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8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4C102-099A-A144-912B-CC4037B9C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EA1EF7-7332-6443-87C3-EFC4DA48E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E968C2-BC6D-7249-B8E6-5FF361DF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C9762-74A1-FD41-8497-240894C4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15F45-FA2C-6F47-A7AA-5AB3F310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11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D4F96-4694-7046-83BB-130A7D40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29B36E-A5D9-EF4F-A75B-D3AA6E5DD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578F20-2AC6-CD44-A72B-6CF84A7D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908B7B-AF19-EB45-83EE-41E0320F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E81732-FB76-E24C-A0CA-4D3C3FF8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24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1547EB-FFC9-6542-840D-2CD35D358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7FF5F0-C302-F246-9712-FD7A4F45D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F0785C-B8D4-B445-BF7E-9E57054C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263E2-73DC-6C45-82AE-A67A1C58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2F200-8705-FE43-95F3-4D2453C1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28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5A483-400F-3244-B1DB-264B9051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F052B-53FD-4041-94AA-ECACA42B3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11D006-2E21-234A-B372-21820056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0C0B69-0802-A44D-AFE6-D9D910A9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DE9351-5D78-244C-BDBC-97AA6BDA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312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0D1CB-B619-0548-AC80-17208654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AF224E-A0E0-B142-9D96-8BFC45566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338C50-6FD5-A243-9E05-E86958FB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6A6585-97D5-CE4E-ABF2-1727E6E7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3EDE1E-3617-4242-8942-F0144DD2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244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861E7-C85B-774A-8660-739BCA16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4B7B00-970A-A847-B28A-FD4CB2372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568561-2F2D-A84C-BB30-EC8C279BE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A61C77-B9DF-5E48-BBC6-EB2A6BB7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502ADD-8895-904D-B8D3-711031C8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378C4D-E307-1F42-9727-932F4D48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8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E821D-7AAE-B346-98C7-26FA49C0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51D997-3C3A-4F43-BCA3-05C6F89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F07F2D-21AA-8A44-8559-2A2B83CBA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166355-E840-3C45-8B3D-D6EC5B2B3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05D805-C174-3B41-A299-3E9A59B92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6587A5-1A55-D247-AE1F-2812F26D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4B40B8-A7F2-6B48-BF9B-C50978CF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0F3DC2-0C3B-B242-8928-F7A57DD1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883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8153E-1294-C847-B625-64FFBD54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38F2AE-B417-914E-9D6C-5DC72D10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711AD7-40A1-E746-B071-7B0345DC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026D43-E8AE-4B4C-A617-986DC440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84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7521A7-85CA-2E45-9393-83F1C782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5D9A55-63B8-AB42-A275-306283E1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E141E8-3AA8-3645-A2E1-F1803855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50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D7CC7-BEA3-0A4E-B0CE-8FB20F6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817ABB-81CE-8645-BDC3-6BF8CF919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E553A2-CD56-994A-BBF5-7D3BAB657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FAA6CA-6548-2246-A8F7-FD49253F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334F2-3BFD-374A-9BF7-212394AB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4A4413-04F1-214B-BF02-A5FFCF69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886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9FCCC-37F0-9C47-BC9F-9D51A1EE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5B1E13-563D-D54A-B2A2-DF11B53CC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98A50E-9923-244E-B8A4-16BEF6D43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4924C7-15C9-4840-8354-E6F9AEE4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F86CC4-2AEA-CB46-800B-B96C63EF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8CF38E-02DB-FB46-809F-556390A2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41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23F746-B82B-0349-8796-7C7E9AC1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550069-452A-9D4E-B925-A908585CF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C1BEBC-289A-1C42-839B-A2CA524A6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058DF-82E6-7849-948F-AA4876D11752}" type="datetimeFigureOut">
              <a:rPr lang="es-MX" smtClean="0"/>
              <a:t>29/10/20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0EABD0-D478-8E41-AC71-851FEECCA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FFC9B3-4D24-AA4E-9AF0-81CC0F977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010F-9FD1-A04D-9905-1273DB2A06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25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BC1F5-DABC-B24D-986E-D17616277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2463"/>
            <a:ext cx="9144000" cy="2387600"/>
          </a:xfrm>
        </p:spPr>
        <p:txBody>
          <a:bodyPr/>
          <a:lstStyle/>
          <a:p>
            <a:r>
              <a:rPr lang="es-MX" dirty="0">
                <a:latin typeface="Daytona" panose="020F0502020204030204" pitchFamily="34" charset="0"/>
                <a:cs typeface="Daytona" panose="020F0502020204030204" pitchFamily="34" charset="0"/>
              </a:rPr>
              <a:t>Actualización del blog IKI Alliance</a:t>
            </a:r>
          </a:p>
        </p:txBody>
      </p:sp>
    </p:spTree>
    <p:extLst>
      <p:ext uri="{BB962C8B-B14F-4D97-AF65-F5344CB8AC3E}">
        <p14:creationId xmlns:p14="http://schemas.microsoft.com/office/powerpoint/2010/main" val="313920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42FE1-3D59-A74E-9DAC-1240B1FB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Daytona" panose="020B0604030500040204" pitchFamily="34" charset="0"/>
              </a:rPr>
              <a:t>Vinculación de proyectos</a:t>
            </a:r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5708E42-F026-6545-BD3C-5CAB7B56F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544"/>
          <a:stretch/>
        </p:blipFill>
        <p:spPr>
          <a:xfrm>
            <a:off x="7906316" y="1654180"/>
            <a:ext cx="3943517" cy="5003800"/>
          </a:xfrm>
        </p:spPr>
      </p:pic>
      <p:pic>
        <p:nvPicPr>
          <p:cNvPr id="7" name="Imagen 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D70013D-01A0-C64E-8992-C0B0F2A13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04"/>
          <a:stretch/>
        </p:blipFill>
        <p:spPr>
          <a:xfrm>
            <a:off x="262963" y="1819576"/>
            <a:ext cx="7280838" cy="2588911"/>
          </a:xfrm>
          <a:prstGeom prst="rect">
            <a:avLst/>
          </a:prstGeom>
        </p:spPr>
      </p:pic>
      <p:sp>
        <p:nvSpPr>
          <p:cNvPr id="8" name="Flecha curva 7">
            <a:extLst>
              <a:ext uri="{FF2B5EF4-FFF2-40B4-BE49-F238E27FC236}">
                <a16:creationId xmlns:a16="http://schemas.microsoft.com/office/drawing/2014/main" id="{D40CD51F-7CDD-804B-95E0-85C0212B06BF}"/>
              </a:ext>
            </a:extLst>
          </p:cNvPr>
          <p:cNvSpPr/>
          <p:nvPr/>
        </p:nvSpPr>
        <p:spPr>
          <a:xfrm flipV="1">
            <a:off x="5329236" y="4537374"/>
            <a:ext cx="2724150" cy="849011"/>
          </a:xfrm>
          <a:prstGeom prst="bentArrow">
            <a:avLst>
              <a:gd name="adj1" fmla="val 18269"/>
              <a:gd name="adj2" fmla="val 30102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1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DF14B-A9E8-1A43-A952-AA4AE57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216" y="81025"/>
            <a:ext cx="5074160" cy="1325563"/>
          </a:xfrm>
        </p:spPr>
        <p:txBody>
          <a:bodyPr/>
          <a:lstStyle/>
          <a:p>
            <a:r>
              <a:rPr lang="es-MX" dirty="0">
                <a:latin typeface="Daytona" panose="020B0604030500040204" pitchFamily="34" charset="0"/>
              </a:rPr>
              <a:t>SEO </a:t>
            </a:r>
          </a:p>
        </p:txBody>
      </p:sp>
      <p:pic>
        <p:nvPicPr>
          <p:cNvPr id="14" name="Marcador de contenido 1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45287BCB-B032-9F42-9E07-F5074B4BD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365125"/>
            <a:ext cx="5168346" cy="4535488"/>
          </a:xfrm>
        </p:spPr>
      </p:pic>
      <p:pic>
        <p:nvPicPr>
          <p:cNvPr id="16" name="Imagen 1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9418FC7-921D-E447-9A82-13E70B226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68"/>
          <a:stretch/>
        </p:blipFill>
        <p:spPr>
          <a:xfrm>
            <a:off x="2087266" y="4943479"/>
            <a:ext cx="2668061" cy="766539"/>
          </a:xfrm>
          <a:prstGeom prst="rect">
            <a:avLst/>
          </a:prstGeom>
        </p:spPr>
      </p:pic>
      <p:sp>
        <p:nvSpPr>
          <p:cNvPr id="17" name="Flecha curva 16">
            <a:extLst>
              <a:ext uri="{FF2B5EF4-FFF2-40B4-BE49-F238E27FC236}">
                <a16:creationId xmlns:a16="http://schemas.microsoft.com/office/drawing/2014/main" id="{0AEF0CE2-CCA8-5A47-9C6A-6BFE4981EA44}"/>
              </a:ext>
            </a:extLst>
          </p:cNvPr>
          <p:cNvSpPr/>
          <p:nvPr/>
        </p:nvSpPr>
        <p:spPr>
          <a:xfrm flipV="1">
            <a:off x="1184124" y="4848447"/>
            <a:ext cx="903142" cy="609380"/>
          </a:xfrm>
          <a:prstGeom prst="bentArrow">
            <a:avLst>
              <a:gd name="adj1" fmla="val 8440"/>
              <a:gd name="adj2" fmla="val 16996"/>
              <a:gd name="adj3" fmla="val 21724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9" name="Marcador de contenido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373D131-0FA7-EA47-ABF9-BD1EFA1A3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470" y="1325563"/>
            <a:ext cx="5074160" cy="5238963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1B2E2A6E-0DC0-7A4C-A76E-0F31366B0643}"/>
              </a:ext>
            </a:extLst>
          </p:cNvPr>
          <p:cNvSpPr/>
          <p:nvPr/>
        </p:nvSpPr>
        <p:spPr>
          <a:xfrm>
            <a:off x="10367060" y="2472812"/>
            <a:ext cx="1748395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MX" dirty="0">
                <a:latin typeface="Daytona" panose="020B0604030500040204" pitchFamily="34" charset="0"/>
              </a:rPr>
              <a:t>Vista previa del resultado en el buscador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430F3FF-4611-724E-B06C-3FDDFFDFC364}"/>
              </a:ext>
            </a:extLst>
          </p:cNvPr>
          <p:cNvSpPr/>
          <p:nvPr/>
        </p:nvSpPr>
        <p:spPr>
          <a:xfrm>
            <a:off x="9998379" y="4708993"/>
            <a:ext cx="1979305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MX" dirty="0">
                <a:latin typeface="Daytona" panose="020B0604030500040204" pitchFamily="34" charset="0"/>
              </a:rPr>
              <a:t>Personalización del link al artículo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E2B95DC-AA88-9946-9181-6442DCA138E6}"/>
              </a:ext>
            </a:extLst>
          </p:cNvPr>
          <p:cNvCxnSpPr>
            <a:cxnSpLocks/>
          </p:cNvCxnSpPr>
          <p:nvPr/>
        </p:nvCxnSpPr>
        <p:spPr>
          <a:xfrm>
            <a:off x="9544058" y="2948762"/>
            <a:ext cx="75436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8B960C3F-02AD-FC4F-B7D9-BA25427B5D23}"/>
              </a:ext>
            </a:extLst>
          </p:cNvPr>
          <p:cNvCxnSpPr>
            <a:cxnSpLocks/>
          </p:cNvCxnSpPr>
          <p:nvPr/>
        </p:nvCxnSpPr>
        <p:spPr>
          <a:xfrm>
            <a:off x="9229725" y="5060734"/>
            <a:ext cx="75436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13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30E6817F-3C7F-594B-B915-FD5FFCC61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254"/>
          <a:stretch/>
        </p:blipFill>
        <p:spPr>
          <a:xfrm>
            <a:off x="6353181" y="246050"/>
            <a:ext cx="5522671" cy="2836553"/>
          </a:xfr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1FB79D6-E928-A745-BE35-D51FD554F434}"/>
              </a:ext>
            </a:extLst>
          </p:cNvPr>
          <p:cNvSpPr/>
          <p:nvPr/>
        </p:nvSpPr>
        <p:spPr>
          <a:xfrm>
            <a:off x="3109367" y="1434168"/>
            <a:ext cx="2128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Daytona" panose="020B0604030500040204" pitchFamily="34" charset="0"/>
              </a:rPr>
              <a:t>Las barras miden la longitud del texto.</a:t>
            </a:r>
          </a:p>
        </p:txBody>
      </p:sp>
      <p:pic>
        <p:nvPicPr>
          <p:cNvPr id="11" name="Imagen 10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81F80C9-8C95-E44D-BBCB-3FC086C3D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" y="4621577"/>
            <a:ext cx="5146125" cy="882957"/>
          </a:xfrm>
          <a:prstGeom prst="rect">
            <a:avLst/>
          </a:prstGeom>
        </p:spPr>
      </p:pic>
      <p:pic>
        <p:nvPicPr>
          <p:cNvPr id="13" name="Imagen 1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B942DC-2DB8-A049-9917-7DF8091EE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00" y="3497225"/>
            <a:ext cx="5115687" cy="882957"/>
          </a:xfrm>
          <a:prstGeom prst="rect">
            <a:avLst/>
          </a:prstGeom>
        </p:spPr>
      </p:pic>
      <p:pic>
        <p:nvPicPr>
          <p:cNvPr id="16" name="Imagen 1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B44220D5-B765-7348-B37A-A14BB07CAE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09"/>
          <a:stretch/>
        </p:blipFill>
        <p:spPr>
          <a:xfrm>
            <a:off x="529738" y="5614081"/>
            <a:ext cx="5085249" cy="882957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876845C4-C8AA-7C4B-BE1C-E8A8D18DC081}"/>
              </a:ext>
            </a:extLst>
          </p:cNvPr>
          <p:cNvSpPr/>
          <p:nvPr/>
        </p:nvSpPr>
        <p:spPr>
          <a:xfrm>
            <a:off x="6096000" y="3729887"/>
            <a:ext cx="26622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>
                <a:latin typeface="Daytona" panose="020B0604030500040204" pitchFamily="34" charset="0"/>
              </a:rPr>
              <a:t>Naranja: Muy corto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BB3CD43-B25B-9F4C-BB12-153B3B32C624}"/>
              </a:ext>
            </a:extLst>
          </p:cNvPr>
          <p:cNvSpPr/>
          <p:nvPr/>
        </p:nvSpPr>
        <p:spPr>
          <a:xfrm>
            <a:off x="6129340" y="4921253"/>
            <a:ext cx="268855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MX" dirty="0">
                <a:latin typeface="Daytona" panose="020B0604030500040204" pitchFamily="34" charset="0"/>
              </a:rPr>
              <a:t>Verde: Buena longitud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1C1E8B6-A47A-FA47-B51F-641C684B0C9C}"/>
              </a:ext>
            </a:extLst>
          </p:cNvPr>
          <p:cNvSpPr/>
          <p:nvPr/>
        </p:nvSpPr>
        <p:spPr>
          <a:xfrm>
            <a:off x="6129340" y="5899469"/>
            <a:ext cx="1939955" cy="369332"/>
          </a:xfrm>
          <a:prstGeom prst="rect">
            <a:avLst/>
          </a:prstGeom>
          <a:gradFill flip="none" rotWithShape="1">
            <a:gsLst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s-MX" dirty="0">
                <a:latin typeface="Daytona" panose="020B0604030500040204" pitchFamily="34" charset="0"/>
              </a:rPr>
              <a:t>Rojo: Muy largo</a:t>
            </a:r>
          </a:p>
        </p:txBody>
      </p:sp>
      <p:sp>
        <p:nvSpPr>
          <p:cNvPr id="20" name="Flecha curva 19">
            <a:extLst>
              <a:ext uri="{FF2B5EF4-FFF2-40B4-BE49-F238E27FC236}">
                <a16:creationId xmlns:a16="http://schemas.microsoft.com/office/drawing/2014/main" id="{E6FC92EF-AE05-864C-8EAB-2285F3F0C673}"/>
              </a:ext>
            </a:extLst>
          </p:cNvPr>
          <p:cNvSpPr/>
          <p:nvPr/>
        </p:nvSpPr>
        <p:spPr>
          <a:xfrm flipV="1">
            <a:off x="4181100" y="2080498"/>
            <a:ext cx="1957770" cy="882958"/>
          </a:xfrm>
          <a:prstGeom prst="bentArrow">
            <a:avLst>
              <a:gd name="adj1" fmla="val 5711"/>
              <a:gd name="adj2" fmla="val 9774"/>
              <a:gd name="adj3" fmla="val 13594"/>
              <a:gd name="adj4" fmla="val 280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1" name="Flecha curva 20">
            <a:extLst>
              <a:ext uri="{FF2B5EF4-FFF2-40B4-BE49-F238E27FC236}">
                <a16:creationId xmlns:a16="http://schemas.microsoft.com/office/drawing/2014/main" id="{98E53E32-57E4-3841-91FF-88AB1BEB1167}"/>
              </a:ext>
            </a:extLst>
          </p:cNvPr>
          <p:cNvSpPr/>
          <p:nvPr/>
        </p:nvSpPr>
        <p:spPr>
          <a:xfrm>
            <a:off x="4222324" y="961266"/>
            <a:ext cx="1957770" cy="472902"/>
          </a:xfrm>
          <a:prstGeom prst="bentArrow">
            <a:avLst>
              <a:gd name="adj1" fmla="val 12840"/>
              <a:gd name="adj2" fmla="val 1761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917E02D-63D8-624E-BABF-069250FE021B}"/>
              </a:ext>
            </a:extLst>
          </p:cNvPr>
          <p:cNvSpPr/>
          <p:nvPr/>
        </p:nvSpPr>
        <p:spPr>
          <a:xfrm>
            <a:off x="821285" y="603171"/>
            <a:ext cx="2114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dirty="0">
                <a:latin typeface="Daytona" panose="020B0604030500040204" pitchFamily="34" charset="0"/>
              </a:rPr>
              <a:t>SEO  </a:t>
            </a:r>
          </a:p>
        </p:txBody>
      </p:sp>
    </p:spTree>
    <p:extLst>
      <p:ext uri="{BB962C8B-B14F-4D97-AF65-F5344CB8AC3E}">
        <p14:creationId xmlns:p14="http://schemas.microsoft.com/office/powerpoint/2010/main" val="422912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3C54D-6444-B940-A08A-C6B30301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267391"/>
            <a:ext cx="4991100" cy="1135063"/>
          </a:xfrm>
        </p:spPr>
        <p:txBody>
          <a:bodyPr/>
          <a:lstStyle/>
          <a:p>
            <a:r>
              <a:rPr lang="es-MX" dirty="0">
                <a:latin typeface="Daytona" panose="020B0604030500040204" pitchFamily="34" charset="0"/>
              </a:rPr>
              <a:t>DESCARGABLES</a:t>
            </a:r>
          </a:p>
        </p:txBody>
      </p:sp>
      <p:pic>
        <p:nvPicPr>
          <p:cNvPr id="9" name="Marcador de contenido 8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CE5E834F-1AEF-0D4E-B886-8F0EC6399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744"/>
          <a:stretch/>
        </p:blipFill>
        <p:spPr>
          <a:xfrm>
            <a:off x="200276" y="1266009"/>
            <a:ext cx="6014787" cy="4020367"/>
          </a:xfrm>
        </p:spPr>
      </p:pic>
      <p:pic>
        <p:nvPicPr>
          <p:cNvPr id="11" name="Imagen 10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104C2791-8065-644F-A6D6-BEE083E3D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7"/>
          <a:stretch/>
        </p:blipFill>
        <p:spPr>
          <a:xfrm>
            <a:off x="6486527" y="1997058"/>
            <a:ext cx="5505197" cy="41083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9700E83-AAF0-4547-B8B4-24649589D2F5}"/>
              </a:ext>
            </a:extLst>
          </p:cNvPr>
          <p:cNvSpPr/>
          <p:nvPr/>
        </p:nvSpPr>
        <p:spPr>
          <a:xfrm>
            <a:off x="712119" y="5591991"/>
            <a:ext cx="499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Daytona" panose="020B0604030500040204" pitchFamily="34" charset="0"/>
              </a:rPr>
              <a:t>Da la opción de poner la contraseña y al ponerla se despliegan los descargables disponibles </a:t>
            </a:r>
          </a:p>
        </p:txBody>
      </p:sp>
      <p:sp>
        <p:nvSpPr>
          <p:cNvPr id="15" name="Flecha curva 14">
            <a:extLst>
              <a:ext uri="{FF2B5EF4-FFF2-40B4-BE49-F238E27FC236}">
                <a16:creationId xmlns:a16="http://schemas.microsoft.com/office/drawing/2014/main" id="{9B80488B-95CF-C447-8561-F06E5510B2F5}"/>
              </a:ext>
            </a:extLst>
          </p:cNvPr>
          <p:cNvSpPr/>
          <p:nvPr/>
        </p:nvSpPr>
        <p:spPr>
          <a:xfrm flipV="1">
            <a:off x="4157663" y="4681946"/>
            <a:ext cx="2328864" cy="757237"/>
          </a:xfrm>
          <a:prstGeom prst="bentArrow">
            <a:avLst>
              <a:gd name="adj1" fmla="val 1367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84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58</Words>
  <Application>Microsoft Macintosh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Daytona</vt:lpstr>
      <vt:lpstr>Tema de Office</vt:lpstr>
      <vt:lpstr>Actualización del blog IKI Alliance</vt:lpstr>
      <vt:lpstr>Vinculación de proyectos</vt:lpstr>
      <vt:lpstr>SEO </vt:lpstr>
      <vt:lpstr>Presentación de PowerPoint</vt:lpstr>
      <vt:lpstr>DESCARGABLES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Actualización del blog IKI Alliance</dc:title>
  <dc:creator>Gabriela Sasha Vázquez Aceves</dc:creator>
  <cp:lastModifiedBy>Gabriela Sasha Vázquez Aceves</cp:lastModifiedBy>
  <cp:revision>4</cp:revision>
  <dcterms:created xsi:type="dcterms:W3CDTF">2020-10-29T18:54:42Z</dcterms:created>
  <dcterms:modified xsi:type="dcterms:W3CDTF">2020-10-29T19:43:59Z</dcterms:modified>
</cp:coreProperties>
</file>