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693" r:id="rId2"/>
    <p:sldId id="694" r:id="rId3"/>
    <p:sldId id="689" r:id="rId4"/>
    <p:sldId id="366" r:id="rId5"/>
    <p:sldId id="676" r:id="rId6"/>
    <p:sldId id="677" r:id="rId7"/>
    <p:sldId id="678" r:id="rId8"/>
    <p:sldId id="690" r:id="rId9"/>
    <p:sldId id="696" r:id="rId10"/>
    <p:sldId id="697" r:id="rId11"/>
    <p:sldId id="698" r:id="rId12"/>
    <p:sldId id="700" r:id="rId13"/>
    <p:sldId id="701" r:id="rId14"/>
    <p:sldId id="706" r:id="rId15"/>
    <p:sldId id="576" r:id="rId16"/>
    <p:sldId id="569" r:id="rId17"/>
    <p:sldId id="709" r:id="rId18"/>
    <p:sldId id="656" r:id="rId19"/>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4" pos="2880" userDrawn="1">
          <p15:clr>
            <a:srgbClr val="A4A3A4"/>
          </p15:clr>
        </p15:guide>
        <p15:guide id="5" orient="horz" pos="16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echsel, Julia GIZ" initials="DJG" lastIdx="1" clrIdx="0">
    <p:extLst>
      <p:ext uri="{19B8F6BF-5375-455C-9EA6-DF929625EA0E}">
        <p15:presenceInfo xmlns:p15="http://schemas.microsoft.com/office/powerpoint/2012/main" userId="S-1-5-21-3211005450-2565063988-1429816208-98754" providerId="AD"/>
      </p:ext>
    </p:extLst>
  </p:cmAuthor>
  <p:cmAuthor id="2" name="Strobel, Chiara GIZ" initials="SCG" lastIdx="15" clrIdx="1">
    <p:extLst>
      <p:ext uri="{19B8F6BF-5375-455C-9EA6-DF929625EA0E}">
        <p15:presenceInfo xmlns:p15="http://schemas.microsoft.com/office/powerpoint/2012/main" userId="S-1-5-21-3211005450-2565063988-1429816208-146432" providerId="AD"/>
      </p:ext>
    </p:extLst>
  </p:cmAuthor>
  <p:cmAuthor id="3" name="Bauer, Vanessa GIZ" initials="BVG" lastIdx="18" clrIdx="2">
    <p:extLst>
      <p:ext uri="{19B8F6BF-5375-455C-9EA6-DF929625EA0E}">
        <p15:presenceInfo xmlns:p15="http://schemas.microsoft.com/office/powerpoint/2012/main" userId="S-1-5-21-3211005450-2565063988-1429816208-97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120"/>
    <a:srgbClr val="F6B859"/>
    <a:srgbClr val="F8E946"/>
    <a:srgbClr val="E6E6E6"/>
    <a:srgbClr val="C80F0F"/>
    <a:srgbClr val="C00000"/>
    <a:srgbClr val="CC00CC"/>
    <a:srgbClr val="FFFFFF"/>
    <a:srgbClr val="E7E6E6"/>
    <a:srgbClr val="D6B9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04" autoAdjust="0"/>
    <p:restoredTop sz="95915" autoAdjust="0"/>
  </p:normalViewPr>
  <p:slideViewPr>
    <p:cSldViewPr snapToGrid="0">
      <p:cViewPr varScale="1">
        <p:scale>
          <a:sx n="90" d="100"/>
          <a:sy n="90" d="100"/>
        </p:scale>
        <p:origin x="1116" y="84"/>
      </p:cViewPr>
      <p:guideLst>
        <p:guide pos="2880"/>
        <p:guide orient="horz" pos="1620"/>
      </p:guideLst>
    </p:cSldViewPr>
  </p:slideViewPr>
  <p:outlineViewPr>
    <p:cViewPr>
      <p:scale>
        <a:sx n="33" d="100"/>
        <a:sy n="33" d="100"/>
      </p:scale>
      <p:origin x="0" y="-3078"/>
    </p:cViewPr>
  </p:outlineViewPr>
  <p:notesTextViewPr>
    <p:cViewPr>
      <p:scale>
        <a:sx n="176" d="100"/>
        <a:sy n="176" d="100"/>
      </p:scale>
      <p:origin x="0" y="0"/>
    </p:cViewPr>
  </p:notesTextViewPr>
  <p:sorterViewPr>
    <p:cViewPr varScale="1">
      <p:scale>
        <a:sx n="1" d="1"/>
        <a:sy n="1" d="1"/>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24C5EC-FB8F-4D92-AFA7-575622C40453}"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s-ES"/>
        </a:p>
      </dgm:t>
    </dgm:pt>
    <dgm:pt modelId="{EF0BA316-215C-4CAF-89DE-610C3EF96177}">
      <dgm:prSet phldrT="[Texto]" custT="1"/>
      <dgm:spPr/>
      <dgm:t>
        <a:bodyPr anchor="ctr" anchorCtr="0"/>
        <a:lstStyle/>
        <a:p>
          <a:pPr algn="l"/>
          <a:r>
            <a:rPr lang="es-ES" sz="2400" dirty="0"/>
            <a:t>Eficiencia Energética</a:t>
          </a:r>
        </a:p>
      </dgm:t>
    </dgm:pt>
    <dgm:pt modelId="{073B036B-74A3-46B2-94FC-D681165833C4}" type="parTrans" cxnId="{37CB5799-A1E8-4F33-91F0-4C032CB1DB77}">
      <dgm:prSet/>
      <dgm:spPr/>
      <dgm:t>
        <a:bodyPr/>
        <a:lstStyle/>
        <a:p>
          <a:endParaRPr lang="es-ES"/>
        </a:p>
      </dgm:t>
    </dgm:pt>
    <dgm:pt modelId="{D01045A7-1ED7-47FA-9A81-798A21A6F903}" type="sibTrans" cxnId="{37CB5799-A1E8-4F33-91F0-4C032CB1DB77}">
      <dgm:prSet/>
      <dgm:spPr/>
      <dgm:t>
        <a:bodyPr/>
        <a:lstStyle/>
        <a:p>
          <a:endParaRPr lang="es-ES"/>
        </a:p>
      </dgm:t>
    </dgm:pt>
    <dgm:pt modelId="{13553408-FB77-4CFB-AD37-340094A2440F}">
      <dgm:prSet phldrT="[Texto]" custT="1"/>
      <dgm:spPr/>
      <dgm:t>
        <a:bodyPr/>
        <a:lstStyle/>
        <a:p>
          <a:pPr>
            <a:lnSpc>
              <a:spcPct val="90000"/>
            </a:lnSpc>
            <a:spcBef>
              <a:spcPct val="0"/>
            </a:spcBef>
            <a:spcAft>
              <a:spcPts val="2400"/>
            </a:spcAft>
          </a:pPr>
          <a:r>
            <a:rPr lang="es-ES" sz="1400" dirty="0"/>
            <a:t>Por proyecto</a:t>
          </a:r>
        </a:p>
      </dgm:t>
    </dgm:pt>
    <dgm:pt modelId="{39628B06-D38A-46E3-8F7A-FFC07B3BCBDE}" type="parTrans" cxnId="{BAEEDFB8-9959-4131-AFE3-69600B66D822}">
      <dgm:prSet/>
      <dgm:spPr/>
      <dgm:t>
        <a:bodyPr/>
        <a:lstStyle/>
        <a:p>
          <a:endParaRPr lang="es-ES"/>
        </a:p>
      </dgm:t>
    </dgm:pt>
    <dgm:pt modelId="{490D955B-652A-47E7-8AE7-D6B1FD5D49CB}" type="sibTrans" cxnId="{BAEEDFB8-9959-4131-AFE3-69600B66D822}">
      <dgm:prSet/>
      <dgm:spPr/>
      <dgm:t>
        <a:bodyPr/>
        <a:lstStyle/>
        <a:p>
          <a:endParaRPr lang="es-ES"/>
        </a:p>
      </dgm:t>
    </dgm:pt>
    <dgm:pt modelId="{35B10284-6B4F-4AE8-96BF-A002928D2491}">
      <dgm:prSet phldrT="[Texto]" custT="1"/>
      <dgm:spPr/>
      <dgm:t>
        <a:bodyPr/>
        <a:lstStyle/>
        <a:p>
          <a:pPr>
            <a:lnSpc>
              <a:spcPct val="90000"/>
            </a:lnSpc>
            <a:spcBef>
              <a:spcPct val="0"/>
            </a:spcBef>
            <a:spcAft>
              <a:spcPts val="2400"/>
            </a:spcAft>
          </a:pPr>
          <a:r>
            <a:rPr lang="es-ES" sz="1400" dirty="0"/>
            <a:t>Participa el área de mantenimiento</a:t>
          </a:r>
        </a:p>
      </dgm:t>
    </dgm:pt>
    <dgm:pt modelId="{78FDF6A7-0231-4602-9683-0F270DCCDAF0}" type="parTrans" cxnId="{312D51B8-9487-4A29-AF46-EFF4F7541F9C}">
      <dgm:prSet/>
      <dgm:spPr/>
      <dgm:t>
        <a:bodyPr/>
        <a:lstStyle/>
        <a:p>
          <a:endParaRPr lang="es-ES"/>
        </a:p>
      </dgm:t>
    </dgm:pt>
    <dgm:pt modelId="{A98F6F7A-4CF9-4046-A215-53BAAF830FB3}" type="sibTrans" cxnId="{312D51B8-9487-4A29-AF46-EFF4F7541F9C}">
      <dgm:prSet/>
      <dgm:spPr/>
      <dgm:t>
        <a:bodyPr/>
        <a:lstStyle/>
        <a:p>
          <a:endParaRPr lang="es-ES"/>
        </a:p>
      </dgm:t>
    </dgm:pt>
    <dgm:pt modelId="{6532A8B4-38D1-4629-B397-D60D2D4D9911}">
      <dgm:prSet phldrT="[Texto]" custT="1"/>
      <dgm:spPr/>
      <dgm:t>
        <a:bodyPr/>
        <a:lstStyle/>
        <a:p>
          <a:pPr>
            <a:lnSpc>
              <a:spcPct val="90000"/>
            </a:lnSpc>
            <a:spcBef>
              <a:spcPct val="0"/>
            </a:spcBef>
            <a:spcAft>
              <a:spcPts val="3600"/>
            </a:spcAft>
          </a:pPr>
          <a:r>
            <a:rPr lang="es-ES" sz="1400" dirty="0"/>
            <a:t>Implementación de proyectos</a:t>
          </a:r>
        </a:p>
      </dgm:t>
    </dgm:pt>
    <dgm:pt modelId="{B9E5BA80-5B13-4B4D-8BE7-B069768AFE00}" type="parTrans" cxnId="{5DE0EB16-62F7-46B7-8E64-DEB5D49D9A8F}">
      <dgm:prSet/>
      <dgm:spPr/>
      <dgm:t>
        <a:bodyPr/>
        <a:lstStyle/>
        <a:p>
          <a:endParaRPr lang="es-ES"/>
        </a:p>
      </dgm:t>
    </dgm:pt>
    <dgm:pt modelId="{20974A97-39A8-41FA-84EE-9345544BA2DD}" type="sibTrans" cxnId="{5DE0EB16-62F7-46B7-8E64-DEB5D49D9A8F}">
      <dgm:prSet/>
      <dgm:spPr/>
      <dgm:t>
        <a:bodyPr/>
        <a:lstStyle/>
        <a:p>
          <a:endParaRPr lang="es-ES"/>
        </a:p>
      </dgm:t>
    </dgm:pt>
    <dgm:pt modelId="{01EB6A6D-B03C-40D5-83AD-5E0888728320}">
      <dgm:prSet phldrT="[Texto]" custT="1"/>
      <dgm:spPr/>
      <dgm:t>
        <a:bodyPr/>
        <a:lstStyle/>
        <a:p>
          <a:pPr>
            <a:lnSpc>
              <a:spcPct val="100000"/>
            </a:lnSpc>
            <a:spcBef>
              <a:spcPts val="1200"/>
            </a:spcBef>
            <a:spcAft>
              <a:spcPts val="3600"/>
            </a:spcAft>
          </a:pPr>
          <a:r>
            <a:rPr lang="es-ES" sz="1400" dirty="0"/>
            <a:t>Planeación e implementación</a:t>
          </a:r>
        </a:p>
      </dgm:t>
    </dgm:pt>
    <dgm:pt modelId="{60C15B2F-3378-4C1C-9F53-44A720C7449A}" type="parTrans" cxnId="{7C845C3F-16FE-4884-B1DB-8F6D5E498147}">
      <dgm:prSet/>
      <dgm:spPr/>
      <dgm:t>
        <a:bodyPr/>
        <a:lstStyle/>
        <a:p>
          <a:endParaRPr lang="es-ES"/>
        </a:p>
      </dgm:t>
    </dgm:pt>
    <dgm:pt modelId="{ADEB6120-1C88-407D-BC50-29BDE0D44E03}" type="sibTrans" cxnId="{7C845C3F-16FE-4884-B1DB-8F6D5E498147}">
      <dgm:prSet/>
      <dgm:spPr/>
      <dgm:t>
        <a:bodyPr/>
        <a:lstStyle/>
        <a:p>
          <a:endParaRPr lang="es-ES"/>
        </a:p>
      </dgm:t>
    </dgm:pt>
    <dgm:pt modelId="{0FA1DA12-DE45-43F7-9D0D-7A3337278F10}">
      <dgm:prSet phldrT="[Texto]" custT="1"/>
      <dgm:spPr/>
      <dgm:t>
        <a:bodyPr/>
        <a:lstStyle/>
        <a:p>
          <a:pPr algn="l">
            <a:lnSpc>
              <a:spcPct val="100000"/>
            </a:lnSpc>
            <a:spcBef>
              <a:spcPts val="1200"/>
            </a:spcBef>
            <a:spcAft>
              <a:spcPts val="3600"/>
            </a:spcAft>
          </a:pPr>
          <a:r>
            <a:rPr lang="es-ES" sz="2200" dirty="0"/>
            <a:t>Sistema de Gestión            de la Energía</a:t>
          </a:r>
        </a:p>
      </dgm:t>
    </dgm:pt>
    <dgm:pt modelId="{619CCF0F-F03A-4EC8-8A68-E67993E3B8AD}" type="parTrans" cxnId="{FD631229-6805-4811-AC83-04725DAF5086}">
      <dgm:prSet/>
      <dgm:spPr/>
      <dgm:t>
        <a:bodyPr/>
        <a:lstStyle/>
        <a:p>
          <a:endParaRPr lang="es-ES"/>
        </a:p>
      </dgm:t>
    </dgm:pt>
    <dgm:pt modelId="{671BBB5C-F950-425C-8CEE-0067FE34F99A}" type="sibTrans" cxnId="{FD631229-6805-4811-AC83-04725DAF5086}">
      <dgm:prSet/>
      <dgm:spPr/>
      <dgm:t>
        <a:bodyPr/>
        <a:lstStyle/>
        <a:p>
          <a:endParaRPr lang="es-ES"/>
        </a:p>
      </dgm:t>
    </dgm:pt>
    <dgm:pt modelId="{F9D385ED-29BA-4EB4-83C9-A2AE6C55D3BB}">
      <dgm:prSet phldrT="[Texto]" custT="1"/>
      <dgm:spPr/>
      <dgm:t>
        <a:bodyPr/>
        <a:lstStyle/>
        <a:p>
          <a:pPr>
            <a:lnSpc>
              <a:spcPct val="100000"/>
            </a:lnSpc>
            <a:spcAft>
              <a:spcPts val="1200"/>
            </a:spcAft>
          </a:pPr>
          <a:r>
            <a:rPr lang="es-ES" sz="1300" dirty="0"/>
            <a:t>Enfoque sistemático =&gt; mejora continua</a:t>
          </a:r>
        </a:p>
      </dgm:t>
    </dgm:pt>
    <dgm:pt modelId="{0074880D-16A5-4A93-B028-5FDB5FD0D55C}" type="parTrans" cxnId="{2A460BBC-733B-41DF-9896-C627DB49D25D}">
      <dgm:prSet/>
      <dgm:spPr/>
      <dgm:t>
        <a:bodyPr/>
        <a:lstStyle/>
        <a:p>
          <a:endParaRPr lang="es-ES"/>
        </a:p>
      </dgm:t>
    </dgm:pt>
    <dgm:pt modelId="{7A51C373-26A9-44D2-9EA3-D02E6441845F}" type="sibTrans" cxnId="{2A460BBC-733B-41DF-9896-C627DB49D25D}">
      <dgm:prSet/>
      <dgm:spPr/>
      <dgm:t>
        <a:bodyPr/>
        <a:lstStyle/>
        <a:p>
          <a:endParaRPr lang="es-ES"/>
        </a:p>
      </dgm:t>
    </dgm:pt>
    <dgm:pt modelId="{88B04D4A-6391-416E-BD44-AAD02401FB50}">
      <dgm:prSet phldrT="[Texto]" custT="1"/>
      <dgm:spPr/>
      <dgm:t>
        <a:bodyPr/>
        <a:lstStyle/>
        <a:p>
          <a:pPr>
            <a:lnSpc>
              <a:spcPct val="100000"/>
            </a:lnSpc>
            <a:spcAft>
              <a:spcPts val="1200"/>
            </a:spcAft>
          </a:pPr>
          <a:r>
            <a:rPr lang="es-ES" sz="1300" dirty="0"/>
            <a:t>Participan todas las áreas de la planta</a:t>
          </a:r>
        </a:p>
      </dgm:t>
    </dgm:pt>
    <dgm:pt modelId="{FA7995C3-FEB4-4042-8716-3B777D433340}" type="parTrans" cxnId="{93A697B9-62F6-42EA-A803-E90181F6A082}">
      <dgm:prSet/>
      <dgm:spPr/>
      <dgm:t>
        <a:bodyPr/>
        <a:lstStyle/>
        <a:p>
          <a:endParaRPr lang="es-ES"/>
        </a:p>
      </dgm:t>
    </dgm:pt>
    <dgm:pt modelId="{B3A7EA11-A805-44CC-BA3C-8B8DE4B9C62F}" type="sibTrans" cxnId="{93A697B9-62F6-42EA-A803-E90181F6A082}">
      <dgm:prSet/>
      <dgm:spPr/>
      <dgm:t>
        <a:bodyPr/>
        <a:lstStyle/>
        <a:p>
          <a:endParaRPr lang="es-ES"/>
        </a:p>
      </dgm:t>
    </dgm:pt>
    <dgm:pt modelId="{2AFFE623-6607-4AB7-A23A-CE0B60314179}">
      <dgm:prSet phldrT="[Texto]" custT="1"/>
      <dgm:spPr/>
      <dgm:t>
        <a:bodyPr/>
        <a:lstStyle/>
        <a:p>
          <a:pPr>
            <a:lnSpc>
              <a:spcPct val="100000"/>
            </a:lnSpc>
            <a:spcAft>
              <a:spcPts val="1200"/>
            </a:spcAft>
          </a:pPr>
          <a:r>
            <a:rPr lang="es-ES" sz="1300" dirty="0"/>
            <a:t>Mejora en diseño, proceso de compras, capacitación, implementación de proyectos, </a:t>
          </a:r>
        </a:p>
      </dgm:t>
    </dgm:pt>
    <dgm:pt modelId="{2AEC234A-6846-45D7-A423-C8A7991B712C}" type="parTrans" cxnId="{DD180883-46DF-4AE7-AE33-0DE8FF64D461}">
      <dgm:prSet/>
      <dgm:spPr/>
      <dgm:t>
        <a:bodyPr/>
        <a:lstStyle/>
        <a:p>
          <a:endParaRPr lang="es-ES"/>
        </a:p>
      </dgm:t>
    </dgm:pt>
    <dgm:pt modelId="{7ECEA1CA-FD9D-4C63-BFC0-56D69A2C2973}" type="sibTrans" cxnId="{DD180883-46DF-4AE7-AE33-0DE8FF64D461}">
      <dgm:prSet/>
      <dgm:spPr/>
      <dgm:t>
        <a:bodyPr/>
        <a:lstStyle/>
        <a:p>
          <a:endParaRPr lang="es-ES"/>
        </a:p>
      </dgm:t>
    </dgm:pt>
    <dgm:pt modelId="{306005DD-C863-41A5-B609-A6CB247A3FCC}">
      <dgm:prSet phldrT="[Texto]" custT="1"/>
      <dgm:spPr/>
      <dgm:t>
        <a:bodyPr/>
        <a:lstStyle/>
        <a:p>
          <a:pPr>
            <a:lnSpc>
              <a:spcPct val="100000"/>
            </a:lnSpc>
            <a:spcAft>
              <a:spcPts val="1200"/>
            </a:spcAft>
          </a:pPr>
          <a:r>
            <a:rPr lang="es-ES" sz="1300" dirty="0"/>
            <a:t>Planeación, implementación, medición y seguimiento</a:t>
          </a:r>
        </a:p>
      </dgm:t>
    </dgm:pt>
    <dgm:pt modelId="{256DCBE0-531E-4857-8A94-D8189C8DD3F5}" type="parTrans" cxnId="{92F34E4D-0CC3-41A3-8E14-E90BC3D49344}">
      <dgm:prSet/>
      <dgm:spPr/>
      <dgm:t>
        <a:bodyPr/>
        <a:lstStyle/>
        <a:p>
          <a:endParaRPr lang="es-ES"/>
        </a:p>
      </dgm:t>
    </dgm:pt>
    <dgm:pt modelId="{3819AE22-2D32-49A2-BE15-0CE6CAAF0E70}" type="sibTrans" cxnId="{92F34E4D-0CC3-41A3-8E14-E90BC3D49344}">
      <dgm:prSet/>
      <dgm:spPr/>
      <dgm:t>
        <a:bodyPr/>
        <a:lstStyle/>
        <a:p>
          <a:endParaRPr lang="es-ES"/>
        </a:p>
      </dgm:t>
    </dgm:pt>
    <dgm:pt modelId="{B85DBB75-B835-4DF3-B210-3E25511FF9A8}" type="pres">
      <dgm:prSet presAssocID="{D924C5EC-FB8F-4D92-AFA7-575622C40453}" presName="linearFlow" presStyleCnt="0">
        <dgm:presLayoutVars>
          <dgm:dir/>
          <dgm:animLvl val="lvl"/>
          <dgm:resizeHandles/>
        </dgm:presLayoutVars>
      </dgm:prSet>
      <dgm:spPr/>
    </dgm:pt>
    <dgm:pt modelId="{A311DC8C-9879-4D1C-B8D2-F1080E20831B}" type="pres">
      <dgm:prSet presAssocID="{EF0BA316-215C-4CAF-89DE-610C3EF96177}" presName="compositeNode" presStyleCnt="0">
        <dgm:presLayoutVars>
          <dgm:bulletEnabled val="1"/>
        </dgm:presLayoutVars>
      </dgm:prSet>
      <dgm:spPr/>
    </dgm:pt>
    <dgm:pt modelId="{B0CEC2FB-6FF2-4E8D-987A-2A747E1C1C33}" type="pres">
      <dgm:prSet presAssocID="{EF0BA316-215C-4CAF-89DE-610C3EF96177}" presName="image" presStyleLbl="fgImgPlace1" presStyleIdx="0" presStyleCnt="2"/>
      <dgm:spPr>
        <a:blipFill rotWithShape="1">
          <a:blip xmlns:r="http://schemas.openxmlformats.org/officeDocument/2006/relationships" r:embed="rId1"/>
          <a:stretch>
            <a:fillRect/>
          </a:stretch>
        </a:blipFill>
      </dgm:spPr>
    </dgm:pt>
    <dgm:pt modelId="{1CC497B2-F2B3-4AA8-9853-824837FEC49B}" type="pres">
      <dgm:prSet presAssocID="{EF0BA316-215C-4CAF-89DE-610C3EF96177}" presName="childNode" presStyleLbl="node1" presStyleIdx="0" presStyleCnt="2" custLinFactNeighborX="4552">
        <dgm:presLayoutVars>
          <dgm:bulletEnabled val="1"/>
        </dgm:presLayoutVars>
      </dgm:prSet>
      <dgm:spPr/>
    </dgm:pt>
    <dgm:pt modelId="{87D6CAEA-7E8C-4307-850C-4154DD548A1C}" type="pres">
      <dgm:prSet presAssocID="{EF0BA316-215C-4CAF-89DE-610C3EF96177}" presName="parentNode" presStyleLbl="revTx" presStyleIdx="0" presStyleCnt="2" custLinFactNeighborX="0">
        <dgm:presLayoutVars>
          <dgm:chMax val="0"/>
          <dgm:bulletEnabled val="1"/>
        </dgm:presLayoutVars>
      </dgm:prSet>
      <dgm:spPr/>
    </dgm:pt>
    <dgm:pt modelId="{B04287C8-B721-4898-A2F5-6422EEAF2864}" type="pres">
      <dgm:prSet presAssocID="{D01045A7-1ED7-47FA-9A81-798A21A6F903}" presName="sibTrans" presStyleCnt="0"/>
      <dgm:spPr/>
    </dgm:pt>
    <dgm:pt modelId="{C1407200-09D9-4F22-A4A1-543B9DF0D7A4}" type="pres">
      <dgm:prSet presAssocID="{0FA1DA12-DE45-43F7-9D0D-7A3337278F10}" presName="compositeNode" presStyleCnt="0">
        <dgm:presLayoutVars>
          <dgm:bulletEnabled val="1"/>
        </dgm:presLayoutVars>
      </dgm:prSet>
      <dgm:spPr/>
    </dgm:pt>
    <dgm:pt modelId="{9194809E-43BA-40A1-9566-B68B6379E5C7}" type="pres">
      <dgm:prSet presAssocID="{0FA1DA12-DE45-43F7-9D0D-7A3337278F10}" presName="image" presStyleLbl="fgImgPlace1" presStyleIdx="1" presStyleCnt="2"/>
      <dgm:spPr>
        <a:blipFill rotWithShape="1">
          <a:blip xmlns:r="http://schemas.openxmlformats.org/officeDocument/2006/relationships" r:embed="rId2"/>
          <a:stretch>
            <a:fillRect/>
          </a:stretch>
        </a:blipFill>
      </dgm:spPr>
    </dgm:pt>
    <dgm:pt modelId="{4C116A5D-CCF9-4267-857A-D960142EAFA9}" type="pres">
      <dgm:prSet presAssocID="{0FA1DA12-DE45-43F7-9D0D-7A3337278F10}" presName="childNode" presStyleLbl="node1" presStyleIdx="1" presStyleCnt="2" custScaleX="101861">
        <dgm:presLayoutVars>
          <dgm:bulletEnabled val="1"/>
        </dgm:presLayoutVars>
      </dgm:prSet>
      <dgm:spPr/>
    </dgm:pt>
    <dgm:pt modelId="{1D7604B1-B7C5-4A61-ABD6-83EE192C7BE8}" type="pres">
      <dgm:prSet presAssocID="{0FA1DA12-DE45-43F7-9D0D-7A3337278F10}" presName="parentNode" presStyleLbl="revTx" presStyleIdx="1" presStyleCnt="2" custScaleX="218675" custScaleY="100440" custLinFactNeighborX="-801">
        <dgm:presLayoutVars>
          <dgm:chMax val="0"/>
          <dgm:bulletEnabled val="1"/>
        </dgm:presLayoutVars>
      </dgm:prSet>
      <dgm:spPr/>
    </dgm:pt>
  </dgm:ptLst>
  <dgm:cxnLst>
    <dgm:cxn modelId="{1E9DD910-DA51-4E59-8D5E-C7E236A714BF}" type="presOf" srcId="{01EB6A6D-B03C-40D5-83AD-5E0888728320}" destId="{1CC497B2-F2B3-4AA8-9853-824837FEC49B}" srcOrd="0" destOrd="3" presId="urn:microsoft.com/office/officeart/2005/8/layout/hList2"/>
    <dgm:cxn modelId="{39984E12-F91A-49C9-BA70-1B53C0F7556F}" type="presOf" srcId="{2AFFE623-6607-4AB7-A23A-CE0B60314179}" destId="{4C116A5D-CCF9-4267-857A-D960142EAFA9}" srcOrd="0" destOrd="2" presId="urn:microsoft.com/office/officeart/2005/8/layout/hList2"/>
    <dgm:cxn modelId="{5DE0EB16-62F7-46B7-8E64-DEB5D49D9A8F}" srcId="{EF0BA316-215C-4CAF-89DE-610C3EF96177}" destId="{6532A8B4-38D1-4629-B397-D60D2D4D9911}" srcOrd="2" destOrd="0" parTransId="{B9E5BA80-5B13-4B4D-8BE7-B069768AFE00}" sibTransId="{20974A97-39A8-41FA-84EE-9345544BA2DD}"/>
    <dgm:cxn modelId="{FD631229-6805-4811-AC83-04725DAF5086}" srcId="{D924C5EC-FB8F-4D92-AFA7-575622C40453}" destId="{0FA1DA12-DE45-43F7-9D0D-7A3337278F10}" srcOrd="1" destOrd="0" parTransId="{619CCF0F-F03A-4EC8-8A68-E67993E3B8AD}" sibTransId="{671BBB5C-F950-425C-8CEE-0067FE34F99A}"/>
    <dgm:cxn modelId="{663A4B2E-7A8A-4B7E-960C-8B3C4C2EE1F1}" type="presOf" srcId="{EF0BA316-215C-4CAF-89DE-610C3EF96177}" destId="{87D6CAEA-7E8C-4307-850C-4154DD548A1C}" srcOrd="0" destOrd="0" presId="urn:microsoft.com/office/officeart/2005/8/layout/hList2"/>
    <dgm:cxn modelId="{F4112934-7EB1-4C8C-A320-C12C7B816A1F}" type="presOf" srcId="{35B10284-6B4F-4AE8-96BF-A002928D2491}" destId="{1CC497B2-F2B3-4AA8-9853-824837FEC49B}" srcOrd="0" destOrd="1" presId="urn:microsoft.com/office/officeart/2005/8/layout/hList2"/>
    <dgm:cxn modelId="{7C845C3F-16FE-4884-B1DB-8F6D5E498147}" srcId="{EF0BA316-215C-4CAF-89DE-610C3EF96177}" destId="{01EB6A6D-B03C-40D5-83AD-5E0888728320}" srcOrd="3" destOrd="0" parTransId="{60C15B2F-3378-4C1C-9F53-44A720C7449A}" sibTransId="{ADEB6120-1C88-407D-BC50-29BDE0D44E03}"/>
    <dgm:cxn modelId="{73B31846-7AA9-4E30-A976-C340D1145011}" type="presOf" srcId="{88B04D4A-6391-416E-BD44-AAD02401FB50}" destId="{4C116A5D-CCF9-4267-857A-D960142EAFA9}" srcOrd="0" destOrd="1" presId="urn:microsoft.com/office/officeart/2005/8/layout/hList2"/>
    <dgm:cxn modelId="{1C66A747-AA3E-4089-8B42-27BA3ECE8F96}" type="presOf" srcId="{D924C5EC-FB8F-4D92-AFA7-575622C40453}" destId="{B85DBB75-B835-4DF3-B210-3E25511FF9A8}" srcOrd="0" destOrd="0" presId="urn:microsoft.com/office/officeart/2005/8/layout/hList2"/>
    <dgm:cxn modelId="{92F34E4D-0CC3-41A3-8E14-E90BC3D49344}" srcId="{0FA1DA12-DE45-43F7-9D0D-7A3337278F10}" destId="{306005DD-C863-41A5-B609-A6CB247A3FCC}" srcOrd="3" destOrd="0" parTransId="{256DCBE0-531E-4857-8A94-D8189C8DD3F5}" sibTransId="{3819AE22-2D32-49A2-BE15-0CE6CAAF0E70}"/>
    <dgm:cxn modelId="{67E6F158-7810-4BCF-B4B9-97CBA2DB53A2}" type="presOf" srcId="{6532A8B4-38D1-4629-B397-D60D2D4D9911}" destId="{1CC497B2-F2B3-4AA8-9853-824837FEC49B}" srcOrd="0" destOrd="2" presId="urn:microsoft.com/office/officeart/2005/8/layout/hList2"/>
    <dgm:cxn modelId="{DD180883-46DF-4AE7-AE33-0DE8FF64D461}" srcId="{0FA1DA12-DE45-43F7-9D0D-7A3337278F10}" destId="{2AFFE623-6607-4AB7-A23A-CE0B60314179}" srcOrd="2" destOrd="0" parTransId="{2AEC234A-6846-45D7-A423-C8A7991B712C}" sibTransId="{7ECEA1CA-FD9D-4C63-BFC0-56D69A2C2973}"/>
    <dgm:cxn modelId="{37CB5799-A1E8-4F33-91F0-4C032CB1DB77}" srcId="{D924C5EC-FB8F-4D92-AFA7-575622C40453}" destId="{EF0BA316-215C-4CAF-89DE-610C3EF96177}" srcOrd="0" destOrd="0" parTransId="{073B036B-74A3-46B2-94FC-D681165833C4}" sibTransId="{D01045A7-1ED7-47FA-9A81-798A21A6F903}"/>
    <dgm:cxn modelId="{312D51B8-9487-4A29-AF46-EFF4F7541F9C}" srcId="{EF0BA316-215C-4CAF-89DE-610C3EF96177}" destId="{35B10284-6B4F-4AE8-96BF-A002928D2491}" srcOrd="1" destOrd="0" parTransId="{78FDF6A7-0231-4602-9683-0F270DCCDAF0}" sibTransId="{A98F6F7A-4CF9-4046-A215-53BAAF830FB3}"/>
    <dgm:cxn modelId="{BAEEDFB8-9959-4131-AFE3-69600B66D822}" srcId="{EF0BA316-215C-4CAF-89DE-610C3EF96177}" destId="{13553408-FB77-4CFB-AD37-340094A2440F}" srcOrd="0" destOrd="0" parTransId="{39628B06-D38A-46E3-8F7A-FFC07B3BCBDE}" sibTransId="{490D955B-652A-47E7-8AE7-D6B1FD5D49CB}"/>
    <dgm:cxn modelId="{93A697B9-62F6-42EA-A803-E90181F6A082}" srcId="{0FA1DA12-DE45-43F7-9D0D-7A3337278F10}" destId="{88B04D4A-6391-416E-BD44-AAD02401FB50}" srcOrd="1" destOrd="0" parTransId="{FA7995C3-FEB4-4042-8716-3B777D433340}" sibTransId="{B3A7EA11-A805-44CC-BA3C-8B8DE4B9C62F}"/>
    <dgm:cxn modelId="{2A460BBC-733B-41DF-9896-C627DB49D25D}" srcId="{0FA1DA12-DE45-43F7-9D0D-7A3337278F10}" destId="{F9D385ED-29BA-4EB4-83C9-A2AE6C55D3BB}" srcOrd="0" destOrd="0" parTransId="{0074880D-16A5-4A93-B028-5FDB5FD0D55C}" sibTransId="{7A51C373-26A9-44D2-9EA3-D02E6441845F}"/>
    <dgm:cxn modelId="{D7B55FC0-CBA8-49C6-9E09-656338386755}" type="presOf" srcId="{306005DD-C863-41A5-B609-A6CB247A3FCC}" destId="{4C116A5D-CCF9-4267-857A-D960142EAFA9}" srcOrd="0" destOrd="3" presId="urn:microsoft.com/office/officeart/2005/8/layout/hList2"/>
    <dgm:cxn modelId="{4CD005D4-84B5-419D-BB3B-3663BAB2EECA}" type="presOf" srcId="{F9D385ED-29BA-4EB4-83C9-A2AE6C55D3BB}" destId="{4C116A5D-CCF9-4267-857A-D960142EAFA9}" srcOrd="0" destOrd="0" presId="urn:microsoft.com/office/officeart/2005/8/layout/hList2"/>
    <dgm:cxn modelId="{2031A5DA-493D-43BA-89C0-474B2256EFA5}" type="presOf" srcId="{0FA1DA12-DE45-43F7-9D0D-7A3337278F10}" destId="{1D7604B1-B7C5-4A61-ABD6-83EE192C7BE8}" srcOrd="0" destOrd="0" presId="urn:microsoft.com/office/officeart/2005/8/layout/hList2"/>
    <dgm:cxn modelId="{32D5A2E6-FB46-4827-BD6C-2E95230CB8D2}" type="presOf" srcId="{13553408-FB77-4CFB-AD37-340094A2440F}" destId="{1CC497B2-F2B3-4AA8-9853-824837FEC49B}" srcOrd="0" destOrd="0" presId="urn:microsoft.com/office/officeart/2005/8/layout/hList2"/>
    <dgm:cxn modelId="{08DC55B5-5F4D-4FF7-8C9C-D0CC290C3E4B}" type="presParOf" srcId="{B85DBB75-B835-4DF3-B210-3E25511FF9A8}" destId="{A311DC8C-9879-4D1C-B8D2-F1080E20831B}" srcOrd="0" destOrd="0" presId="urn:microsoft.com/office/officeart/2005/8/layout/hList2"/>
    <dgm:cxn modelId="{2A1C85BC-D406-4F16-906C-6568112FB31A}" type="presParOf" srcId="{A311DC8C-9879-4D1C-B8D2-F1080E20831B}" destId="{B0CEC2FB-6FF2-4E8D-987A-2A747E1C1C33}" srcOrd="0" destOrd="0" presId="urn:microsoft.com/office/officeart/2005/8/layout/hList2"/>
    <dgm:cxn modelId="{A89400C3-9179-4099-96B1-44DB8C4E91F2}" type="presParOf" srcId="{A311DC8C-9879-4D1C-B8D2-F1080E20831B}" destId="{1CC497B2-F2B3-4AA8-9853-824837FEC49B}" srcOrd="1" destOrd="0" presId="urn:microsoft.com/office/officeart/2005/8/layout/hList2"/>
    <dgm:cxn modelId="{0704D478-4F10-403D-A7B9-DB3C8F8E47E0}" type="presParOf" srcId="{A311DC8C-9879-4D1C-B8D2-F1080E20831B}" destId="{87D6CAEA-7E8C-4307-850C-4154DD548A1C}" srcOrd="2" destOrd="0" presId="urn:microsoft.com/office/officeart/2005/8/layout/hList2"/>
    <dgm:cxn modelId="{E010B49A-906E-4763-B299-52504F2377C1}" type="presParOf" srcId="{B85DBB75-B835-4DF3-B210-3E25511FF9A8}" destId="{B04287C8-B721-4898-A2F5-6422EEAF2864}" srcOrd="1" destOrd="0" presId="urn:microsoft.com/office/officeart/2005/8/layout/hList2"/>
    <dgm:cxn modelId="{E627453D-E5FF-4E8B-B970-833F3E8AD2F3}" type="presParOf" srcId="{B85DBB75-B835-4DF3-B210-3E25511FF9A8}" destId="{C1407200-09D9-4F22-A4A1-543B9DF0D7A4}" srcOrd="2" destOrd="0" presId="urn:microsoft.com/office/officeart/2005/8/layout/hList2"/>
    <dgm:cxn modelId="{0E3F63C4-9D3D-412B-945D-A054416357AB}" type="presParOf" srcId="{C1407200-09D9-4F22-A4A1-543B9DF0D7A4}" destId="{9194809E-43BA-40A1-9566-B68B6379E5C7}" srcOrd="0" destOrd="0" presId="urn:microsoft.com/office/officeart/2005/8/layout/hList2"/>
    <dgm:cxn modelId="{59450A28-D11D-4D78-BDDF-2D2FC709D48F}" type="presParOf" srcId="{C1407200-09D9-4F22-A4A1-543B9DF0D7A4}" destId="{4C116A5D-CCF9-4267-857A-D960142EAFA9}" srcOrd="1" destOrd="0" presId="urn:microsoft.com/office/officeart/2005/8/layout/hList2"/>
    <dgm:cxn modelId="{9B3F19F1-5DEC-4373-9717-689FD88568E7}" type="presParOf" srcId="{C1407200-09D9-4F22-A4A1-543B9DF0D7A4}" destId="{1D7604B1-B7C5-4A61-ABD6-83EE192C7BE8}"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CC1E1A-AE65-4766-9AE2-928338CB3E4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s-ES"/>
        </a:p>
      </dgm:t>
    </dgm:pt>
    <dgm:pt modelId="{CE639AA0-3DF6-444E-AD5A-975EDA97C7CD}">
      <dgm:prSet phldrT="[Texto]"/>
      <dgm:spPr/>
      <dgm:t>
        <a:bodyPr/>
        <a:lstStyle/>
        <a:p>
          <a:r>
            <a:rPr lang="es-ES" dirty="0"/>
            <a:t>Establecer  Contexto de la organización, alcance, liderazgo y compromiso, política energética, responsabilidades</a:t>
          </a:r>
        </a:p>
      </dgm:t>
    </dgm:pt>
    <dgm:pt modelId="{70992806-2BFD-4968-A1B8-DF8478DF5AB9}" type="parTrans" cxnId="{EEFAA9BE-A2B6-4ED0-9B80-CE95CDAC4FF6}">
      <dgm:prSet/>
      <dgm:spPr/>
      <dgm:t>
        <a:bodyPr/>
        <a:lstStyle/>
        <a:p>
          <a:endParaRPr lang="es-ES"/>
        </a:p>
      </dgm:t>
    </dgm:pt>
    <dgm:pt modelId="{1AECB11D-FA48-4267-AF6D-E137BD6BF376}" type="sibTrans" cxnId="{EEFAA9BE-A2B6-4ED0-9B80-CE95CDAC4FF6}">
      <dgm:prSet/>
      <dgm:spPr/>
      <dgm:t>
        <a:bodyPr/>
        <a:lstStyle/>
        <a:p>
          <a:endParaRPr lang="es-ES"/>
        </a:p>
      </dgm:t>
    </dgm:pt>
    <dgm:pt modelId="{A5FFE913-A143-49D6-A111-0F3B40F4613D}">
      <dgm:prSet phldrT="[Texto]"/>
      <dgm:spPr/>
      <dgm:t>
        <a:bodyPr/>
        <a:lstStyle/>
        <a:p>
          <a:r>
            <a:rPr lang="es-ES" dirty="0"/>
            <a:t>Evaluar el desempeño energético, establecer </a:t>
          </a:r>
          <a:r>
            <a:rPr lang="es-ES" dirty="0" err="1"/>
            <a:t>IDEn</a:t>
          </a:r>
          <a:r>
            <a:rPr lang="es-ES" dirty="0"/>
            <a:t>, línea base </a:t>
          </a:r>
        </a:p>
      </dgm:t>
    </dgm:pt>
    <dgm:pt modelId="{64D63DA6-5463-4EE1-8D06-45E7ED3AC090}" type="parTrans" cxnId="{5547E5FD-075C-4AEF-9CAE-90239710F74D}">
      <dgm:prSet/>
      <dgm:spPr/>
      <dgm:t>
        <a:bodyPr/>
        <a:lstStyle/>
        <a:p>
          <a:endParaRPr lang="es-ES"/>
        </a:p>
      </dgm:t>
    </dgm:pt>
    <dgm:pt modelId="{DC88C9C2-712A-4364-90CA-B335AB0C8CFA}" type="sibTrans" cxnId="{5547E5FD-075C-4AEF-9CAE-90239710F74D}">
      <dgm:prSet/>
      <dgm:spPr/>
      <dgm:t>
        <a:bodyPr/>
        <a:lstStyle/>
        <a:p>
          <a:endParaRPr lang="es-ES"/>
        </a:p>
      </dgm:t>
    </dgm:pt>
    <dgm:pt modelId="{174AA210-4D02-42B0-A297-B70FA0BA2A51}">
      <dgm:prSet phldrT="[Texto]"/>
      <dgm:spPr/>
      <dgm:t>
        <a:bodyPr/>
        <a:lstStyle/>
        <a:p>
          <a:r>
            <a:rPr lang="es-ES" dirty="0"/>
            <a:t>Establecer objetivos y metas así como planes de acción</a:t>
          </a:r>
        </a:p>
      </dgm:t>
    </dgm:pt>
    <dgm:pt modelId="{85151E1B-3AC3-4B56-A519-3DE0D69C776D}" type="parTrans" cxnId="{CE783CA1-AE6A-4AD0-B393-6D90275AC227}">
      <dgm:prSet/>
      <dgm:spPr/>
      <dgm:t>
        <a:bodyPr/>
        <a:lstStyle/>
        <a:p>
          <a:endParaRPr lang="es-ES"/>
        </a:p>
      </dgm:t>
    </dgm:pt>
    <dgm:pt modelId="{AFC41615-8E76-4E34-9985-8FE1906A2E61}" type="sibTrans" cxnId="{CE783CA1-AE6A-4AD0-B393-6D90275AC227}">
      <dgm:prSet/>
      <dgm:spPr/>
      <dgm:t>
        <a:bodyPr/>
        <a:lstStyle/>
        <a:p>
          <a:endParaRPr lang="es-ES"/>
        </a:p>
      </dgm:t>
    </dgm:pt>
    <dgm:pt modelId="{F2FCE99F-DF34-4BB7-80B5-1ED07B352D1E}">
      <dgm:prSet phldrT="[Texto]"/>
      <dgm:spPr/>
      <dgm:t>
        <a:bodyPr/>
        <a:lstStyle/>
        <a:p>
          <a:r>
            <a:rPr lang="es-ES" dirty="0"/>
            <a:t>Implementar los planes de acción</a:t>
          </a:r>
        </a:p>
      </dgm:t>
    </dgm:pt>
    <dgm:pt modelId="{CE173E7A-A2AA-49F8-BC49-D94112AF1EDC}" type="parTrans" cxnId="{0DC17A72-9C7F-4CAF-B0F7-354326762B67}">
      <dgm:prSet/>
      <dgm:spPr/>
      <dgm:t>
        <a:bodyPr/>
        <a:lstStyle/>
        <a:p>
          <a:endParaRPr lang="es-ES"/>
        </a:p>
      </dgm:t>
    </dgm:pt>
    <dgm:pt modelId="{D40C13E2-2A7B-411B-92C0-34A65219F665}" type="sibTrans" cxnId="{0DC17A72-9C7F-4CAF-B0F7-354326762B67}">
      <dgm:prSet/>
      <dgm:spPr/>
      <dgm:t>
        <a:bodyPr/>
        <a:lstStyle/>
        <a:p>
          <a:endParaRPr lang="es-ES"/>
        </a:p>
      </dgm:t>
    </dgm:pt>
    <dgm:pt modelId="{9075E29B-8F30-45D2-ADAA-C89E36CE033D}">
      <dgm:prSet phldrT="[Texto]"/>
      <dgm:spPr/>
      <dgm:t>
        <a:bodyPr/>
        <a:lstStyle/>
        <a:p>
          <a:r>
            <a:rPr lang="es-ES" dirty="0"/>
            <a:t>Evaluar los avances</a:t>
          </a:r>
        </a:p>
      </dgm:t>
    </dgm:pt>
    <dgm:pt modelId="{68B2C6D3-04D0-40FA-A0BD-5E6D14876415}" type="parTrans" cxnId="{7D740711-C8DD-4BE0-8473-E3CB4E3114B0}">
      <dgm:prSet/>
      <dgm:spPr/>
      <dgm:t>
        <a:bodyPr/>
        <a:lstStyle/>
        <a:p>
          <a:endParaRPr lang="es-ES"/>
        </a:p>
      </dgm:t>
    </dgm:pt>
    <dgm:pt modelId="{37B08ED2-916B-4E3F-8853-E83EC220FE72}" type="sibTrans" cxnId="{7D740711-C8DD-4BE0-8473-E3CB4E3114B0}">
      <dgm:prSet/>
      <dgm:spPr/>
      <dgm:t>
        <a:bodyPr/>
        <a:lstStyle/>
        <a:p>
          <a:endParaRPr lang="es-ES"/>
        </a:p>
      </dgm:t>
    </dgm:pt>
    <dgm:pt modelId="{88F1ACD7-B31B-4382-A646-FEAAA786E8B2}">
      <dgm:prSet phldrT="[Texto]"/>
      <dgm:spPr/>
      <dgm:t>
        <a:bodyPr/>
        <a:lstStyle/>
        <a:p>
          <a:r>
            <a:rPr lang="es-ES" dirty="0"/>
            <a:t>Asegurar la mejora continua</a:t>
          </a:r>
        </a:p>
      </dgm:t>
    </dgm:pt>
    <dgm:pt modelId="{478FF06C-87AD-4574-AB74-01A398573523}" type="parTrans" cxnId="{13308B0F-CBBF-46A7-868F-E3647E1B4083}">
      <dgm:prSet/>
      <dgm:spPr/>
      <dgm:t>
        <a:bodyPr/>
        <a:lstStyle/>
        <a:p>
          <a:endParaRPr lang="es-ES"/>
        </a:p>
      </dgm:t>
    </dgm:pt>
    <dgm:pt modelId="{3391D0BD-3AB3-46A7-BCD8-7F4FEB8AD4FB}" type="sibTrans" cxnId="{13308B0F-CBBF-46A7-868F-E3647E1B4083}">
      <dgm:prSet/>
      <dgm:spPr/>
      <dgm:t>
        <a:bodyPr/>
        <a:lstStyle/>
        <a:p>
          <a:endParaRPr lang="es-ES"/>
        </a:p>
      </dgm:t>
    </dgm:pt>
    <dgm:pt modelId="{4024CB1B-9FB8-4851-B9BA-CB566BB22879}" type="pres">
      <dgm:prSet presAssocID="{7ACC1E1A-AE65-4766-9AE2-928338CB3E4E}" presName="CompostProcess" presStyleCnt="0">
        <dgm:presLayoutVars>
          <dgm:dir/>
          <dgm:resizeHandles val="exact"/>
        </dgm:presLayoutVars>
      </dgm:prSet>
      <dgm:spPr/>
    </dgm:pt>
    <dgm:pt modelId="{F1708B81-B6AD-4587-A622-83118FE2756F}" type="pres">
      <dgm:prSet presAssocID="{7ACC1E1A-AE65-4766-9AE2-928338CB3E4E}" presName="arrow" presStyleLbl="bgShp" presStyleIdx="0" presStyleCnt="1"/>
      <dgm:spPr/>
    </dgm:pt>
    <dgm:pt modelId="{02971ED8-3CB1-4226-9A4B-1684F9A26A9D}" type="pres">
      <dgm:prSet presAssocID="{7ACC1E1A-AE65-4766-9AE2-928338CB3E4E}" presName="linearProcess" presStyleCnt="0"/>
      <dgm:spPr/>
    </dgm:pt>
    <dgm:pt modelId="{E51FCEE2-577A-4681-AC3E-E95B8CC1B09C}" type="pres">
      <dgm:prSet presAssocID="{CE639AA0-3DF6-444E-AD5A-975EDA97C7CD}" presName="textNode" presStyleLbl="node1" presStyleIdx="0" presStyleCnt="6">
        <dgm:presLayoutVars>
          <dgm:bulletEnabled val="1"/>
        </dgm:presLayoutVars>
      </dgm:prSet>
      <dgm:spPr/>
    </dgm:pt>
    <dgm:pt modelId="{54D654FA-3393-4CCB-BD14-5E8EB98C271B}" type="pres">
      <dgm:prSet presAssocID="{1AECB11D-FA48-4267-AF6D-E137BD6BF376}" presName="sibTrans" presStyleCnt="0"/>
      <dgm:spPr/>
    </dgm:pt>
    <dgm:pt modelId="{6668DA26-04CD-4955-A9EE-43A9DE103C87}" type="pres">
      <dgm:prSet presAssocID="{A5FFE913-A143-49D6-A111-0F3B40F4613D}" presName="textNode" presStyleLbl="node1" presStyleIdx="1" presStyleCnt="6">
        <dgm:presLayoutVars>
          <dgm:bulletEnabled val="1"/>
        </dgm:presLayoutVars>
      </dgm:prSet>
      <dgm:spPr/>
    </dgm:pt>
    <dgm:pt modelId="{0E568197-11D1-4DA1-96A8-E6171DD0802B}" type="pres">
      <dgm:prSet presAssocID="{DC88C9C2-712A-4364-90CA-B335AB0C8CFA}" presName="sibTrans" presStyleCnt="0"/>
      <dgm:spPr/>
    </dgm:pt>
    <dgm:pt modelId="{7A38BE59-465B-43B8-845A-D1D4B4D964C1}" type="pres">
      <dgm:prSet presAssocID="{174AA210-4D02-42B0-A297-B70FA0BA2A51}" presName="textNode" presStyleLbl="node1" presStyleIdx="2" presStyleCnt="6">
        <dgm:presLayoutVars>
          <dgm:bulletEnabled val="1"/>
        </dgm:presLayoutVars>
      </dgm:prSet>
      <dgm:spPr/>
    </dgm:pt>
    <dgm:pt modelId="{97DE8927-01F8-48F9-B2BA-C65134CE9862}" type="pres">
      <dgm:prSet presAssocID="{AFC41615-8E76-4E34-9985-8FE1906A2E61}" presName="sibTrans" presStyleCnt="0"/>
      <dgm:spPr/>
    </dgm:pt>
    <dgm:pt modelId="{6936D5AC-11FF-48B6-88B2-A2B3269213A0}" type="pres">
      <dgm:prSet presAssocID="{F2FCE99F-DF34-4BB7-80B5-1ED07B352D1E}" presName="textNode" presStyleLbl="node1" presStyleIdx="3" presStyleCnt="6">
        <dgm:presLayoutVars>
          <dgm:bulletEnabled val="1"/>
        </dgm:presLayoutVars>
      </dgm:prSet>
      <dgm:spPr/>
    </dgm:pt>
    <dgm:pt modelId="{F32D0CEA-DF02-4538-9D02-D08BCD19489C}" type="pres">
      <dgm:prSet presAssocID="{D40C13E2-2A7B-411B-92C0-34A65219F665}" presName="sibTrans" presStyleCnt="0"/>
      <dgm:spPr/>
    </dgm:pt>
    <dgm:pt modelId="{5010DA53-7D45-4D81-9DCA-BEFCAAD55AF9}" type="pres">
      <dgm:prSet presAssocID="{9075E29B-8F30-45D2-ADAA-C89E36CE033D}" presName="textNode" presStyleLbl="node1" presStyleIdx="4" presStyleCnt="6">
        <dgm:presLayoutVars>
          <dgm:bulletEnabled val="1"/>
        </dgm:presLayoutVars>
      </dgm:prSet>
      <dgm:spPr/>
    </dgm:pt>
    <dgm:pt modelId="{B35DF74D-D2D0-4499-A0F4-199557825345}" type="pres">
      <dgm:prSet presAssocID="{37B08ED2-916B-4E3F-8853-E83EC220FE72}" presName="sibTrans" presStyleCnt="0"/>
      <dgm:spPr/>
    </dgm:pt>
    <dgm:pt modelId="{0486B9E2-19E7-48E3-ACF7-4F3847B4FC25}" type="pres">
      <dgm:prSet presAssocID="{88F1ACD7-B31B-4382-A646-FEAAA786E8B2}" presName="textNode" presStyleLbl="node1" presStyleIdx="5" presStyleCnt="6">
        <dgm:presLayoutVars>
          <dgm:bulletEnabled val="1"/>
        </dgm:presLayoutVars>
      </dgm:prSet>
      <dgm:spPr/>
    </dgm:pt>
  </dgm:ptLst>
  <dgm:cxnLst>
    <dgm:cxn modelId="{13308B0F-CBBF-46A7-868F-E3647E1B4083}" srcId="{7ACC1E1A-AE65-4766-9AE2-928338CB3E4E}" destId="{88F1ACD7-B31B-4382-A646-FEAAA786E8B2}" srcOrd="5" destOrd="0" parTransId="{478FF06C-87AD-4574-AB74-01A398573523}" sibTransId="{3391D0BD-3AB3-46A7-BCD8-7F4FEB8AD4FB}"/>
    <dgm:cxn modelId="{7D740711-C8DD-4BE0-8473-E3CB4E3114B0}" srcId="{7ACC1E1A-AE65-4766-9AE2-928338CB3E4E}" destId="{9075E29B-8F30-45D2-ADAA-C89E36CE033D}" srcOrd="4" destOrd="0" parTransId="{68B2C6D3-04D0-40FA-A0BD-5E6D14876415}" sibTransId="{37B08ED2-916B-4E3F-8853-E83EC220FE72}"/>
    <dgm:cxn modelId="{6DDA7A22-9E59-4A54-ADFE-7AABCE107A0D}" type="presOf" srcId="{7ACC1E1A-AE65-4766-9AE2-928338CB3E4E}" destId="{4024CB1B-9FB8-4851-B9BA-CB566BB22879}" srcOrd="0" destOrd="0" presId="urn:microsoft.com/office/officeart/2005/8/layout/hProcess9"/>
    <dgm:cxn modelId="{FB939F2E-5E27-4C2A-9E93-8F74048C5D2B}" type="presOf" srcId="{9075E29B-8F30-45D2-ADAA-C89E36CE033D}" destId="{5010DA53-7D45-4D81-9DCA-BEFCAAD55AF9}" srcOrd="0" destOrd="0" presId="urn:microsoft.com/office/officeart/2005/8/layout/hProcess9"/>
    <dgm:cxn modelId="{CC1AE95F-199F-42D9-AD69-2CF7D7D84583}" type="presOf" srcId="{174AA210-4D02-42B0-A297-B70FA0BA2A51}" destId="{7A38BE59-465B-43B8-845A-D1D4B4D964C1}" srcOrd="0" destOrd="0" presId="urn:microsoft.com/office/officeart/2005/8/layout/hProcess9"/>
    <dgm:cxn modelId="{0DC17A72-9C7F-4CAF-B0F7-354326762B67}" srcId="{7ACC1E1A-AE65-4766-9AE2-928338CB3E4E}" destId="{F2FCE99F-DF34-4BB7-80B5-1ED07B352D1E}" srcOrd="3" destOrd="0" parTransId="{CE173E7A-A2AA-49F8-BC49-D94112AF1EDC}" sibTransId="{D40C13E2-2A7B-411B-92C0-34A65219F665}"/>
    <dgm:cxn modelId="{86E8CF86-8D54-4E26-8E70-D97C8578FFA0}" type="presOf" srcId="{A5FFE913-A143-49D6-A111-0F3B40F4613D}" destId="{6668DA26-04CD-4955-A9EE-43A9DE103C87}" srcOrd="0" destOrd="0" presId="urn:microsoft.com/office/officeart/2005/8/layout/hProcess9"/>
    <dgm:cxn modelId="{CE783CA1-AE6A-4AD0-B393-6D90275AC227}" srcId="{7ACC1E1A-AE65-4766-9AE2-928338CB3E4E}" destId="{174AA210-4D02-42B0-A297-B70FA0BA2A51}" srcOrd="2" destOrd="0" parTransId="{85151E1B-3AC3-4B56-A519-3DE0D69C776D}" sibTransId="{AFC41615-8E76-4E34-9985-8FE1906A2E61}"/>
    <dgm:cxn modelId="{EF3DF7A4-730A-42E2-9F19-1D8C6AD53F74}" type="presOf" srcId="{F2FCE99F-DF34-4BB7-80B5-1ED07B352D1E}" destId="{6936D5AC-11FF-48B6-88B2-A2B3269213A0}" srcOrd="0" destOrd="0" presId="urn:microsoft.com/office/officeart/2005/8/layout/hProcess9"/>
    <dgm:cxn modelId="{895328A6-66A4-44D0-AC39-E0EA742913FF}" type="presOf" srcId="{88F1ACD7-B31B-4382-A646-FEAAA786E8B2}" destId="{0486B9E2-19E7-48E3-ACF7-4F3847B4FC25}" srcOrd="0" destOrd="0" presId="urn:microsoft.com/office/officeart/2005/8/layout/hProcess9"/>
    <dgm:cxn modelId="{EEFAA9BE-A2B6-4ED0-9B80-CE95CDAC4FF6}" srcId="{7ACC1E1A-AE65-4766-9AE2-928338CB3E4E}" destId="{CE639AA0-3DF6-444E-AD5A-975EDA97C7CD}" srcOrd="0" destOrd="0" parTransId="{70992806-2BFD-4968-A1B8-DF8478DF5AB9}" sibTransId="{1AECB11D-FA48-4267-AF6D-E137BD6BF376}"/>
    <dgm:cxn modelId="{8BB5E6DD-8F3D-4D55-98AA-024A8C5A5B5F}" type="presOf" srcId="{CE639AA0-3DF6-444E-AD5A-975EDA97C7CD}" destId="{E51FCEE2-577A-4681-AC3E-E95B8CC1B09C}" srcOrd="0" destOrd="0" presId="urn:microsoft.com/office/officeart/2005/8/layout/hProcess9"/>
    <dgm:cxn modelId="{5547E5FD-075C-4AEF-9CAE-90239710F74D}" srcId="{7ACC1E1A-AE65-4766-9AE2-928338CB3E4E}" destId="{A5FFE913-A143-49D6-A111-0F3B40F4613D}" srcOrd="1" destOrd="0" parTransId="{64D63DA6-5463-4EE1-8D06-45E7ED3AC090}" sibTransId="{DC88C9C2-712A-4364-90CA-B335AB0C8CFA}"/>
    <dgm:cxn modelId="{7B5D51F7-D3D1-442F-84EA-8C7F56E0EE77}" type="presParOf" srcId="{4024CB1B-9FB8-4851-B9BA-CB566BB22879}" destId="{F1708B81-B6AD-4587-A622-83118FE2756F}" srcOrd="0" destOrd="0" presId="urn:microsoft.com/office/officeart/2005/8/layout/hProcess9"/>
    <dgm:cxn modelId="{D7E3E12B-59C5-462A-A3E4-A43800C780B8}" type="presParOf" srcId="{4024CB1B-9FB8-4851-B9BA-CB566BB22879}" destId="{02971ED8-3CB1-4226-9A4B-1684F9A26A9D}" srcOrd="1" destOrd="0" presId="urn:microsoft.com/office/officeart/2005/8/layout/hProcess9"/>
    <dgm:cxn modelId="{0B0660D2-D2C9-430A-8AA5-81623C3ADE88}" type="presParOf" srcId="{02971ED8-3CB1-4226-9A4B-1684F9A26A9D}" destId="{E51FCEE2-577A-4681-AC3E-E95B8CC1B09C}" srcOrd="0" destOrd="0" presId="urn:microsoft.com/office/officeart/2005/8/layout/hProcess9"/>
    <dgm:cxn modelId="{01374381-03D1-42E3-9CBD-27521212F227}" type="presParOf" srcId="{02971ED8-3CB1-4226-9A4B-1684F9A26A9D}" destId="{54D654FA-3393-4CCB-BD14-5E8EB98C271B}" srcOrd="1" destOrd="0" presId="urn:microsoft.com/office/officeart/2005/8/layout/hProcess9"/>
    <dgm:cxn modelId="{91DF2DFD-B170-4DD0-8EC0-EA61CDA2D6AF}" type="presParOf" srcId="{02971ED8-3CB1-4226-9A4B-1684F9A26A9D}" destId="{6668DA26-04CD-4955-A9EE-43A9DE103C87}" srcOrd="2" destOrd="0" presId="urn:microsoft.com/office/officeart/2005/8/layout/hProcess9"/>
    <dgm:cxn modelId="{F8D1C0EF-F806-402D-A90C-8210D8526A62}" type="presParOf" srcId="{02971ED8-3CB1-4226-9A4B-1684F9A26A9D}" destId="{0E568197-11D1-4DA1-96A8-E6171DD0802B}" srcOrd="3" destOrd="0" presId="urn:microsoft.com/office/officeart/2005/8/layout/hProcess9"/>
    <dgm:cxn modelId="{AC1E504D-7CF5-4DFE-9AB3-5B68DB16B24B}" type="presParOf" srcId="{02971ED8-3CB1-4226-9A4B-1684F9A26A9D}" destId="{7A38BE59-465B-43B8-845A-D1D4B4D964C1}" srcOrd="4" destOrd="0" presId="urn:microsoft.com/office/officeart/2005/8/layout/hProcess9"/>
    <dgm:cxn modelId="{822C0C13-19EC-4158-8062-053F200F633F}" type="presParOf" srcId="{02971ED8-3CB1-4226-9A4B-1684F9A26A9D}" destId="{97DE8927-01F8-48F9-B2BA-C65134CE9862}" srcOrd="5" destOrd="0" presId="urn:microsoft.com/office/officeart/2005/8/layout/hProcess9"/>
    <dgm:cxn modelId="{D064D351-A49E-447D-9DF2-7BDE58031E93}" type="presParOf" srcId="{02971ED8-3CB1-4226-9A4B-1684F9A26A9D}" destId="{6936D5AC-11FF-48B6-88B2-A2B3269213A0}" srcOrd="6" destOrd="0" presId="urn:microsoft.com/office/officeart/2005/8/layout/hProcess9"/>
    <dgm:cxn modelId="{82A27F8B-D9BB-474F-B24A-C7904DE8CAA4}" type="presParOf" srcId="{02971ED8-3CB1-4226-9A4B-1684F9A26A9D}" destId="{F32D0CEA-DF02-4538-9D02-D08BCD19489C}" srcOrd="7" destOrd="0" presId="urn:microsoft.com/office/officeart/2005/8/layout/hProcess9"/>
    <dgm:cxn modelId="{700A54D5-A5DE-49E9-90E5-9DC844477338}" type="presParOf" srcId="{02971ED8-3CB1-4226-9A4B-1684F9A26A9D}" destId="{5010DA53-7D45-4D81-9DCA-BEFCAAD55AF9}" srcOrd="8" destOrd="0" presId="urn:microsoft.com/office/officeart/2005/8/layout/hProcess9"/>
    <dgm:cxn modelId="{2B03E2F9-F811-4DBA-AAB6-0354B95A02FB}" type="presParOf" srcId="{02971ED8-3CB1-4226-9A4B-1684F9A26A9D}" destId="{B35DF74D-D2D0-4499-A0F4-199557825345}" srcOrd="9" destOrd="0" presId="urn:microsoft.com/office/officeart/2005/8/layout/hProcess9"/>
    <dgm:cxn modelId="{02C46B73-9E6E-4811-9DC3-F56F1F4747ED}" type="presParOf" srcId="{02971ED8-3CB1-4226-9A4B-1684F9A26A9D}" destId="{0486B9E2-19E7-48E3-ACF7-4F3847B4FC25}"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6CAEA-7E8C-4307-850C-4154DD548A1C}">
      <dsp:nvSpPr>
        <dsp:cNvPr id="0" name=""/>
        <dsp:cNvSpPr/>
      </dsp:nvSpPr>
      <dsp:spPr>
        <a:xfrm rot="16200000">
          <a:off x="-1256730" y="1950576"/>
          <a:ext cx="2937454" cy="442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90392" bIns="0" numCol="1" spcCol="1270" anchor="ctr" anchorCtr="0">
          <a:noAutofit/>
        </a:bodyPr>
        <a:lstStyle/>
        <a:p>
          <a:pPr marL="0" lvl="0" indent="0" algn="l" defTabSz="1066800">
            <a:lnSpc>
              <a:spcPct val="90000"/>
            </a:lnSpc>
            <a:spcBef>
              <a:spcPct val="0"/>
            </a:spcBef>
            <a:spcAft>
              <a:spcPct val="35000"/>
            </a:spcAft>
            <a:buNone/>
          </a:pPr>
          <a:r>
            <a:rPr lang="es-ES" sz="2400" kern="1200" dirty="0"/>
            <a:t>Eficiencia Energética</a:t>
          </a:r>
        </a:p>
      </dsp:txBody>
      <dsp:txXfrm>
        <a:off x="-1256730" y="1950576"/>
        <a:ext cx="2937454" cy="442648"/>
      </dsp:txXfrm>
    </dsp:sp>
    <dsp:sp modelId="{1CC497B2-F2B3-4AA8-9853-824837FEC49B}">
      <dsp:nvSpPr>
        <dsp:cNvPr id="0" name=""/>
        <dsp:cNvSpPr/>
      </dsp:nvSpPr>
      <dsp:spPr>
        <a:xfrm>
          <a:off x="533685" y="703173"/>
          <a:ext cx="2204860" cy="293745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390392" rIns="99568" bIns="99568" numCol="1" spcCol="1270" anchor="t" anchorCtr="0">
          <a:noAutofit/>
        </a:bodyPr>
        <a:lstStyle/>
        <a:p>
          <a:pPr marL="114300" lvl="1" indent="-114300" algn="l" defTabSz="622300">
            <a:lnSpc>
              <a:spcPct val="90000"/>
            </a:lnSpc>
            <a:spcBef>
              <a:spcPct val="0"/>
            </a:spcBef>
            <a:spcAft>
              <a:spcPts val="2400"/>
            </a:spcAft>
            <a:buChar char="•"/>
          </a:pPr>
          <a:r>
            <a:rPr lang="es-ES" sz="1400" kern="1200" dirty="0"/>
            <a:t>Por proyecto</a:t>
          </a:r>
        </a:p>
        <a:p>
          <a:pPr marL="114300" lvl="1" indent="-114300" algn="l" defTabSz="622300">
            <a:lnSpc>
              <a:spcPct val="90000"/>
            </a:lnSpc>
            <a:spcBef>
              <a:spcPct val="0"/>
            </a:spcBef>
            <a:spcAft>
              <a:spcPts val="2400"/>
            </a:spcAft>
            <a:buChar char="•"/>
          </a:pPr>
          <a:r>
            <a:rPr lang="es-ES" sz="1400" kern="1200" dirty="0"/>
            <a:t>Participa el área de mantenimiento</a:t>
          </a:r>
        </a:p>
        <a:p>
          <a:pPr marL="114300" lvl="1" indent="-114300" algn="l" defTabSz="622300">
            <a:lnSpc>
              <a:spcPct val="90000"/>
            </a:lnSpc>
            <a:spcBef>
              <a:spcPct val="0"/>
            </a:spcBef>
            <a:spcAft>
              <a:spcPts val="3600"/>
            </a:spcAft>
            <a:buChar char="•"/>
          </a:pPr>
          <a:r>
            <a:rPr lang="es-ES" sz="1400" kern="1200" dirty="0"/>
            <a:t>Implementación de proyectos</a:t>
          </a:r>
        </a:p>
        <a:p>
          <a:pPr marL="114300" lvl="1" indent="-114300" algn="l" defTabSz="622300">
            <a:lnSpc>
              <a:spcPct val="100000"/>
            </a:lnSpc>
            <a:spcBef>
              <a:spcPct val="0"/>
            </a:spcBef>
            <a:spcAft>
              <a:spcPts val="3600"/>
            </a:spcAft>
            <a:buChar char="•"/>
          </a:pPr>
          <a:r>
            <a:rPr lang="es-ES" sz="1400" kern="1200" dirty="0"/>
            <a:t>Planeación e implementación</a:t>
          </a:r>
        </a:p>
      </dsp:txBody>
      <dsp:txXfrm>
        <a:off x="533685" y="703173"/>
        <a:ext cx="2204860" cy="2937454"/>
      </dsp:txXfrm>
    </dsp:sp>
    <dsp:sp modelId="{B0CEC2FB-6FF2-4E8D-987A-2A747E1C1C33}">
      <dsp:nvSpPr>
        <dsp:cNvPr id="0" name=""/>
        <dsp:cNvSpPr/>
      </dsp:nvSpPr>
      <dsp:spPr>
        <a:xfrm>
          <a:off x="-9328" y="118876"/>
          <a:ext cx="885297" cy="885297"/>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7604B1-B7C5-4A61-ABD6-83EE192C7BE8}">
      <dsp:nvSpPr>
        <dsp:cNvPr id="0" name=""/>
        <dsp:cNvSpPr/>
      </dsp:nvSpPr>
      <dsp:spPr>
        <a:xfrm rot="16200000">
          <a:off x="2207333" y="1687919"/>
          <a:ext cx="2950379" cy="967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90392" bIns="0" numCol="1" spcCol="1270" anchor="t" anchorCtr="0">
          <a:noAutofit/>
        </a:bodyPr>
        <a:lstStyle/>
        <a:p>
          <a:pPr marL="0" lvl="0" indent="0" algn="l" defTabSz="977900">
            <a:lnSpc>
              <a:spcPct val="100000"/>
            </a:lnSpc>
            <a:spcBef>
              <a:spcPct val="0"/>
            </a:spcBef>
            <a:spcAft>
              <a:spcPts val="3600"/>
            </a:spcAft>
            <a:buNone/>
          </a:pPr>
          <a:r>
            <a:rPr lang="es-ES" sz="2200" kern="1200" dirty="0"/>
            <a:t>Sistema de Gestión            de la Energía</a:t>
          </a:r>
        </a:p>
      </dsp:txBody>
      <dsp:txXfrm>
        <a:off x="2207333" y="1687919"/>
        <a:ext cx="2950379" cy="967962"/>
      </dsp:txXfrm>
    </dsp:sp>
    <dsp:sp modelId="{4C116A5D-CCF9-4267-857A-D960142EAFA9}">
      <dsp:nvSpPr>
        <dsp:cNvPr id="0" name=""/>
        <dsp:cNvSpPr/>
      </dsp:nvSpPr>
      <dsp:spPr>
        <a:xfrm>
          <a:off x="3886877" y="703173"/>
          <a:ext cx="2245892" cy="293745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90392" rIns="92456" bIns="92456" numCol="1" spcCol="1270" anchor="t" anchorCtr="0">
          <a:noAutofit/>
        </a:bodyPr>
        <a:lstStyle/>
        <a:p>
          <a:pPr marL="114300" lvl="1" indent="-114300" algn="l" defTabSz="577850">
            <a:lnSpc>
              <a:spcPct val="100000"/>
            </a:lnSpc>
            <a:spcBef>
              <a:spcPct val="0"/>
            </a:spcBef>
            <a:spcAft>
              <a:spcPts val="1200"/>
            </a:spcAft>
            <a:buChar char="•"/>
          </a:pPr>
          <a:r>
            <a:rPr lang="es-ES" sz="1300" kern="1200" dirty="0"/>
            <a:t>Enfoque sistemático =&gt; mejora continua</a:t>
          </a:r>
        </a:p>
        <a:p>
          <a:pPr marL="114300" lvl="1" indent="-114300" algn="l" defTabSz="577850">
            <a:lnSpc>
              <a:spcPct val="100000"/>
            </a:lnSpc>
            <a:spcBef>
              <a:spcPct val="0"/>
            </a:spcBef>
            <a:spcAft>
              <a:spcPts val="1200"/>
            </a:spcAft>
            <a:buChar char="•"/>
          </a:pPr>
          <a:r>
            <a:rPr lang="es-ES" sz="1300" kern="1200" dirty="0"/>
            <a:t>Participan todas las áreas de la planta</a:t>
          </a:r>
        </a:p>
        <a:p>
          <a:pPr marL="114300" lvl="1" indent="-114300" algn="l" defTabSz="577850">
            <a:lnSpc>
              <a:spcPct val="100000"/>
            </a:lnSpc>
            <a:spcBef>
              <a:spcPct val="0"/>
            </a:spcBef>
            <a:spcAft>
              <a:spcPts val="1200"/>
            </a:spcAft>
            <a:buChar char="•"/>
          </a:pPr>
          <a:r>
            <a:rPr lang="es-ES" sz="1300" kern="1200" dirty="0"/>
            <a:t>Mejora en diseño, proceso de compras, capacitación, implementación de proyectos, </a:t>
          </a:r>
        </a:p>
        <a:p>
          <a:pPr marL="114300" lvl="1" indent="-114300" algn="l" defTabSz="577850">
            <a:lnSpc>
              <a:spcPct val="100000"/>
            </a:lnSpc>
            <a:spcBef>
              <a:spcPct val="0"/>
            </a:spcBef>
            <a:spcAft>
              <a:spcPts val="1200"/>
            </a:spcAft>
            <a:buChar char="•"/>
          </a:pPr>
          <a:r>
            <a:rPr lang="es-ES" sz="1300" kern="1200" dirty="0"/>
            <a:t>Planeación, implementación, medición y seguimiento</a:t>
          </a:r>
        </a:p>
      </dsp:txBody>
      <dsp:txXfrm>
        <a:off x="3886877" y="703173"/>
        <a:ext cx="2245892" cy="2937454"/>
      </dsp:txXfrm>
    </dsp:sp>
    <dsp:sp modelId="{9194809E-43BA-40A1-9566-B68B6379E5C7}">
      <dsp:nvSpPr>
        <dsp:cNvPr id="0" name=""/>
        <dsp:cNvSpPr/>
      </dsp:nvSpPr>
      <dsp:spPr>
        <a:xfrm>
          <a:off x="3464744" y="118876"/>
          <a:ext cx="885297" cy="885297"/>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08B81-B6AD-4587-A622-83118FE2756F}">
      <dsp:nvSpPr>
        <dsp:cNvPr id="0" name=""/>
        <dsp:cNvSpPr/>
      </dsp:nvSpPr>
      <dsp:spPr>
        <a:xfrm>
          <a:off x="523667" y="0"/>
          <a:ext cx="5934903" cy="28394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FCEE2-577A-4681-AC3E-E95B8CC1B09C}">
      <dsp:nvSpPr>
        <dsp:cNvPr id="0" name=""/>
        <dsp:cNvSpPr/>
      </dsp:nvSpPr>
      <dsp:spPr>
        <a:xfrm>
          <a:off x="1917" y="851825"/>
          <a:ext cx="1116544" cy="11357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Establecer  Contexto de la organización, alcance, liderazgo y compromiso, política energética, responsabilidades</a:t>
          </a:r>
        </a:p>
      </dsp:txBody>
      <dsp:txXfrm>
        <a:off x="56422" y="906330"/>
        <a:ext cx="1007534" cy="1026757"/>
      </dsp:txXfrm>
    </dsp:sp>
    <dsp:sp modelId="{6668DA26-04CD-4955-A9EE-43A9DE103C87}">
      <dsp:nvSpPr>
        <dsp:cNvPr id="0" name=""/>
        <dsp:cNvSpPr/>
      </dsp:nvSpPr>
      <dsp:spPr>
        <a:xfrm>
          <a:off x="1174289" y="851825"/>
          <a:ext cx="1116544" cy="11357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Evaluar el desempeño energético, establecer </a:t>
          </a:r>
          <a:r>
            <a:rPr lang="es-ES" sz="900" kern="1200" dirty="0" err="1"/>
            <a:t>IDEn</a:t>
          </a:r>
          <a:r>
            <a:rPr lang="es-ES" sz="900" kern="1200" dirty="0"/>
            <a:t>, línea base </a:t>
          </a:r>
        </a:p>
      </dsp:txBody>
      <dsp:txXfrm>
        <a:off x="1228794" y="906330"/>
        <a:ext cx="1007534" cy="1026757"/>
      </dsp:txXfrm>
    </dsp:sp>
    <dsp:sp modelId="{7A38BE59-465B-43B8-845A-D1D4B4D964C1}">
      <dsp:nvSpPr>
        <dsp:cNvPr id="0" name=""/>
        <dsp:cNvSpPr/>
      </dsp:nvSpPr>
      <dsp:spPr>
        <a:xfrm>
          <a:off x="2346661" y="851825"/>
          <a:ext cx="1116544" cy="11357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Establecer objetivos y metas así como planes de acción</a:t>
          </a:r>
        </a:p>
      </dsp:txBody>
      <dsp:txXfrm>
        <a:off x="2401166" y="906330"/>
        <a:ext cx="1007534" cy="1026757"/>
      </dsp:txXfrm>
    </dsp:sp>
    <dsp:sp modelId="{6936D5AC-11FF-48B6-88B2-A2B3269213A0}">
      <dsp:nvSpPr>
        <dsp:cNvPr id="0" name=""/>
        <dsp:cNvSpPr/>
      </dsp:nvSpPr>
      <dsp:spPr>
        <a:xfrm>
          <a:off x="3519033" y="851825"/>
          <a:ext cx="1116544" cy="11357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Implementar los planes de acción</a:t>
          </a:r>
        </a:p>
      </dsp:txBody>
      <dsp:txXfrm>
        <a:off x="3573538" y="906330"/>
        <a:ext cx="1007534" cy="1026757"/>
      </dsp:txXfrm>
    </dsp:sp>
    <dsp:sp modelId="{5010DA53-7D45-4D81-9DCA-BEFCAAD55AF9}">
      <dsp:nvSpPr>
        <dsp:cNvPr id="0" name=""/>
        <dsp:cNvSpPr/>
      </dsp:nvSpPr>
      <dsp:spPr>
        <a:xfrm>
          <a:off x="4691404" y="851825"/>
          <a:ext cx="1116544" cy="11357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Evaluar los avances</a:t>
          </a:r>
        </a:p>
      </dsp:txBody>
      <dsp:txXfrm>
        <a:off x="4745909" y="906330"/>
        <a:ext cx="1007534" cy="1026757"/>
      </dsp:txXfrm>
    </dsp:sp>
    <dsp:sp modelId="{0486B9E2-19E7-48E3-ACF7-4F3847B4FC25}">
      <dsp:nvSpPr>
        <dsp:cNvPr id="0" name=""/>
        <dsp:cNvSpPr/>
      </dsp:nvSpPr>
      <dsp:spPr>
        <a:xfrm>
          <a:off x="5863776" y="851825"/>
          <a:ext cx="1116544" cy="11357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Asegurar la mejora continua</a:t>
          </a:r>
        </a:p>
      </dsp:txBody>
      <dsp:txXfrm>
        <a:off x="5918281" y="906330"/>
        <a:ext cx="1007534" cy="1026757"/>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13BDE53C-E68A-42E6-AFB0-AF5C1BDE8E3C}" type="datetimeFigureOut">
              <a:rPr lang="es-ES" smtClean="0"/>
              <a:pPr/>
              <a:t>22/09/2021</a:t>
            </a:fld>
            <a:endParaRPr lang="es-ES"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Formatvorlagen des Textmasters bearbeiten</a:t>
            </a:r>
          </a:p>
          <a:p>
            <a:pPr lvl="1"/>
            <a:r>
              <a:rPr lang="es-ES"/>
              <a:t>Zweite Ebene</a:t>
            </a:r>
          </a:p>
          <a:p>
            <a:pPr lvl="2"/>
            <a:r>
              <a:rPr lang="es-ES"/>
              <a:t>Dritte Ebene</a:t>
            </a:r>
          </a:p>
          <a:p>
            <a:pPr lvl="3"/>
            <a:r>
              <a:rPr lang="es-ES"/>
              <a:t>Vierte Ebene</a:t>
            </a:r>
          </a:p>
          <a:p>
            <a:pPr lvl="4"/>
            <a:r>
              <a:rPr lang="es-ES"/>
              <a:t>Fünfte Ebene</a:t>
            </a:r>
            <a:endParaRPr lang="es-ES"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045F879-0589-40D4-B0E5-B74D0CAD5C6C}" type="slidenum">
              <a:rPr lang="es-ES" smtClean="0"/>
              <a:pPr/>
              <a:t>‹#›</a:t>
            </a:fld>
            <a:endParaRPr lang="es-ES" dirty="0"/>
          </a:p>
        </p:txBody>
      </p:sp>
    </p:spTree>
    <p:extLst>
      <p:ext uri="{BB962C8B-B14F-4D97-AF65-F5344CB8AC3E}">
        <p14:creationId xmlns:p14="http://schemas.microsoft.com/office/powerpoint/2010/main" val="326095264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Arial" panose="020B0604020202020204" pitchFamily="34" charset="0"/>
        <a:ea typeface="+mn-ea"/>
        <a:cs typeface="+mn-cs"/>
      </a:defRPr>
    </a:lvl1pPr>
    <a:lvl2pPr marL="342900" algn="l" defTabSz="685800" rtl="0" eaLnBrk="1" latinLnBrk="0" hangingPunct="1">
      <a:defRPr sz="900" kern="1200">
        <a:solidFill>
          <a:schemeClr val="tx1"/>
        </a:solidFill>
        <a:latin typeface="Arial" panose="020B0604020202020204" pitchFamily="34" charset="0"/>
        <a:ea typeface="+mn-ea"/>
        <a:cs typeface="+mn-cs"/>
      </a:defRPr>
    </a:lvl2pPr>
    <a:lvl3pPr marL="685800" algn="l" defTabSz="685800" rtl="0" eaLnBrk="1" latinLnBrk="0" hangingPunct="1">
      <a:defRPr sz="900" kern="1200">
        <a:solidFill>
          <a:schemeClr val="tx1"/>
        </a:solidFill>
        <a:latin typeface="Arial" panose="020B0604020202020204" pitchFamily="34" charset="0"/>
        <a:ea typeface="+mn-ea"/>
        <a:cs typeface="+mn-cs"/>
      </a:defRPr>
    </a:lvl3pPr>
    <a:lvl4pPr marL="1028700" algn="l" defTabSz="685800" rtl="0" eaLnBrk="1" latinLnBrk="0" hangingPunct="1">
      <a:defRPr sz="900" kern="1200">
        <a:solidFill>
          <a:schemeClr val="tx1"/>
        </a:solidFill>
        <a:latin typeface="Arial" panose="020B0604020202020204" pitchFamily="34" charset="0"/>
        <a:ea typeface="+mn-ea"/>
        <a:cs typeface="+mn-cs"/>
      </a:defRPr>
    </a:lvl4pPr>
    <a:lvl5pPr marL="1371600" algn="l" defTabSz="685800" rtl="0" eaLnBrk="1" latinLnBrk="0" hangingPunct="1">
      <a:defRPr sz="90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NADEGE</a:t>
            </a:r>
          </a:p>
        </p:txBody>
      </p:sp>
      <p:sp>
        <p:nvSpPr>
          <p:cNvPr id="4" name="Marcador de número de diapositiva 3"/>
          <p:cNvSpPr>
            <a:spLocks noGrp="1"/>
          </p:cNvSpPr>
          <p:nvPr>
            <p:ph type="sldNum" sz="quarter" idx="10"/>
          </p:nvPr>
        </p:nvSpPr>
        <p:spPr/>
        <p:txBody>
          <a:bodyPr/>
          <a:lstStyle/>
          <a:p>
            <a:fld id="{DAC98A7A-B1B9-4AC2-A4AB-C1DACE32A8A4}" type="slidenum">
              <a:rPr lang="de-DE" altLang="es-MX" smtClean="0"/>
              <a:pPr/>
              <a:t>4</a:t>
            </a:fld>
            <a:endParaRPr lang="de-DE" altLang="es-MX"/>
          </a:p>
        </p:txBody>
      </p:sp>
    </p:spTree>
    <p:extLst>
      <p:ext uri="{BB962C8B-B14F-4D97-AF65-F5344CB8AC3E}">
        <p14:creationId xmlns:p14="http://schemas.microsoft.com/office/powerpoint/2010/main" val="14601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p:cNvSpPr>
            <a:spLocks noGrp="1" noRot="1" noChangeAspect="1" noTextEdit="1"/>
          </p:cNvSpPr>
          <p:nvPr>
            <p:ph type="sldImg"/>
          </p:nvPr>
        </p:nvSpPr>
        <p:spPr>
          <a:ln/>
        </p:spPr>
      </p:sp>
      <p:sp>
        <p:nvSpPr>
          <p:cNvPr id="22531"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
        <p:nvSpPr>
          <p:cNvPr id="22532"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Narrow" panose="020B0606020202030204" pitchFamily="34" charset="0"/>
                <a:ea typeface="ＭＳ Ｐゴシック" panose="020B0600070205080204" pitchFamily="34" charset="-128"/>
              </a:defRPr>
            </a:lvl1pPr>
            <a:lvl2pPr marL="39717663" indent="-39238238">
              <a:spcBef>
                <a:spcPct val="30000"/>
              </a:spcBef>
              <a:defRPr sz="1200">
                <a:solidFill>
                  <a:schemeClr val="tx1"/>
                </a:solidFill>
                <a:latin typeface="Arial Narrow" panose="020B0606020202030204" pitchFamily="34" charset="0"/>
                <a:ea typeface="ＭＳ Ｐゴシック" panose="020B0600070205080204" pitchFamily="34" charset="-128"/>
              </a:defRPr>
            </a:lvl2pPr>
            <a:lvl3pPr marL="1195388" indent="-238125">
              <a:spcBef>
                <a:spcPct val="30000"/>
              </a:spcBef>
              <a:defRPr sz="1200">
                <a:solidFill>
                  <a:schemeClr val="tx1"/>
                </a:solidFill>
                <a:latin typeface="Arial Narrow" panose="020B0606020202030204" pitchFamily="34" charset="0"/>
                <a:ea typeface="ＭＳ Ｐゴシック" panose="020B0600070205080204" pitchFamily="34" charset="-128"/>
              </a:defRPr>
            </a:lvl3pPr>
            <a:lvl4pPr marL="1674813" indent="-238125">
              <a:spcBef>
                <a:spcPct val="30000"/>
              </a:spcBef>
              <a:defRPr sz="1200">
                <a:solidFill>
                  <a:schemeClr val="tx1"/>
                </a:solidFill>
                <a:latin typeface="Arial Narrow" panose="020B0606020202030204" pitchFamily="34" charset="0"/>
                <a:ea typeface="ＭＳ Ｐゴシック" panose="020B0600070205080204" pitchFamily="34" charset="-128"/>
              </a:defRPr>
            </a:lvl4pPr>
            <a:lvl5pPr marL="2154238" indent="-238125">
              <a:spcBef>
                <a:spcPct val="30000"/>
              </a:spcBef>
              <a:defRPr sz="1200">
                <a:solidFill>
                  <a:schemeClr val="tx1"/>
                </a:solidFill>
                <a:latin typeface="Arial Narrow" panose="020B0606020202030204" pitchFamily="34" charset="0"/>
                <a:ea typeface="ＭＳ Ｐゴシック" panose="020B0600070205080204" pitchFamily="34" charset="-128"/>
              </a:defRPr>
            </a:lvl5pPr>
            <a:lvl6pPr marL="2611438" indent="-238125" eaLnBrk="0" fontAlgn="base" hangingPunct="0">
              <a:spcBef>
                <a:spcPct val="30000"/>
              </a:spcBef>
              <a:spcAft>
                <a:spcPct val="0"/>
              </a:spcAft>
              <a:defRPr sz="1200">
                <a:solidFill>
                  <a:schemeClr val="tx1"/>
                </a:solidFill>
                <a:latin typeface="Arial Narrow" panose="020B0606020202030204" pitchFamily="34" charset="0"/>
                <a:ea typeface="ＭＳ Ｐゴシック" panose="020B0600070205080204" pitchFamily="34" charset="-128"/>
              </a:defRPr>
            </a:lvl6pPr>
            <a:lvl7pPr marL="3068638" indent="-238125" eaLnBrk="0" fontAlgn="base" hangingPunct="0">
              <a:spcBef>
                <a:spcPct val="30000"/>
              </a:spcBef>
              <a:spcAft>
                <a:spcPct val="0"/>
              </a:spcAft>
              <a:defRPr sz="1200">
                <a:solidFill>
                  <a:schemeClr val="tx1"/>
                </a:solidFill>
                <a:latin typeface="Arial Narrow" panose="020B0606020202030204" pitchFamily="34" charset="0"/>
                <a:ea typeface="ＭＳ Ｐゴシック" panose="020B0600070205080204" pitchFamily="34" charset="-128"/>
              </a:defRPr>
            </a:lvl7pPr>
            <a:lvl8pPr marL="3525838" indent="-238125" eaLnBrk="0" fontAlgn="base" hangingPunct="0">
              <a:spcBef>
                <a:spcPct val="30000"/>
              </a:spcBef>
              <a:spcAft>
                <a:spcPct val="0"/>
              </a:spcAft>
              <a:defRPr sz="1200">
                <a:solidFill>
                  <a:schemeClr val="tx1"/>
                </a:solidFill>
                <a:latin typeface="Arial Narrow" panose="020B0606020202030204" pitchFamily="34" charset="0"/>
                <a:ea typeface="ＭＳ Ｐゴシック" panose="020B0600070205080204" pitchFamily="34" charset="-128"/>
              </a:defRPr>
            </a:lvl8pPr>
            <a:lvl9pPr marL="3983038" indent="-238125" eaLnBrk="0" fontAlgn="base" hangingPunct="0">
              <a:spcBef>
                <a:spcPct val="30000"/>
              </a:spcBef>
              <a:spcAft>
                <a:spcPct val="0"/>
              </a:spcAft>
              <a:defRPr sz="1200">
                <a:solidFill>
                  <a:schemeClr val="tx1"/>
                </a:solidFill>
                <a:latin typeface="Arial Narrow" panose="020B0606020202030204" pitchFamily="34" charset="0"/>
                <a:ea typeface="ＭＳ Ｐゴシック" panose="020B0600070205080204" pitchFamily="34" charset="-128"/>
              </a:defRPr>
            </a:lvl9pPr>
          </a:lstStyle>
          <a:p>
            <a:pPr>
              <a:spcBef>
                <a:spcPct val="0"/>
              </a:spcBef>
            </a:pPr>
            <a:fld id="{F708E7E9-B429-4EA6-886C-1184922C4B33}" type="slidenum">
              <a:rPr lang="de-DE" altLang="es-MX" sz="1300" smtClean="0"/>
              <a:pPr>
                <a:spcBef>
                  <a:spcPct val="0"/>
                </a:spcBef>
              </a:pPr>
              <a:t>8</a:t>
            </a:fld>
            <a:endParaRPr lang="de-DE" altLang="es-MX" sz="1300"/>
          </a:p>
        </p:txBody>
      </p:sp>
    </p:spTree>
    <p:extLst>
      <p:ext uri="{BB962C8B-B14F-4D97-AF65-F5344CB8AC3E}">
        <p14:creationId xmlns:p14="http://schemas.microsoft.com/office/powerpoint/2010/main" val="333948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buFont typeface="Arial" pitchFamily="34" charset="0"/>
              <a:buNone/>
            </a:pPr>
            <a:r>
              <a:rPr lang="es-ES" b="1" dirty="0"/>
              <a:t>¿</a:t>
            </a:r>
            <a:endParaRPr lang="es-ES" baseline="0" dirty="0"/>
          </a:p>
        </p:txBody>
      </p:sp>
      <p:sp>
        <p:nvSpPr>
          <p:cNvPr id="4" name="Foliennummernplatzhalter 3"/>
          <p:cNvSpPr>
            <a:spLocks noGrp="1"/>
          </p:cNvSpPr>
          <p:nvPr>
            <p:ph type="sldNum" sz="quarter" idx="10"/>
          </p:nvPr>
        </p:nvSpPr>
        <p:spPr/>
        <p:txBody>
          <a:bodyPr/>
          <a:lstStyle/>
          <a:p>
            <a:fld id="{4045F879-0589-40D4-B0E5-B74D0CAD5C6C}" type="slidenum">
              <a:rPr lang="de-DE" smtClean="0"/>
              <a:t>15</a:t>
            </a:fld>
            <a:endParaRPr lang="es-ES" dirty="0"/>
          </a:p>
        </p:txBody>
      </p:sp>
    </p:spTree>
    <p:extLst>
      <p:ext uri="{BB962C8B-B14F-4D97-AF65-F5344CB8AC3E}">
        <p14:creationId xmlns:p14="http://schemas.microsoft.com/office/powerpoint/2010/main" val="2108022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buFont typeface="Arial" pitchFamily="34" charset="0"/>
              <a:buNone/>
            </a:pPr>
            <a:r>
              <a:rPr lang="es-ES" b="1" dirty="0"/>
              <a:t>¿</a:t>
            </a:r>
            <a:endParaRPr lang="es-ES" baseline="0" dirty="0"/>
          </a:p>
        </p:txBody>
      </p:sp>
      <p:sp>
        <p:nvSpPr>
          <p:cNvPr id="4" name="Foliennummernplatzhalter 3"/>
          <p:cNvSpPr>
            <a:spLocks noGrp="1"/>
          </p:cNvSpPr>
          <p:nvPr>
            <p:ph type="sldNum" sz="quarter" idx="10"/>
          </p:nvPr>
        </p:nvSpPr>
        <p:spPr/>
        <p:txBody>
          <a:bodyPr/>
          <a:lstStyle/>
          <a:p>
            <a:fld id="{4045F879-0589-40D4-B0E5-B74D0CAD5C6C}" type="slidenum">
              <a:rPr lang="de-DE" smtClean="0"/>
              <a:t>16</a:t>
            </a:fld>
            <a:endParaRPr lang="es-ES" dirty="0"/>
          </a:p>
        </p:txBody>
      </p:sp>
    </p:spTree>
    <p:extLst>
      <p:ext uri="{BB962C8B-B14F-4D97-AF65-F5344CB8AC3E}">
        <p14:creationId xmlns:p14="http://schemas.microsoft.com/office/powerpoint/2010/main" val="2264467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045F879-0589-40D4-B0E5-B74D0CAD5C6C}" type="slidenum">
              <a:rPr lang="es-ES" smtClean="0"/>
              <a:pPr/>
              <a:t>18</a:t>
            </a:fld>
            <a:endParaRPr lang="es-ES" dirty="0"/>
          </a:p>
        </p:txBody>
      </p:sp>
    </p:spTree>
    <p:extLst>
      <p:ext uri="{BB962C8B-B14F-4D97-AF65-F5344CB8AC3E}">
        <p14:creationId xmlns:p14="http://schemas.microsoft.com/office/powerpoint/2010/main" val="1036876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ítulo colo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23135" y="123825"/>
            <a:ext cx="8893865" cy="3541395"/>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23135" y="635156"/>
            <a:ext cx="8895600" cy="3030064"/>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s-ES" dirty="0"/>
              <a:t>Diapositiva de título/encabezado</a:t>
            </a:r>
            <a:br>
              <a:rPr lang="es-ES" dirty="0"/>
            </a:br>
            <a:r>
              <a:rPr lang="es-ES" dirty="0"/>
              <a:t>con el </a:t>
            </a:r>
            <a:r>
              <a:rPr lang="es-ES" i="1" dirty="0"/>
              <a:t>key visual</a:t>
            </a:r>
            <a:r>
              <a:rPr lang="es-ES" dirty="0"/>
              <a:t> (diseño base) de la GIZ </a:t>
            </a:r>
            <a:r>
              <a:rPr lang="es-ES"/>
              <a:t>en color</a:t>
            </a:r>
            <a:endParaRPr lang="es-ES" dirty="0"/>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s-ES" dirty="0"/>
              <a:t>Este es el subtítulo</a:t>
            </a:r>
          </a:p>
          <a:p>
            <a:r>
              <a:rPr lang="es-ES" dirty="0"/>
              <a:t>Nombre del proyecto | Fecha</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687149" y="4066683"/>
            <a:ext cx="2311296" cy="637918"/>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Tree>
    <p:extLst>
      <p:ext uri="{BB962C8B-B14F-4D97-AF65-F5344CB8AC3E}">
        <p14:creationId xmlns:p14="http://schemas.microsoft.com/office/powerpoint/2010/main" val="7139140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sección (altern.)">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219291"/>
          </a:xfrm>
        </p:spPr>
        <p:txBody>
          <a:bodyPr>
            <a:spAutoFit/>
          </a:bodyPr>
          <a:lstStyle>
            <a:lvl1pPr marL="0" indent="0">
              <a:lnSpc>
                <a:spcPct val="95000"/>
              </a:lnSpc>
              <a:spcBef>
                <a:spcPts val="0"/>
              </a:spcBef>
              <a:spcAft>
                <a:spcPts val="0"/>
              </a:spcAft>
              <a:buNone/>
              <a:defRPr sz="1500">
                <a:solidFill>
                  <a:schemeClr val="tx1"/>
                </a:solidFill>
              </a:defRPr>
            </a:lvl1pPr>
          </a:lstStyle>
          <a:p>
            <a:r>
              <a:rPr lang="es-ES" dirty="0"/>
              <a:t>Este es el subtítulo</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s-ES" dirty="0"/>
              <a:t>Diapositiva de encabezado de sección</a:t>
            </a:r>
            <a:br>
              <a:rPr lang="es-ES" dirty="0"/>
            </a:br>
            <a:r>
              <a:rPr lang="es-ES" dirty="0"/>
              <a:t>(este también puede tener dos líneas)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23135" y="123825"/>
            <a:ext cx="3783013" cy="1005693"/>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 name="Foliennummernplatzhalter 3">
            <a:extLst>
              <a:ext uri="{FF2B5EF4-FFF2-40B4-BE49-F238E27FC236}">
                <a16:creationId xmlns:a16="http://schemas.microsoft.com/office/drawing/2014/main" id="{DC9DF099-4BDC-4CAF-AE0A-18C327E7BF4E}"/>
              </a:ext>
            </a:extLst>
          </p:cNvPr>
          <p:cNvSpPr>
            <a:spLocks noGrp="1"/>
          </p:cNvSpPr>
          <p:nvPr>
            <p:ph type="sldNum" sz="quarter" idx="13"/>
          </p:nvPr>
        </p:nvSpPr>
        <p:spPr/>
        <p:txBody>
          <a:bodyPr/>
          <a:lstStyle/>
          <a:p>
            <a:r>
              <a:rPr lang="es-ES"/>
              <a:t>Página </a:t>
            </a:r>
            <a:fld id="{3A8B5DB7-81A8-4ED4-916B-6B23CD603687}" type="slidenum">
              <a:rPr lang="es-ES" smtClean="0"/>
              <a:pPr/>
              <a:t>‹#›</a:t>
            </a:fld>
            <a:endParaRPr lang="es-ES" dirty="0"/>
          </a:p>
        </p:txBody>
      </p:sp>
      <p:sp>
        <p:nvSpPr>
          <p:cNvPr id="13" name="Datumsplatzhalter 2">
            <a:extLst>
              <a:ext uri="{FF2B5EF4-FFF2-40B4-BE49-F238E27FC236}">
                <a16:creationId xmlns:a16="http://schemas.microsoft.com/office/drawing/2014/main" id="{7AEB42F9-EE39-4194-A5A8-F23E1882469C}"/>
              </a:ext>
            </a:extLst>
          </p:cNvPr>
          <p:cNvSpPr>
            <a:spLocks noGrp="1"/>
          </p:cNvSpPr>
          <p:nvPr>
            <p:ph type="dt" sz="half" idx="14"/>
          </p:nvPr>
        </p:nvSpPr>
        <p:spPr>
          <a:xfrm>
            <a:off x="1118950" y="4904709"/>
            <a:ext cx="620043" cy="138499"/>
          </a:xfrm>
        </p:spPr>
        <p:txBody>
          <a:bodyPr/>
          <a:lstStyle/>
          <a:p>
            <a:r>
              <a:rPr lang="es-ES" dirty="0"/>
              <a:t>Agosto de 2021</a:t>
            </a:r>
          </a:p>
        </p:txBody>
      </p:sp>
      <p:sp>
        <p:nvSpPr>
          <p:cNvPr id="15" name="Fußzeilenplatzhalter 3">
            <a:extLst>
              <a:ext uri="{FF2B5EF4-FFF2-40B4-BE49-F238E27FC236}">
                <a16:creationId xmlns:a16="http://schemas.microsoft.com/office/drawing/2014/main" id="{A6124796-D25C-4B70-8909-7028ABA56FF8}"/>
              </a:ext>
            </a:extLst>
          </p:cNvPr>
          <p:cNvSpPr>
            <a:spLocks noGrp="1"/>
          </p:cNvSpPr>
          <p:nvPr>
            <p:ph type="ftr" sz="quarter" idx="15"/>
          </p:nvPr>
        </p:nvSpPr>
        <p:spPr>
          <a:xfrm>
            <a:off x="1919548" y="4926383"/>
            <a:ext cx="5702953" cy="92333"/>
          </a:xfrm>
        </p:spPr>
        <p:txBody>
          <a:bodyPr/>
          <a:lstStyle/>
          <a:p>
            <a:r>
              <a:rPr lang="es-ES" dirty="0"/>
              <a:t>Redes de Aprendizaje para la implementación de Sistemas de Gestión de la Energía</a:t>
            </a:r>
          </a:p>
        </p:txBody>
      </p:sp>
    </p:spTree>
    <p:extLst>
      <p:ext uri="{BB962C8B-B14F-4D97-AF65-F5344CB8AC3E}">
        <p14:creationId xmlns:p14="http://schemas.microsoft.com/office/powerpoint/2010/main" val="84642909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23135"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38329"/>
            <a:ext cx="7472602" cy="409343"/>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s-ES" sz="2800" dirty="0">
                <a:solidFill>
                  <a:prstClr val="black"/>
                </a:solidFill>
              </a:rPr>
              <a:t>Diapositiva intermedia</a:t>
            </a:r>
            <a:endParaRPr lang="es-ES" dirty="0"/>
          </a:p>
        </p:txBody>
      </p:sp>
      <p:sp>
        <p:nvSpPr>
          <p:cNvPr id="2" name="Datumsplatzhalter 1">
            <a:extLst>
              <a:ext uri="{FF2B5EF4-FFF2-40B4-BE49-F238E27FC236}">
                <a16:creationId xmlns:a16="http://schemas.microsoft.com/office/drawing/2014/main" id="{C4271BE1-288A-4633-A59F-7190F74DD19F}"/>
              </a:ext>
            </a:extLst>
          </p:cNvPr>
          <p:cNvSpPr>
            <a:spLocks noGrp="1"/>
          </p:cNvSpPr>
          <p:nvPr>
            <p:ph type="dt" sz="half" idx="10"/>
          </p:nvPr>
        </p:nvSpPr>
        <p:spPr/>
        <p:txBody>
          <a:bodyPr/>
          <a:lstStyle>
            <a:lvl1pPr>
              <a:defRPr/>
            </a:lvl1pPr>
          </a:lstStyle>
          <a:p>
            <a:r>
              <a:rPr lang="es-ES" dirty="0"/>
              <a:t>Agosto 2021</a:t>
            </a:r>
          </a:p>
        </p:txBody>
      </p:sp>
      <p:sp>
        <p:nvSpPr>
          <p:cNvPr id="3" name="Fußzeilenplatzhalter 2">
            <a:extLst>
              <a:ext uri="{FF2B5EF4-FFF2-40B4-BE49-F238E27FC236}">
                <a16:creationId xmlns:a16="http://schemas.microsoft.com/office/drawing/2014/main" id="{3455F907-9621-4557-900B-459F6A72E67E}"/>
              </a:ext>
            </a:extLst>
          </p:cNvPr>
          <p:cNvSpPr>
            <a:spLocks noGrp="1"/>
          </p:cNvSpPr>
          <p:nvPr>
            <p:ph type="ftr" sz="quarter" idx="11"/>
          </p:nvPr>
        </p:nvSpPr>
        <p:spPr/>
        <p:txBody>
          <a:bodyPr/>
          <a:lstStyle/>
          <a:p>
            <a:r>
              <a:rPr lang="es-ES" dirty="0"/>
              <a:t>Redes de Aprendizaje para la implementación de Sistemas de Gestión de la Energía</a:t>
            </a:r>
          </a:p>
        </p:txBody>
      </p:sp>
      <p:sp>
        <p:nvSpPr>
          <p:cNvPr id="4" name="Foliennummernplatzhalter 3">
            <a:extLst>
              <a:ext uri="{FF2B5EF4-FFF2-40B4-BE49-F238E27FC236}">
                <a16:creationId xmlns:a16="http://schemas.microsoft.com/office/drawing/2014/main" id="{54AF73FB-DF37-451D-A962-128B0BE26C03}"/>
              </a:ext>
            </a:extLst>
          </p:cNvPr>
          <p:cNvSpPr>
            <a:spLocks noGrp="1"/>
          </p:cNvSpPr>
          <p:nvPr>
            <p:ph type="sldNum" sz="quarter" idx="12"/>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4330236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 intermedia en blanco">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38329"/>
            <a:ext cx="7472602" cy="409343"/>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s-ES" sz="2800" dirty="0">
                <a:solidFill>
                  <a:prstClr val="black"/>
                </a:solidFill>
              </a:rPr>
              <a:t>Diapositiva intermedia</a:t>
            </a:r>
            <a:endParaRPr lang="es-ES" dirty="0"/>
          </a:p>
        </p:txBody>
      </p:sp>
      <p:sp>
        <p:nvSpPr>
          <p:cNvPr id="2" name="Datumsplatzhalter 1">
            <a:extLst>
              <a:ext uri="{FF2B5EF4-FFF2-40B4-BE49-F238E27FC236}">
                <a16:creationId xmlns:a16="http://schemas.microsoft.com/office/drawing/2014/main" id="{42AD7FE3-15E4-4E0D-9CCB-209C22AF880A}"/>
              </a:ext>
            </a:extLst>
          </p:cNvPr>
          <p:cNvSpPr>
            <a:spLocks noGrp="1"/>
          </p:cNvSpPr>
          <p:nvPr>
            <p:ph type="dt" sz="half" idx="10"/>
          </p:nvPr>
        </p:nvSpPr>
        <p:spPr/>
        <p:txBody>
          <a:bodyPr/>
          <a:lstStyle>
            <a:lvl1pPr>
              <a:defRPr/>
            </a:lvl1pPr>
          </a:lstStyle>
          <a:p>
            <a:r>
              <a:rPr lang="es-ES" dirty="0"/>
              <a:t>Agosto 2021</a:t>
            </a:r>
          </a:p>
        </p:txBody>
      </p:sp>
      <p:sp>
        <p:nvSpPr>
          <p:cNvPr id="3" name="Fußzeilenplatzhalter 2">
            <a:extLst>
              <a:ext uri="{FF2B5EF4-FFF2-40B4-BE49-F238E27FC236}">
                <a16:creationId xmlns:a16="http://schemas.microsoft.com/office/drawing/2014/main" id="{DE695D31-06C7-4B4E-96FF-361FE074BA9C}"/>
              </a:ext>
            </a:extLst>
          </p:cNvPr>
          <p:cNvSpPr>
            <a:spLocks noGrp="1"/>
          </p:cNvSpPr>
          <p:nvPr>
            <p:ph type="ftr" sz="quarter" idx="11"/>
          </p:nvPr>
        </p:nvSpPr>
        <p:spPr/>
        <p:txBody>
          <a:bodyPr/>
          <a:lstStyle/>
          <a:p>
            <a:r>
              <a:rPr lang="es-ES" dirty="0"/>
              <a:t>Redes de Aprendizaje para la implementación de Sistemas de Gestión de la Energía</a:t>
            </a:r>
          </a:p>
        </p:txBody>
      </p:sp>
      <p:sp>
        <p:nvSpPr>
          <p:cNvPr id="4" name="Foliennummernplatzhalter 3">
            <a:extLst>
              <a:ext uri="{FF2B5EF4-FFF2-40B4-BE49-F238E27FC236}">
                <a16:creationId xmlns:a16="http://schemas.microsoft.com/office/drawing/2014/main" id="{5D4A944B-8983-46CD-9A09-1A45970EE76F}"/>
              </a:ext>
            </a:extLst>
          </p:cNvPr>
          <p:cNvSpPr>
            <a:spLocks noGrp="1"/>
          </p:cNvSpPr>
          <p:nvPr>
            <p:ph type="sldNum" sz="quarter" idx="12"/>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773835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 intermedia en blanco (altern.)">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38329"/>
            <a:ext cx="7472602" cy="409343"/>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s-ES" sz="2800" dirty="0">
                <a:solidFill>
                  <a:prstClr val="black"/>
                </a:solidFill>
              </a:rPr>
              <a:t>Diapositiva intermedia</a:t>
            </a:r>
            <a:endParaRPr lang="es-ES" dirty="0"/>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23134" y="3393907"/>
            <a:ext cx="4538033" cy="1206411"/>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6701037" y="123825"/>
            <a:ext cx="2315963" cy="615686"/>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Datumsplatzhalter 1">
            <a:extLst>
              <a:ext uri="{FF2B5EF4-FFF2-40B4-BE49-F238E27FC236}">
                <a16:creationId xmlns:a16="http://schemas.microsoft.com/office/drawing/2014/main" id="{43E73364-2028-462F-AC65-F8C61802680A}"/>
              </a:ext>
            </a:extLst>
          </p:cNvPr>
          <p:cNvSpPr>
            <a:spLocks noGrp="1"/>
          </p:cNvSpPr>
          <p:nvPr>
            <p:ph type="dt" sz="half" idx="10"/>
          </p:nvPr>
        </p:nvSpPr>
        <p:spPr/>
        <p:txBody>
          <a:bodyPr/>
          <a:lstStyle>
            <a:lvl1pPr>
              <a:defRPr/>
            </a:lvl1pPr>
          </a:lstStyle>
          <a:p>
            <a:r>
              <a:rPr lang="es-ES" dirty="0"/>
              <a:t>Agosto 2021</a:t>
            </a:r>
          </a:p>
        </p:txBody>
      </p:sp>
      <p:sp>
        <p:nvSpPr>
          <p:cNvPr id="3" name="Fußzeilenplatzhalter 2">
            <a:extLst>
              <a:ext uri="{FF2B5EF4-FFF2-40B4-BE49-F238E27FC236}">
                <a16:creationId xmlns:a16="http://schemas.microsoft.com/office/drawing/2014/main" id="{713412B2-8AC5-4D05-A736-EC4D5167AFB0}"/>
              </a:ext>
            </a:extLst>
          </p:cNvPr>
          <p:cNvSpPr>
            <a:spLocks noGrp="1"/>
          </p:cNvSpPr>
          <p:nvPr>
            <p:ph type="ftr" sz="quarter" idx="11"/>
          </p:nvPr>
        </p:nvSpPr>
        <p:spPr/>
        <p:txBody>
          <a:bodyPr/>
          <a:lstStyle/>
          <a:p>
            <a:r>
              <a:rPr lang="es-ES" dirty="0"/>
              <a:t>Redes de Aprendizaje para la implementación de Sistemas de Gestión de la Energía</a:t>
            </a:r>
          </a:p>
        </p:txBody>
      </p:sp>
      <p:sp>
        <p:nvSpPr>
          <p:cNvPr id="4" name="Foliennummernplatzhalter 3">
            <a:extLst>
              <a:ext uri="{FF2B5EF4-FFF2-40B4-BE49-F238E27FC236}">
                <a16:creationId xmlns:a16="http://schemas.microsoft.com/office/drawing/2014/main" id="{255E0265-D56D-4357-9F0F-76F5E1834E66}"/>
              </a:ext>
            </a:extLst>
          </p:cNvPr>
          <p:cNvSpPr>
            <a:spLocks noGrp="1"/>
          </p:cNvSpPr>
          <p:nvPr>
            <p:ph type="sldNum" sz="quarter" idx="12"/>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345787842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 intermedia foto">
    <p:spTree>
      <p:nvGrpSpPr>
        <p:cNvPr id="1" name=""/>
        <p:cNvGrpSpPr/>
        <p:nvPr/>
      </p:nvGrpSpPr>
      <p:grpSpPr>
        <a:xfrm>
          <a:off x="0" y="0"/>
          <a:ext cx="0" cy="0"/>
          <a:chOff x="0" y="0"/>
          <a:chExt cx="0" cy="0"/>
        </a:xfrm>
      </p:grpSpPr>
      <p:cxnSp>
        <p:nvCxnSpPr>
          <p:cNvPr id="21" name="Gerade Verbindung mit Pfeil 20">
            <a:extLst>
              <a:ext uri="{FF2B5EF4-FFF2-40B4-BE49-F238E27FC236}">
                <a16:creationId xmlns:a16="http://schemas.microsoft.com/office/drawing/2014/main" id="{C6FD881A-5BD9-41CA-81BD-767757954A0C}"/>
              </a:ext>
            </a:extLst>
          </p:cNvPr>
          <p:cNvCxnSpPr/>
          <p:nvPr userDrawn="1"/>
        </p:nvCxnSpPr>
        <p:spPr bwMode="gray">
          <a:xfrm>
            <a:off x="4552950" y="933450"/>
            <a:ext cx="0" cy="6858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2" name="1.">
            <a:extLst>
              <a:ext uri="{FF2B5EF4-FFF2-40B4-BE49-F238E27FC236}">
                <a16:creationId xmlns:a16="http://schemas.microsoft.com/office/drawing/2014/main" id="{0799E111-2083-4E34-852B-8630F6C772E1}"/>
              </a:ext>
            </a:extLst>
          </p:cNvPr>
          <p:cNvSpPr/>
          <p:nvPr userDrawn="1"/>
        </p:nvSpPr>
        <p:spPr bwMode="gray">
          <a:xfrm>
            <a:off x="3826042" y="128165"/>
            <a:ext cx="1476375" cy="528606"/>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4" name="2.">
            <a:extLst>
              <a:ext uri="{FF2B5EF4-FFF2-40B4-BE49-F238E27FC236}">
                <a16:creationId xmlns:a16="http://schemas.microsoft.com/office/drawing/2014/main" id="{03829470-919D-4B7F-9598-A5ECA3C2EAE9}"/>
              </a:ext>
            </a:extLst>
          </p:cNvPr>
          <p:cNvSpPr/>
          <p:nvPr userDrawn="1"/>
        </p:nvSpPr>
        <p:spPr bwMode="gray">
          <a:xfrm>
            <a:off x="5444717" y="128165"/>
            <a:ext cx="1476375" cy="54938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2. Para restablecer </a:t>
            </a:r>
            <a:br>
              <a:rPr kumimoji="0" lang="es-ES" sz="1050" b="0" i="0" u="none" strike="noStrike" kern="1200" cap="none" spc="0" normalizeH="0" baseline="0" noProof="0" dirty="0">
                <a:ln>
                  <a:noFill/>
                </a:ln>
                <a:solidFill>
                  <a:prstClr val="black"/>
                </a:solidFill>
                <a:effectLst/>
                <a:uLnTx/>
                <a:uFillTx/>
                <a:latin typeface="+mn-lt"/>
              </a:rPr>
            </a:br>
            <a:r>
              <a:rPr kumimoji="0" lang="es-ES" sz="1050" b="0" i="0" u="none" strike="noStrike" kern="1200" cap="none" spc="0" normalizeH="0" baseline="0" noProof="0" dirty="0">
                <a:ln>
                  <a:noFill/>
                </a:ln>
                <a:solidFill>
                  <a:prstClr val="black"/>
                </a:solidFill>
                <a:effectLst/>
                <a:uLnTx/>
                <a:uFillTx/>
                <a:latin typeface="+mn-lt"/>
              </a:rPr>
              <a:t>el diseño de la diapositiva:</a:t>
            </a:r>
          </a:p>
        </p:txBody>
      </p:sp>
      <p:sp>
        <p:nvSpPr>
          <p:cNvPr id="25" name="3.">
            <a:extLst>
              <a:ext uri="{FF2B5EF4-FFF2-40B4-BE49-F238E27FC236}">
                <a16:creationId xmlns:a16="http://schemas.microsoft.com/office/drawing/2014/main" id="{AD4F82D6-770D-46DC-B5F7-D6D7A932D8E8}"/>
              </a:ext>
            </a:extLst>
          </p:cNvPr>
          <p:cNvSpPr/>
          <p:nvPr userDrawn="1"/>
        </p:nvSpPr>
        <p:spPr bwMode="gray">
          <a:xfrm>
            <a:off x="7214240" y="128165"/>
            <a:ext cx="2021839" cy="6740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050" dirty="0"/>
            </a:br>
            <a:endParaRPr kumimoji="0" lang="es-ES"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27" name="how">
            <a:extLst>
              <a:ext uri="{FF2B5EF4-FFF2-40B4-BE49-F238E27FC236}">
                <a16:creationId xmlns:a16="http://schemas.microsoft.com/office/drawing/2014/main" id="{A3CAE68D-109A-4021-BD81-75126349444E}"/>
              </a:ext>
            </a:extLst>
          </p:cNvPr>
          <p:cNvSpPr txBox="1"/>
          <p:nvPr userDrawn="1"/>
        </p:nvSpPr>
        <p:spPr bwMode="gray">
          <a:xfrm>
            <a:off x="-4595052" y="177800"/>
            <a:ext cx="4533933" cy="923330"/>
          </a:xfrm>
          <a:prstGeom prst="rect">
            <a:avLst/>
          </a:prstGeom>
          <a:noFill/>
        </p:spPr>
        <p:txBody>
          <a:bodyPr wrap="none" rtlCol="0">
            <a:spAutoFit/>
          </a:bodyPr>
          <a:lstStyle/>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Haga clic en la imagen que figura sobre la diapositiva.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Elimine la imagen mediante la tecla “Supr”.</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 Haga clic en el pequeño símbolo situado en el centro de la página.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Seleccione una fotografía.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“Inicio/Restablecer” para restablecer el diseño de la diapositiva.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En caso necesario, escoja una parte de la fotografía mediante “Formato/Recortar”.</a:t>
            </a:r>
          </a:p>
        </p:txBody>
      </p:sp>
      <p:sp>
        <p:nvSpPr>
          <p:cNvPr id="35" name="Dreieck">
            <a:extLst>
              <a:ext uri="{FF2B5EF4-FFF2-40B4-BE49-F238E27FC236}">
                <a16:creationId xmlns:a16="http://schemas.microsoft.com/office/drawing/2014/main" id="{F13EF0A4-8C67-40E7-9B69-B8DD179CA2E6}"/>
              </a:ext>
            </a:extLst>
          </p:cNvPr>
          <p:cNvSpPr/>
          <p:nvPr userDrawn="1"/>
        </p:nvSpPr>
        <p:spPr bwMode="gray">
          <a:xfrm rot="5400000">
            <a:off x="-166847" y="421640"/>
            <a:ext cx="211456" cy="4572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6" name="Grafik 35" descr="Ein Bild, das Screenshot enthält.&#10;&#10;Automatisch generierte Beschreibung">
            <a:extLst>
              <a:ext uri="{FF2B5EF4-FFF2-40B4-BE49-F238E27FC236}">
                <a16:creationId xmlns:a16="http://schemas.microsoft.com/office/drawing/2014/main" id="{7A0802C0-B8D5-42BA-A956-4F99011E0D51}"/>
              </a:ext>
            </a:extLst>
          </p:cNvPr>
          <p:cNvPicPr>
            <a:picLocks noChangeAspect="1"/>
          </p:cNvPicPr>
          <p:nvPr userDrawn="1"/>
        </p:nvPicPr>
        <p:blipFill rotWithShape="1">
          <a:blip r:embed="rId2"/>
          <a:srcRect l="27949" t="24404" r="52761"/>
          <a:stretch/>
        </p:blipFill>
        <p:spPr>
          <a:xfrm>
            <a:off x="7442540" y="896469"/>
            <a:ext cx="426990" cy="487642"/>
          </a:xfrm>
          <a:prstGeom prst="rect">
            <a:avLst/>
          </a:prstGeom>
        </p:spPr>
      </p:pic>
      <p:pic>
        <p:nvPicPr>
          <p:cNvPr id="37" name="Grafik 36" descr="Ein Bild, das Screenshot enthält.&#10;&#10;Automatisch generierte Beschreibung">
            <a:extLst>
              <a:ext uri="{FF2B5EF4-FFF2-40B4-BE49-F238E27FC236}">
                <a16:creationId xmlns:a16="http://schemas.microsoft.com/office/drawing/2014/main" id="{44112C6B-9A26-4DBE-8AC0-48CD656ECC5D}"/>
              </a:ext>
            </a:extLst>
          </p:cNvPr>
          <p:cNvPicPr>
            <a:picLocks/>
          </p:cNvPicPr>
          <p:nvPr userDrawn="1"/>
        </p:nvPicPr>
        <p:blipFill>
          <a:blip r:embed="rId3"/>
          <a:stretch>
            <a:fillRect/>
          </a:stretch>
        </p:blipFill>
        <p:spPr>
          <a:xfrm>
            <a:off x="5547449" y="776007"/>
            <a:ext cx="1588101" cy="650246"/>
          </a:xfrm>
          <a:prstGeom prst="rect">
            <a:avLst/>
          </a:prstGeom>
        </p:spPr>
      </p:pic>
      <p:sp>
        <p:nvSpPr>
          <p:cNvPr id="38" name="Rechteck 37">
            <a:extLst>
              <a:ext uri="{FF2B5EF4-FFF2-40B4-BE49-F238E27FC236}">
                <a16:creationId xmlns:a16="http://schemas.microsoft.com/office/drawing/2014/main" id="{6581A429-1F44-40DA-B848-445B6BF40D3A}"/>
              </a:ext>
            </a:extLst>
          </p:cNvPr>
          <p:cNvSpPr/>
          <p:nvPr userDrawn="1"/>
        </p:nvSpPr>
        <p:spPr bwMode="gray">
          <a:xfrm>
            <a:off x="6542501" y="1119489"/>
            <a:ext cx="561299"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a:extLst>
              <a:ext uri="{FF2B5EF4-FFF2-40B4-BE49-F238E27FC236}">
                <a16:creationId xmlns:a16="http://schemas.microsoft.com/office/drawing/2014/main" id="{63955D92-5D6A-48E6-91AA-1ABABAB9ED09}"/>
              </a:ext>
            </a:extLst>
          </p:cNvPr>
          <p:cNvSpPr/>
          <p:nvPr userDrawn="1"/>
        </p:nvSpPr>
        <p:spPr bwMode="gray">
          <a:xfrm>
            <a:off x="7482416"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4476494"/>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s-ES"/>
              <a:t>.</a:t>
            </a:r>
            <a:endParaRPr lang="es-ES" dirty="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5" y="1570255"/>
            <a:ext cx="8893865" cy="3030064"/>
          </a:xfrm>
          <a:prstGeom prst="rect">
            <a:avLst/>
          </a:prstGeom>
          <a:blipFill dpi="0" rotWithShape="1">
            <a:blip r:embed="rId4">
              <a:alphaModFix amt="80000"/>
            </a:blip>
            <a:srcRect/>
            <a:stretch>
              <a:fillRect l="-10" r="-10"/>
            </a:stretch>
          </a:blipFill>
        </p:spPr>
        <p:txBody>
          <a:bodyPr wrap="square" lIns="900000" bIns="684000" anchor="b">
            <a:noAutofit/>
          </a:bodyPr>
          <a:lstStyle>
            <a:lvl1pPr>
              <a:defRPr sz="2600" b="0">
                <a:solidFill>
                  <a:schemeClr val="tx1"/>
                </a:solidFill>
              </a:defRPr>
            </a:lvl1pPr>
          </a:lstStyle>
          <a:p>
            <a:r>
              <a:rPr lang="es-ES" dirty="0"/>
              <a:t>Diapositiva intermedia con fotografía de fondo (sustituible) </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7497022" y="1475105"/>
            <a:ext cx="1246909" cy="860367"/>
          </a:xfrm>
          <a:prstGeom prst="rect">
            <a:avLst/>
          </a:prstGeom>
        </p:spPr>
      </p:pic>
      <p:sp>
        <p:nvSpPr>
          <p:cNvPr id="2" name="Datumsplatzhalter 1">
            <a:extLst>
              <a:ext uri="{FF2B5EF4-FFF2-40B4-BE49-F238E27FC236}">
                <a16:creationId xmlns:a16="http://schemas.microsoft.com/office/drawing/2014/main" id="{7FE8CDB2-1159-4B38-87CB-7B76ABCAF5A6}"/>
              </a:ext>
            </a:extLst>
          </p:cNvPr>
          <p:cNvSpPr>
            <a:spLocks noGrp="1"/>
          </p:cNvSpPr>
          <p:nvPr>
            <p:ph type="dt" sz="half" idx="12"/>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3A2FE546-B940-43C2-BDF9-962F337F134E}"/>
              </a:ext>
            </a:extLst>
          </p:cNvPr>
          <p:cNvSpPr>
            <a:spLocks noGrp="1"/>
          </p:cNvSpPr>
          <p:nvPr>
            <p:ph type="ftr" sz="quarter" idx="13"/>
          </p:nvPr>
        </p:nvSpPr>
        <p:spPr/>
        <p:txBody>
          <a:bodyPr/>
          <a:lstStyle/>
          <a:p>
            <a:r>
              <a:rPr lang="es-ES"/>
              <a:t>Título de la presentación</a:t>
            </a:r>
            <a:endParaRPr lang="es-ES" dirty="0"/>
          </a:p>
        </p:txBody>
      </p:sp>
      <p:sp>
        <p:nvSpPr>
          <p:cNvPr id="4" name="Foliennummernplatzhalter 3">
            <a:extLst>
              <a:ext uri="{FF2B5EF4-FFF2-40B4-BE49-F238E27FC236}">
                <a16:creationId xmlns:a16="http://schemas.microsoft.com/office/drawing/2014/main" id="{32355FD6-D508-4498-BFBB-27A8A5C6FE14}"/>
              </a:ext>
            </a:extLst>
          </p:cNvPr>
          <p:cNvSpPr>
            <a:spLocks noGrp="1"/>
          </p:cNvSpPr>
          <p:nvPr>
            <p:ph type="sldNum" sz="quarter" idx="14"/>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384797821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 texto estándar">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7172684" cy="349546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B6AC2327-FA07-4D62-9329-8D9299634E07}"/>
              </a:ext>
            </a:extLst>
          </p:cNvPr>
          <p:cNvSpPr>
            <a:spLocks noGrp="1"/>
          </p:cNvSpPr>
          <p:nvPr>
            <p:ph type="dt" sz="half" idx="14"/>
          </p:nvPr>
        </p:nvSpPr>
        <p:spPr/>
        <p:txBody>
          <a:bodyPr/>
          <a:lstStyle>
            <a:lvl1pPr>
              <a:defRPr/>
            </a:lvl1pPr>
          </a:lstStyle>
          <a:p>
            <a:r>
              <a:rPr lang="es-ES" dirty="0"/>
              <a:t>Agosto 2021</a:t>
            </a:r>
          </a:p>
        </p:txBody>
      </p:sp>
      <p:sp>
        <p:nvSpPr>
          <p:cNvPr id="4" name="Fußzeilenplatzhalter 3">
            <a:extLst>
              <a:ext uri="{FF2B5EF4-FFF2-40B4-BE49-F238E27FC236}">
                <a16:creationId xmlns:a16="http://schemas.microsoft.com/office/drawing/2014/main" id="{D75B65AF-FBBE-4698-A801-2BE24B22ECD3}"/>
              </a:ext>
            </a:extLst>
          </p:cNvPr>
          <p:cNvSpPr>
            <a:spLocks noGrp="1"/>
          </p:cNvSpPr>
          <p:nvPr>
            <p:ph type="ftr" sz="quarter" idx="15"/>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4A41DA85-D5FF-4FC7-8B95-2CE4EABC5160}"/>
              </a:ext>
            </a:extLst>
          </p:cNvPr>
          <p:cNvSpPr>
            <a:spLocks noGrp="1"/>
          </p:cNvSpPr>
          <p:nvPr>
            <p:ph type="sldNum" sz="quarter" idx="16"/>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2473975719"/>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 texto estándar subtítulo">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449816" y="264027"/>
            <a:ext cx="8567183" cy="270565"/>
          </a:xfrm>
        </p:spPr>
        <p:txBody>
          <a:bodyPr/>
          <a:lstStyle>
            <a:lvl1pPr>
              <a:defRPr/>
            </a:lvl1pPr>
          </a:lstStyle>
          <a:p>
            <a:r>
              <a:rPr lang="es-ES"/>
              <a:t>Añadir título haciendo clic</a:t>
            </a:r>
            <a:endParaRPr lang="es-ES" dirty="0"/>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449263" y="581026"/>
            <a:ext cx="8567737" cy="376238"/>
          </a:xfrm>
        </p:spPr>
        <p:txBody>
          <a:bodyPr vert="horz" lIns="0" tIns="0" rIns="72000" bIns="0" rtlCol="0" anchor="t">
            <a:noAutofit/>
          </a:bodyPr>
          <a:lstStyle>
            <a:lvl1pPr>
              <a:defRPr lang="de-DE" sz="1400"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s-ES" dirty="0"/>
              <a:t>Añadir subtítulo haciendo clic</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7" y="1020969"/>
            <a:ext cx="7172683" cy="349546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E1476F24-2F7F-4176-988F-7C6BEC5362CA}"/>
              </a:ext>
            </a:extLst>
          </p:cNvPr>
          <p:cNvSpPr>
            <a:spLocks noGrp="1"/>
          </p:cNvSpPr>
          <p:nvPr>
            <p:ph type="dt" sz="half" idx="15"/>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FA44C094-D71E-4F56-99A0-4FB60406C9F0}"/>
              </a:ext>
            </a:extLst>
          </p:cNvPr>
          <p:cNvSpPr>
            <a:spLocks noGrp="1"/>
          </p:cNvSpPr>
          <p:nvPr>
            <p:ph type="ftr" sz="quarter" idx="16"/>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3FBCB687-26C1-445F-8685-B79921C5C08A}"/>
              </a:ext>
            </a:extLst>
          </p:cNvPr>
          <p:cNvSpPr>
            <a:spLocks noGrp="1"/>
          </p:cNvSpPr>
          <p:nvPr>
            <p:ph type="sldNum" sz="quarter" idx="17"/>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2055235818"/>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 texto estándar (alter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7172684" cy="2839832"/>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s-ES"/>
              <a:t>Añadir título haciendo clic</a:t>
            </a:r>
            <a:endParaRPr lang="es-ES" dirty="0"/>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23135" y="3983338"/>
            <a:ext cx="2320828" cy="61697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 name="Datumsplatzhalter 2">
            <a:extLst>
              <a:ext uri="{FF2B5EF4-FFF2-40B4-BE49-F238E27FC236}">
                <a16:creationId xmlns:a16="http://schemas.microsoft.com/office/drawing/2014/main" id="{A7730DA6-C589-427D-AEE0-2C3102FF8392}"/>
              </a:ext>
            </a:extLst>
          </p:cNvPr>
          <p:cNvSpPr>
            <a:spLocks noGrp="1"/>
          </p:cNvSpPr>
          <p:nvPr>
            <p:ph type="dt" sz="half" idx="14"/>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8717AC0A-9AC9-44D4-8D28-28058E349078}"/>
              </a:ext>
            </a:extLst>
          </p:cNvPr>
          <p:cNvSpPr>
            <a:spLocks noGrp="1"/>
          </p:cNvSpPr>
          <p:nvPr>
            <p:ph type="ftr" sz="quarter" idx="15"/>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B24D4F32-2862-400D-ADA4-D3D7C74DC185}"/>
              </a:ext>
            </a:extLst>
          </p:cNvPr>
          <p:cNvSpPr>
            <a:spLocks noGrp="1"/>
          </p:cNvSpPr>
          <p:nvPr>
            <p:ph type="sldNum" sz="quarter" idx="16"/>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135859708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 texto 2 columna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4122182" cy="349546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0833" cy="540544"/>
          </a:xfrm>
        </p:spPr>
        <p:txBody>
          <a:bodyPr/>
          <a:lstStyle>
            <a:lvl1pPr>
              <a:defRPr/>
            </a:lvl1pPr>
          </a:lstStyle>
          <a:p>
            <a:r>
              <a:rPr lang="es-ES" dirty="0"/>
              <a:t>Añadir título haciendo clic</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888468" y="1020969"/>
            <a:ext cx="4122182" cy="349546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316A7CEA-97B8-4160-81D3-5EFEE4578B13}"/>
              </a:ext>
            </a:extLst>
          </p:cNvPr>
          <p:cNvSpPr>
            <a:spLocks noGrp="1"/>
          </p:cNvSpPr>
          <p:nvPr>
            <p:ph type="dt" sz="half" idx="15"/>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43270C03-A22A-497B-A829-10BBE04A2199}"/>
              </a:ext>
            </a:extLst>
          </p:cNvPr>
          <p:cNvSpPr>
            <a:spLocks noGrp="1"/>
          </p:cNvSpPr>
          <p:nvPr>
            <p:ph type="ftr" sz="quarter" idx="16"/>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71840757-2CA0-4DDB-974A-E7C5474ABD90}"/>
              </a:ext>
            </a:extLst>
          </p:cNvPr>
          <p:cNvSpPr>
            <a:spLocks noGrp="1"/>
          </p:cNvSpPr>
          <p:nvPr>
            <p:ph type="sldNum" sz="quarter" idx="17"/>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1871978961"/>
      </p:ext>
    </p:extLst>
  </p:cSld>
  <p:clrMapOvr>
    <a:masterClrMapping/>
  </p:clrMapOvr>
  <p:transition>
    <p:fade/>
  </p:transition>
  <p:extLst>
    <p:ext uri="{DCECCB84-F9BA-43D5-87BE-67443E8EF086}">
      <p15:sldGuideLst xmlns:p15="http://schemas.microsoft.com/office/powerpoint/2012/main">
        <p15:guide id="2" orient="horz" pos="28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 texto 1 columna">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122182" cy="3495469"/>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64435F81-3DE7-476E-B38E-090B91FF586F}"/>
              </a:ext>
            </a:extLst>
          </p:cNvPr>
          <p:cNvSpPr>
            <a:spLocks noGrp="1"/>
          </p:cNvSpPr>
          <p:nvPr>
            <p:ph type="dt" sz="half" idx="14"/>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57F736AD-BFFC-428A-AE6B-45650A28D4FC}"/>
              </a:ext>
            </a:extLst>
          </p:cNvPr>
          <p:cNvSpPr>
            <a:spLocks noGrp="1"/>
          </p:cNvSpPr>
          <p:nvPr>
            <p:ph type="ftr" sz="quarter" idx="15"/>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1021B538-EB29-49D5-8BC5-22148B4D19E1}"/>
              </a:ext>
            </a:extLst>
          </p:cNvPr>
          <p:cNvSpPr>
            <a:spLocks noGrp="1"/>
          </p:cNvSpPr>
          <p:nvPr>
            <p:ph type="sldNum" sz="quarter" idx="16"/>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187320649"/>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ítulo b/n">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23135" y="123825"/>
            <a:ext cx="8893865" cy="3541396"/>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23135" y="635156"/>
            <a:ext cx="8895600" cy="3030064"/>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687149" y="4066683"/>
            <a:ext cx="2311296" cy="637918"/>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s-ES" dirty="0"/>
              <a:t>Este es el subtítulo</a:t>
            </a:r>
          </a:p>
          <a:p>
            <a:r>
              <a:rPr lang="es-ES" dirty="0"/>
              <a:t>Nombre del proyecto | Fecha</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s-ES" dirty="0"/>
              <a:t>Diapositiva de título/encabezado</a:t>
            </a:r>
            <a:br>
              <a:rPr lang="es-ES" dirty="0"/>
            </a:br>
            <a:r>
              <a:rPr lang="es-ES" dirty="0"/>
              <a:t>con el </a:t>
            </a:r>
            <a:r>
              <a:rPr lang="es-ES" i="1" dirty="0"/>
              <a:t>key visual</a:t>
            </a:r>
            <a:r>
              <a:rPr lang="es-ES" dirty="0"/>
              <a:t> (diseño base) de la GIZ en b/n</a:t>
            </a:r>
          </a:p>
        </p:txBody>
      </p:sp>
    </p:spTree>
    <p:extLst>
      <p:ext uri="{BB962C8B-B14F-4D97-AF65-F5344CB8AC3E}">
        <p14:creationId xmlns:p14="http://schemas.microsoft.com/office/powerpoint/2010/main" val="42914669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 texto 1 f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4474945"/>
          </a:xfrm>
          <a:solidFill>
            <a:schemeClr val="bg2"/>
          </a:solidFill>
        </p:spPr>
        <p:txBody>
          <a:bodyPr tIns="1440000"/>
          <a:lstStyle>
            <a:lvl1pPr algn="ctr">
              <a:defRPr sz="100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3579606"/>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449817" y="240212"/>
            <a:ext cx="4839634" cy="540544"/>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74CEF61D-0714-4D44-9836-ED72AF4E5AB2}"/>
              </a:ext>
            </a:extLst>
          </p:cNvPr>
          <p:cNvSpPr>
            <a:spLocks noGrp="1"/>
          </p:cNvSpPr>
          <p:nvPr>
            <p:ph type="dt" sz="half" idx="16"/>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3794E91D-9696-4334-B7A6-8B84B22E26AA}"/>
              </a:ext>
            </a:extLst>
          </p:cNvPr>
          <p:cNvSpPr>
            <a:spLocks noGrp="1"/>
          </p:cNvSpPr>
          <p:nvPr>
            <p:ph type="ftr" sz="quarter" idx="17"/>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6C3AB917-C704-43EB-BAE4-73C2449428A3}"/>
              </a:ext>
            </a:extLst>
          </p:cNvPr>
          <p:cNvSpPr>
            <a:spLocks noGrp="1"/>
          </p:cNvSpPr>
          <p:nvPr>
            <p:ph type="sldNum" sz="quarter" idx="18"/>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18769548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 texto 1 foto (altern.)">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4474945"/>
          </a:xfrm>
          <a:solidFill>
            <a:schemeClr val="bg2"/>
          </a:solidFill>
        </p:spPr>
        <p:txBody>
          <a:bodyPr vert="horz" lIns="36000" tIns="144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2849992"/>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23135" y="3983338"/>
            <a:ext cx="2320828" cy="61697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449817" y="240212"/>
            <a:ext cx="4839634" cy="540544"/>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470CDD6A-F340-4E66-8C78-88C5E04F0D52}"/>
              </a:ext>
            </a:extLst>
          </p:cNvPr>
          <p:cNvSpPr>
            <a:spLocks noGrp="1"/>
          </p:cNvSpPr>
          <p:nvPr>
            <p:ph type="dt" sz="half" idx="16"/>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D189720B-FAD2-4AA6-B65F-BDE4491285E6}"/>
              </a:ext>
            </a:extLst>
          </p:cNvPr>
          <p:cNvSpPr>
            <a:spLocks noGrp="1"/>
          </p:cNvSpPr>
          <p:nvPr>
            <p:ph type="ftr" sz="quarter" idx="17"/>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458B5B79-2F92-4A34-AA0D-1E8AB040C622}"/>
              </a:ext>
            </a:extLst>
          </p:cNvPr>
          <p:cNvSpPr>
            <a:spLocks noGrp="1"/>
          </p:cNvSpPr>
          <p:nvPr>
            <p:ph type="sldNum" sz="quarter" idx="18"/>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12816133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 texto 2 fotos">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3579606"/>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5528944" y="24550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449816" y="240212"/>
            <a:ext cx="4839635" cy="540544"/>
          </a:xfrm>
        </p:spPr>
        <p:txBody>
          <a:bodyPr/>
          <a:lstStyle>
            <a:lvl1pPr>
              <a:defRPr/>
            </a:lvl1pPr>
          </a:lstStyle>
          <a:p>
            <a:r>
              <a:rPr lang="es-ES"/>
              <a:t>Añadir título haciendo clic</a:t>
            </a:r>
            <a:endParaRPr lang="es-ES" dirty="0"/>
          </a:p>
        </p:txBody>
      </p:sp>
      <p:sp>
        <p:nvSpPr>
          <p:cNvPr id="3" name="Datumsplatzhalter 2">
            <a:extLst>
              <a:ext uri="{FF2B5EF4-FFF2-40B4-BE49-F238E27FC236}">
                <a16:creationId xmlns:a16="http://schemas.microsoft.com/office/drawing/2014/main" id="{36CCF089-0461-4E7C-9B3E-AF818EFF14C5}"/>
              </a:ext>
            </a:extLst>
          </p:cNvPr>
          <p:cNvSpPr>
            <a:spLocks noGrp="1"/>
          </p:cNvSpPr>
          <p:nvPr>
            <p:ph type="dt" sz="half" idx="17"/>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82D4FABF-C192-48DF-B8CA-C10C953CCCF0}"/>
              </a:ext>
            </a:extLst>
          </p:cNvPr>
          <p:cNvSpPr>
            <a:spLocks noGrp="1"/>
          </p:cNvSpPr>
          <p:nvPr>
            <p:ph type="ftr" sz="quarter" idx="18"/>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29904D45-7320-4AB1-84DD-06314C817325}"/>
              </a:ext>
            </a:extLst>
          </p:cNvPr>
          <p:cNvSpPr>
            <a:spLocks noGrp="1"/>
          </p:cNvSpPr>
          <p:nvPr>
            <p:ph type="sldNum" sz="quarter" idx="19"/>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2027969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 texto 2 fotos (altern.)">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2849992"/>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23135" y="3983338"/>
            <a:ext cx="2320828" cy="61697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5528944" y="24550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449817" y="240212"/>
            <a:ext cx="4839634" cy="540544"/>
          </a:xfrm>
        </p:spPr>
        <p:txBody>
          <a:bodyPr/>
          <a:lstStyle>
            <a:lvl1pPr>
              <a:defRPr/>
            </a:lvl1pPr>
          </a:lstStyle>
          <a:p>
            <a:r>
              <a:rPr lang="es-ES"/>
              <a:t>Añadir título haciendo clic</a:t>
            </a:r>
            <a:endParaRPr lang="es-ES" dirty="0"/>
          </a:p>
        </p:txBody>
      </p:sp>
      <p:sp>
        <p:nvSpPr>
          <p:cNvPr id="4" name="Datumsplatzhalter 3">
            <a:extLst>
              <a:ext uri="{FF2B5EF4-FFF2-40B4-BE49-F238E27FC236}">
                <a16:creationId xmlns:a16="http://schemas.microsoft.com/office/drawing/2014/main" id="{14D851B0-055F-4ED9-B1AF-D521C9FC4442}"/>
              </a:ext>
            </a:extLst>
          </p:cNvPr>
          <p:cNvSpPr>
            <a:spLocks noGrp="1"/>
          </p:cNvSpPr>
          <p:nvPr>
            <p:ph type="dt" sz="half" idx="17"/>
          </p:nvPr>
        </p:nvSpPr>
        <p:spPr/>
        <p:txBody>
          <a:bodyPr/>
          <a:lstStyle/>
          <a:p>
            <a:r>
              <a:rPr lang="es-ES"/>
              <a:t>14.02.2019</a:t>
            </a:r>
            <a:endParaRPr lang="es-ES" dirty="0"/>
          </a:p>
        </p:txBody>
      </p:sp>
      <p:sp>
        <p:nvSpPr>
          <p:cNvPr id="5" name="Fußzeilenplatzhalter 4">
            <a:extLst>
              <a:ext uri="{FF2B5EF4-FFF2-40B4-BE49-F238E27FC236}">
                <a16:creationId xmlns:a16="http://schemas.microsoft.com/office/drawing/2014/main" id="{484C7E39-B309-433A-B34A-5BAD3C25E6CE}"/>
              </a:ext>
            </a:extLst>
          </p:cNvPr>
          <p:cNvSpPr>
            <a:spLocks noGrp="1"/>
          </p:cNvSpPr>
          <p:nvPr>
            <p:ph type="ftr" sz="quarter" idx="18"/>
          </p:nvPr>
        </p:nvSpPr>
        <p:spPr/>
        <p:txBody>
          <a:bodyPr/>
          <a:lstStyle/>
          <a:p>
            <a:r>
              <a:rPr lang="es-ES" dirty="0"/>
              <a:t>Redes de Aprendizaje para la implementación de Sistemas de Gestión de la Energía</a:t>
            </a:r>
          </a:p>
        </p:txBody>
      </p:sp>
      <p:sp>
        <p:nvSpPr>
          <p:cNvPr id="17" name="Foliennummernplatzhalter 16">
            <a:extLst>
              <a:ext uri="{FF2B5EF4-FFF2-40B4-BE49-F238E27FC236}">
                <a16:creationId xmlns:a16="http://schemas.microsoft.com/office/drawing/2014/main" id="{1385A7EB-6282-4716-8AAD-1C44ADE1B5FD}"/>
              </a:ext>
            </a:extLst>
          </p:cNvPr>
          <p:cNvSpPr>
            <a:spLocks noGrp="1"/>
          </p:cNvSpPr>
          <p:nvPr>
            <p:ph type="sldNum" sz="quarter" idx="19"/>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267762072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 texto 2 fotos y 2 columna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728155" y="2444751"/>
            <a:ext cx="4288845" cy="2155568"/>
          </a:xfrm>
          <a:solidFill>
            <a:schemeClr val="bg2"/>
          </a:solidFill>
        </p:spPr>
        <p:txBody>
          <a:bodyPr vert="horz" lIns="36000" tIns="1440000" rIns="36000" bIns="36000" rtlCol="0">
            <a:noAutofit/>
          </a:bodyPr>
          <a:lstStyle>
            <a:lvl1pPr>
              <a:defRPr lang="en-GB" sz="1000" dirty="0">
                <a:solidFill>
                  <a:schemeClr val="tx2"/>
                </a:solidFill>
              </a:defRPr>
            </a:lvl1pPr>
          </a:lstStyle>
          <a:p>
            <a:pPr lvl="0" algn="ctr"/>
            <a:r>
              <a:rPr lang="es-ES"/>
              <a:t>Imagen</a:t>
            </a:r>
            <a:endParaRPr lang="es-ES"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23134" y="2444751"/>
            <a:ext cx="4288845" cy="2155568"/>
          </a:xfrm>
          <a:solidFill>
            <a:schemeClr val="bg2"/>
          </a:solidFill>
        </p:spPr>
        <p:txBody>
          <a:bodyPr vert="horz" lIns="36000" tIns="1440000" rIns="36000" bIns="36000" rtlCol="0">
            <a:noAutofit/>
          </a:bodyPr>
          <a:lstStyle>
            <a:lvl1pPr>
              <a:defRPr lang="en-GB" sz="1000"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3962161" cy="124979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0833" cy="540544"/>
          </a:xfrm>
        </p:spPr>
        <p:txBody>
          <a:bodyPr/>
          <a:lstStyle>
            <a:lvl1pPr>
              <a:defRPr/>
            </a:lvl1pPr>
          </a:lstStyle>
          <a:p>
            <a:r>
              <a:rPr lang="es-ES"/>
              <a:t>Añadir título haciendo clic</a:t>
            </a:r>
            <a:endParaRPr lang="es-ES"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5055732" y="1020969"/>
            <a:ext cx="3954917" cy="1249791"/>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0C018030-29BB-4AC7-924C-FA00E1D44E85}"/>
              </a:ext>
            </a:extLst>
          </p:cNvPr>
          <p:cNvSpPr>
            <a:spLocks noGrp="1"/>
          </p:cNvSpPr>
          <p:nvPr>
            <p:ph type="dt" sz="half" idx="17"/>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C043C784-8B7D-4485-BCCC-7509CD0547C8}"/>
              </a:ext>
            </a:extLst>
          </p:cNvPr>
          <p:cNvSpPr>
            <a:spLocks noGrp="1"/>
          </p:cNvSpPr>
          <p:nvPr>
            <p:ph type="ftr" sz="quarter" idx="18"/>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7BB561E2-A996-4C87-BD08-F12F8BD3FA5B}"/>
              </a:ext>
            </a:extLst>
          </p:cNvPr>
          <p:cNvSpPr>
            <a:spLocks noGrp="1"/>
          </p:cNvSpPr>
          <p:nvPr>
            <p:ph type="sldNum" sz="quarter" idx="19"/>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3591959471"/>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p. texto 3 fotos y 3 columna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3140868" y="2994718"/>
            <a:ext cx="2858400" cy="1605600"/>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23135" y="2994718"/>
            <a:ext cx="2858400" cy="1605600"/>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2531717" cy="1769123"/>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0833" cy="540544"/>
          </a:xfrm>
        </p:spPr>
        <p:txBody>
          <a:bodyPr/>
          <a:lstStyle>
            <a:lvl1pPr>
              <a:defRPr/>
            </a:lvl1pPr>
          </a:lstStyle>
          <a:p>
            <a:r>
              <a:rPr lang="es-ES"/>
              <a:t>Añadir título haciendo clic</a:t>
            </a:r>
            <a:endParaRPr lang="es-ES"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3467551" y="1020969"/>
            <a:ext cx="2531717" cy="1769123"/>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6158600" y="2994718"/>
            <a:ext cx="2858400" cy="1605600"/>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6485284" y="1020969"/>
            <a:ext cx="2531717" cy="1769123"/>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7A37156E-DDB3-49F6-87E3-8B34FFC76FAA}"/>
              </a:ext>
            </a:extLst>
          </p:cNvPr>
          <p:cNvSpPr>
            <a:spLocks noGrp="1"/>
          </p:cNvSpPr>
          <p:nvPr>
            <p:ph type="dt" sz="half" idx="19"/>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36A315B9-43A2-406C-8666-034AA17B475E}"/>
              </a:ext>
            </a:extLst>
          </p:cNvPr>
          <p:cNvSpPr>
            <a:spLocks noGrp="1"/>
          </p:cNvSpPr>
          <p:nvPr>
            <p:ph type="ftr" sz="quarter" idx="20"/>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84938731-B067-4957-8915-7A68867E5A70}"/>
              </a:ext>
            </a:extLst>
          </p:cNvPr>
          <p:cNvSpPr>
            <a:spLocks noGrp="1"/>
          </p:cNvSpPr>
          <p:nvPr>
            <p:ph type="sldNum" sz="quarter" idx="21"/>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3069192385"/>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 para proyec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460375" y="3112887"/>
            <a:ext cx="2645076" cy="1487687"/>
          </a:xfrm>
          <a:solidFill>
            <a:schemeClr val="bg2"/>
          </a:solidFill>
        </p:spPr>
        <p:txBody>
          <a:bodyPr vert="horz" lIns="36000" tIns="1152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460374" y="970671"/>
            <a:ext cx="2644776" cy="13900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460374" y="2421711"/>
            <a:ext cx="2644776" cy="6343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60374" y="2417530"/>
            <a:ext cx="2644776" cy="212006"/>
          </a:xfrm>
          <a:noFill/>
        </p:spPr>
        <p:txBody>
          <a:bodyPr vert="horz" lIns="72000" tIns="36000" rIns="72000" bIns="36000" rtlCol="0" anchor="ctr">
            <a:noAutofit/>
          </a:bodyPr>
          <a:lstStyle>
            <a:lvl1pPr marL="0" marR="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lang="de-DE" sz="1000" b="1" baseline="0">
                <a:solidFill>
                  <a:schemeClr val="bg1"/>
                </a:solidFill>
              </a:defRPr>
            </a:lvl1pPr>
            <a:lvl2pPr>
              <a:defRPr lang="de-DE" dirty="0"/>
            </a:lvl2pPr>
            <a:lvl3pPr>
              <a:defRPr lang="en-GB" dirty="0"/>
            </a:lvl3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lang="de-DE" dirty="0" err="1"/>
              <a:t>Nombre</a:t>
            </a:r>
            <a:r>
              <a:rPr lang="de-DE" dirty="0"/>
              <a:t> de la </a:t>
            </a:r>
            <a:r>
              <a:rPr lang="de-DE" dirty="0" err="1"/>
              <a:t>contraparte</a:t>
            </a:r>
            <a:endParaRPr lang="de-DE" dirty="0"/>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449816" y="240212"/>
            <a:ext cx="4839635" cy="540544"/>
          </a:xfrm>
        </p:spPr>
        <p:txBody>
          <a:bodyPr/>
          <a:lstStyle>
            <a:lvl1pPr>
              <a:defRPr/>
            </a:lvl1pPr>
          </a:lstStyle>
          <a:p>
            <a:r>
              <a:rPr lang="es-ES"/>
              <a:t>Añadir título haciendo clic</a:t>
            </a:r>
            <a:endParaRPr lang="es-ES" dirty="0"/>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460374" y="2649415"/>
            <a:ext cx="2644776" cy="394453"/>
          </a:xfrm>
          <a:noFill/>
        </p:spPr>
        <p:txBody>
          <a:bodyPr lIns="72000" anchor="t"/>
          <a:lstStyle>
            <a:lvl1pPr>
              <a:lnSpc>
                <a:spcPct val="100000"/>
              </a:lnSpc>
              <a:spcBef>
                <a:spcPts val="0"/>
              </a:spcBef>
              <a:defRPr sz="800" b="0" baseline="0">
                <a:solidFill>
                  <a:schemeClr val="bg1"/>
                </a:solidFill>
              </a:defRPr>
            </a:lvl1pPr>
          </a:lstStyle>
          <a:p>
            <a:pPr lvl="0"/>
            <a:r>
              <a:rPr lang="de-DE" dirty="0"/>
              <a:t>MM/AAAA – MM/AAAA</a:t>
            </a:r>
            <a:br>
              <a:rPr lang="de-DE" dirty="0"/>
            </a:br>
            <a:r>
              <a:rPr lang="de-DE" dirty="0"/>
              <a:t>Volumen: 00 </a:t>
            </a:r>
            <a:r>
              <a:rPr lang="de-DE" dirty="0" err="1"/>
              <a:t>millones</a:t>
            </a:r>
            <a:r>
              <a:rPr lang="de-DE" dirty="0"/>
              <a:t> de </a:t>
            </a:r>
            <a:r>
              <a:rPr lang="de-DE" dirty="0" err="1"/>
              <a:t>euros</a:t>
            </a:r>
            <a:br>
              <a:rPr lang="de-DE" dirty="0"/>
            </a:br>
            <a:r>
              <a:rPr lang="de-DE" dirty="0" err="1"/>
              <a:t>Aporte</a:t>
            </a:r>
            <a:r>
              <a:rPr lang="de-DE" dirty="0"/>
              <a:t> </a:t>
            </a:r>
            <a:r>
              <a:rPr lang="de-DE" dirty="0" err="1"/>
              <a:t>público</a:t>
            </a:r>
            <a:r>
              <a:rPr lang="de-DE" dirty="0"/>
              <a:t>: 000.000 </a:t>
            </a:r>
            <a:r>
              <a:rPr lang="de-DE" dirty="0" err="1"/>
              <a:t>euros</a:t>
            </a:r>
            <a:endParaRPr lang="de-DE" dirty="0"/>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460374" y="971310"/>
            <a:ext cx="2644776" cy="271797"/>
          </a:xfrm>
          <a:noFill/>
        </p:spPr>
        <p:txBody>
          <a:bodyPr lIns="72000" tIns="36000" bIns="36000" anchor="ctr"/>
          <a:lstStyle>
            <a:lvl1pPr>
              <a:defRPr sz="1100" b="1" baseline="0">
                <a:solidFill>
                  <a:schemeClr val="tx1"/>
                </a:solidFill>
              </a:defRPr>
            </a:lvl1pPr>
          </a:lstStyle>
          <a:p>
            <a:pPr lvl="0"/>
            <a:r>
              <a:rPr lang="de-DE" dirty="0" err="1"/>
              <a:t>Nombre</a:t>
            </a:r>
            <a:r>
              <a:rPr lang="de-DE" dirty="0"/>
              <a:t> del </a:t>
            </a:r>
            <a:r>
              <a:rPr lang="de-DE" dirty="0" err="1"/>
              <a:t>país</a:t>
            </a:r>
            <a:endParaRPr lang="de-DE" dirty="0"/>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460374" y="1243108"/>
            <a:ext cx="2644776" cy="1117616"/>
          </a:xfrm>
          <a:noFill/>
        </p:spPr>
        <p:txBody>
          <a:bodyPr lIns="72000" tIns="0" bIns="36000" anchor="t"/>
          <a:lstStyle>
            <a:lvl1pPr marL="0" indent="0" algn="l" defTabSz="685800" rtl="0" eaLnBrk="1" latinLnBrk="0" hangingPunct="1">
              <a:lnSpc>
                <a:spcPct val="100000"/>
              </a:lnSpc>
              <a:spcBef>
                <a:spcPts val="0"/>
              </a:spcBef>
              <a:buFont typeface="Arial" panose="020B0604020202020204" pitchFamily="34" charset="0"/>
              <a:buNone/>
              <a:defRPr lang="de-DE" sz="1000" b="0" kern="1200" baseline="0" dirty="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buFont typeface="Arial" panose="020B0604020202020204" pitchFamily="34" charset="0"/>
              <a:buNone/>
            </a:pPr>
            <a:r>
              <a:rPr lang="de-DE" dirty="0" err="1"/>
              <a:t>Texto</a:t>
            </a:r>
            <a:r>
              <a:rPr lang="de-DE" dirty="0"/>
              <a:t> </a:t>
            </a:r>
            <a:r>
              <a:rPr lang="de-DE" dirty="0" err="1"/>
              <a:t>con</a:t>
            </a:r>
            <a:r>
              <a:rPr lang="de-DE" dirty="0"/>
              <a:t> </a:t>
            </a:r>
            <a:r>
              <a:rPr lang="de-DE" dirty="0" err="1"/>
              <a:t>el</a:t>
            </a:r>
            <a:r>
              <a:rPr lang="de-DE" dirty="0"/>
              <a:t> </a:t>
            </a:r>
            <a:r>
              <a:rPr lang="de-DE" dirty="0" err="1"/>
              <a:t>nombre</a:t>
            </a:r>
            <a:r>
              <a:rPr lang="de-DE" dirty="0"/>
              <a:t> del </a:t>
            </a:r>
            <a:r>
              <a:rPr lang="de-DE" dirty="0" err="1"/>
              <a:t>país</a:t>
            </a:r>
            <a:r>
              <a:rPr lang="de-DE" dirty="0"/>
              <a:t>.</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3310597" y="1020763"/>
            <a:ext cx="5717516" cy="3579812"/>
          </a:xfrm>
        </p:spPr>
        <p:txBody>
          <a:bodyPr/>
          <a:lstStyle>
            <a:lvl1pPr>
              <a:defRPr/>
            </a:lvl1pPr>
            <a:lvl2pPr>
              <a:defRPr/>
            </a:lvl2pPr>
            <a:lvl3pPr>
              <a:defRPr/>
            </a:lvl3p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3" name="Datumsplatzhalter 2">
            <a:extLst>
              <a:ext uri="{FF2B5EF4-FFF2-40B4-BE49-F238E27FC236}">
                <a16:creationId xmlns:a16="http://schemas.microsoft.com/office/drawing/2014/main" id="{68DE2E05-6712-49F0-9F11-CA750209F30B}"/>
              </a:ext>
            </a:extLst>
          </p:cNvPr>
          <p:cNvSpPr>
            <a:spLocks noGrp="1"/>
          </p:cNvSpPr>
          <p:nvPr>
            <p:ph type="dt" sz="half" idx="21"/>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87E70F1E-146B-45A9-BCA7-DD029CB2E564}"/>
              </a:ext>
            </a:extLst>
          </p:cNvPr>
          <p:cNvSpPr>
            <a:spLocks noGrp="1"/>
          </p:cNvSpPr>
          <p:nvPr>
            <p:ph type="ftr" sz="quarter" idx="22"/>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FED5D7B5-CBB9-4480-B09F-E66E777B1B2C}"/>
              </a:ext>
            </a:extLst>
          </p:cNvPr>
          <p:cNvSpPr>
            <a:spLocks noGrp="1"/>
          </p:cNvSpPr>
          <p:nvPr>
            <p:ph type="sldNum" sz="quarter" idx="23"/>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390030578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o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23135"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449817" y="240212"/>
            <a:ext cx="8342492" cy="540544"/>
          </a:xfrm>
        </p:spPr>
        <p:txBody>
          <a:bodyPr/>
          <a:lstStyle>
            <a:lvl1pPr>
              <a:defRPr/>
            </a:lvl1pPr>
          </a:lstStyle>
          <a:p>
            <a:r>
              <a:rPr lang="es-ES" dirty="0"/>
              <a:t>Añadir título haciendo clic</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140284" y="2070719"/>
            <a:ext cx="3369561" cy="1025036"/>
          </a:xfrm>
        </p:spPr>
        <p:txBody>
          <a:bodyPr/>
          <a:lstStyle>
            <a:lvl1pPr>
              <a:lnSpc>
                <a:spcPct val="100000"/>
              </a:lnSpc>
              <a:spcBef>
                <a:spcPts val="0"/>
              </a:spcBef>
              <a:defRPr sz="12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140284" y="1392861"/>
            <a:ext cx="3369561" cy="176276"/>
          </a:xfrm>
        </p:spPr>
        <p:txBody>
          <a:bodyPr/>
          <a:lstStyle>
            <a:lvl1pPr>
              <a:defRPr sz="1200" b="1"/>
            </a:lvl1pPr>
          </a:lstStyle>
          <a:p>
            <a:r>
              <a:rPr lang="de-DE" dirty="0" err="1"/>
              <a:t>Nombre</a:t>
            </a:r>
            <a:r>
              <a:rPr lang="de-DE" dirty="0"/>
              <a:t> y </a:t>
            </a:r>
            <a:r>
              <a:rPr lang="de-DE" dirty="0" err="1"/>
              <a:t>apellido</a:t>
            </a:r>
            <a:r>
              <a:rPr lang="de-DE" dirty="0"/>
              <a:t>(s)</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140284" y="1635978"/>
            <a:ext cx="3369561" cy="176276"/>
          </a:xfrm>
        </p:spPr>
        <p:txBody>
          <a:bodyPr/>
          <a:lstStyle>
            <a:lvl1pPr>
              <a:defRPr sz="1200"/>
            </a:lvl1pPr>
          </a:lstStyle>
          <a:p>
            <a:r>
              <a:rPr lang="de-DE" dirty="0" err="1"/>
              <a:t>Función</a:t>
            </a:r>
            <a:r>
              <a:rPr lang="de-DE" dirty="0"/>
              <a:t>, </a:t>
            </a:r>
            <a:r>
              <a:rPr lang="de-DE" dirty="0" err="1"/>
              <a:t>lugar</a:t>
            </a:r>
            <a:endParaRPr lang="de-DE" dirty="0"/>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449816" y="1392861"/>
            <a:ext cx="1468079" cy="1702892"/>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784636" y="4052697"/>
            <a:ext cx="838691" cy="246221"/>
          </a:xfrm>
          <a:prstGeom prst="rect">
            <a:avLst/>
          </a:prstGeom>
          <a:noFill/>
        </p:spPr>
        <p:txBody>
          <a:bodyPr wrap="none" rtlCol="0">
            <a:spAutoFit/>
          </a:bodyPr>
          <a:lstStyle/>
          <a:p>
            <a:pPr>
              <a:spcBef>
                <a:spcPts val="2400"/>
              </a:spcBef>
              <a:buClr>
                <a:srgbClr val="C00000"/>
              </a:buClr>
            </a:pPr>
            <a:r>
              <a:rPr lang="es-ES" sz="1000">
                <a:solidFill>
                  <a:schemeClr val="tx1">
                    <a:lumMod val="75000"/>
                    <a:lumOff val="25000"/>
                  </a:schemeClr>
                </a:solidFill>
              </a:rPr>
              <a:t>www.giz.de</a:t>
            </a:r>
            <a:endParaRPr lang="es-ES" sz="1000" dirty="0">
              <a:solidFill>
                <a:schemeClr val="tx1">
                  <a:lumMod val="75000"/>
                  <a:lumOff val="25000"/>
                </a:schemeClr>
              </a:solidFill>
            </a:endParaRP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a:stretch>
            <a:fillRect/>
          </a:stretch>
        </p:blipFill>
        <p:spPr bwMode="gray">
          <a:xfrm>
            <a:off x="2273484" y="4081945"/>
            <a:ext cx="290728" cy="236458"/>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444492" y="4029252"/>
            <a:ext cx="262622" cy="297258"/>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2622199" y="4052697"/>
            <a:ext cx="1773242" cy="246221"/>
          </a:xfrm>
          <a:prstGeom prst="rect">
            <a:avLst/>
          </a:prstGeom>
          <a:noFill/>
        </p:spPr>
        <p:txBody>
          <a:bodyPr wrap="none" rtlCol="0">
            <a:spAutoFit/>
          </a:bodyPr>
          <a:lstStyle/>
          <a:p>
            <a:pPr>
              <a:spcBef>
                <a:spcPts val="2400"/>
              </a:spcBef>
              <a:buClr>
                <a:srgbClr val="C00000"/>
              </a:buClr>
            </a:pPr>
            <a:r>
              <a:rPr lang="es-ES" sz="1000">
                <a:solidFill>
                  <a:schemeClr val="tx1">
                    <a:lumMod val="75000"/>
                    <a:lumOff val="25000"/>
                  </a:schemeClr>
                </a:solidFill>
              </a:rPr>
              <a:t>https://twitter.com/giz_gmbh</a:t>
            </a:r>
            <a:endParaRPr lang="es-ES" sz="1000" dirty="0">
              <a:solidFill>
                <a:schemeClr val="tx1">
                  <a:lumMod val="75000"/>
                  <a:lumOff val="25000"/>
                </a:schemeClr>
              </a:solidFill>
            </a:endParaRPr>
          </a:p>
        </p:txBody>
      </p:sp>
      <p:sp>
        <p:nvSpPr>
          <p:cNvPr id="2" name="Datumsplatzhalter 1">
            <a:extLst>
              <a:ext uri="{FF2B5EF4-FFF2-40B4-BE49-F238E27FC236}">
                <a16:creationId xmlns:a16="http://schemas.microsoft.com/office/drawing/2014/main" id="{CEA6B603-AED2-46A7-AE29-2D5EAAC6246B}"/>
              </a:ext>
            </a:extLst>
          </p:cNvPr>
          <p:cNvSpPr>
            <a:spLocks noGrp="1"/>
          </p:cNvSpPr>
          <p:nvPr>
            <p:ph type="dt" sz="half" idx="24"/>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B8739D72-540A-49AE-BA89-13BD14BF0156}"/>
              </a:ext>
            </a:extLst>
          </p:cNvPr>
          <p:cNvSpPr>
            <a:spLocks noGrp="1"/>
          </p:cNvSpPr>
          <p:nvPr>
            <p:ph type="ftr" sz="quarter" idx="25"/>
          </p:nvPr>
        </p:nvSpPr>
        <p:spPr/>
        <p:txBody>
          <a:bodyPr/>
          <a:lstStyle/>
          <a:p>
            <a:r>
              <a:rPr lang="es-ES" dirty="0"/>
              <a:t>Redes de Aprendizaje para la implementación de Sistemas de Gestión de la Energía</a:t>
            </a:r>
          </a:p>
        </p:txBody>
      </p:sp>
      <p:sp>
        <p:nvSpPr>
          <p:cNvPr id="4" name="Foliennummernplatzhalter 3">
            <a:extLst>
              <a:ext uri="{FF2B5EF4-FFF2-40B4-BE49-F238E27FC236}">
                <a16:creationId xmlns:a16="http://schemas.microsoft.com/office/drawing/2014/main" id="{E73BDBE8-98AD-471D-A81E-67AAC5819DBE}"/>
              </a:ext>
            </a:extLst>
          </p:cNvPr>
          <p:cNvSpPr>
            <a:spLocks noGrp="1"/>
          </p:cNvSpPr>
          <p:nvPr>
            <p:ph type="sldNum" sz="quarter" idx="26"/>
          </p:nvPr>
        </p:nvSpPr>
        <p:spPr/>
        <p:txBody>
          <a:bodyPr/>
          <a:lstStyle/>
          <a:p>
            <a:r>
              <a:rPr lang="es-ES"/>
              <a:t>Página </a:t>
            </a:r>
            <a:fld id="{3A8B5DB7-81A8-4ED4-916B-6B23CD603687}" type="slidenum">
              <a:rPr lang="es-ES" smtClean="0"/>
              <a:pPr/>
              <a:t>‹#›</a:t>
            </a:fld>
            <a:endParaRPr lang="es-ES" dirty="0"/>
          </a:p>
        </p:txBody>
      </p:sp>
      <p:sp>
        <p:nvSpPr>
          <p:cNvPr id="5" name="TextBox 7">
            <a:extLst>
              <a:ext uri="{FF2B5EF4-FFF2-40B4-BE49-F238E27FC236}">
                <a16:creationId xmlns:a16="http://schemas.microsoft.com/office/drawing/2014/main" id="{7946B6B2-7D51-4BCD-926C-0BCC89B1D4EE}"/>
              </a:ext>
            </a:extLst>
          </p:cNvPr>
          <p:cNvSpPr txBox="1"/>
          <p:nvPr userDrawn="1"/>
        </p:nvSpPr>
        <p:spPr bwMode="gray">
          <a:xfrm>
            <a:off x="5253681" y="4052697"/>
            <a:ext cx="2696572" cy="246221"/>
          </a:xfrm>
          <a:prstGeom prst="rect">
            <a:avLst/>
          </a:prstGeom>
          <a:noFill/>
        </p:spPr>
        <p:txBody>
          <a:bodyPr wrap="none" rtlCol="0">
            <a:spAutoFit/>
          </a:bodyPr>
          <a:lstStyle/>
          <a:p>
            <a:pPr>
              <a:spcBef>
                <a:spcPts val="2400"/>
              </a:spcBef>
              <a:buClr>
                <a:srgbClr val="C00000"/>
              </a:buClr>
            </a:pPr>
            <a:r>
              <a:rPr lang="de-DE" sz="1000" dirty="0">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F7404532-AA0D-4B92-9E20-41A9DBF17A7E}"/>
              </a:ext>
            </a:extLst>
          </p:cNvPr>
          <p:cNvPicPr>
            <a:picLocks noChangeAspect="1"/>
          </p:cNvPicPr>
          <p:nvPr userDrawn="1"/>
        </p:nvPicPr>
        <p:blipFill>
          <a:blip r:embed="rId4"/>
          <a:stretch>
            <a:fillRect/>
          </a:stretch>
        </p:blipFill>
        <p:spPr>
          <a:xfrm>
            <a:off x="4977909" y="4052697"/>
            <a:ext cx="275772" cy="234514"/>
          </a:xfrm>
          <a:prstGeom prst="rect">
            <a:avLst/>
          </a:prstGeom>
        </p:spPr>
      </p:pic>
    </p:spTree>
    <p:extLst>
      <p:ext uri="{BB962C8B-B14F-4D97-AF65-F5344CB8AC3E}">
        <p14:creationId xmlns:p14="http://schemas.microsoft.com/office/powerpoint/2010/main" val="140540611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o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23135"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784636" y="4052697"/>
            <a:ext cx="838691" cy="246221"/>
          </a:xfrm>
          <a:prstGeom prst="rect">
            <a:avLst/>
          </a:prstGeom>
          <a:noFill/>
        </p:spPr>
        <p:txBody>
          <a:bodyPr wrap="none" rtlCol="0">
            <a:spAutoFit/>
          </a:bodyPr>
          <a:lstStyle/>
          <a:p>
            <a:pPr>
              <a:spcBef>
                <a:spcPts val="2400"/>
              </a:spcBef>
              <a:buClr>
                <a:srgbClr val="C00000"/>
              </a:buClr>
            </a:pPr>
            <a:r>
              <a:rPr lang="es-ES" sz="1000">
                <a:solidFill>
                  <a:schemeClr val="tx1">
                    <a:lumMod val="75000"/>
                    <a:lumOff val="25000"/>
                  </a:schemeClr>
                </a:solidFill>
              </a:rPr>
              <a:t>www.giz.de</a:t>
            </a:r>
            <a:endParaRPr lang="es-ES" sz="1000" dirty="0">
              <a:solidFill>
                <a:schemeClr val="tx1">
                  <a:lumMod val="75000"/>
                  <a:lumOff val="25000"/>
                </a:schemeClr>
              </a:solidFill>
            </a:endParaRP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2273484" y="4081945"/>
            <a:ext cx="290728" cy="236458"/>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444492" y="4029252"/>
            <a:ext cx="262622" cy="297258"/>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2622199" y="4052697"/>
            <a:ext cx="1773242" cy="246221"/>
          </a:xfrm>
          <a:prstGeom prst="rect">
            <a:avLst/>
          </a:prstGeom>
          <a:noFill/>
        </p:spPr>
        <p:txBody>
          <a:bodyPr wrap="none" rtlCol="0">
            <a:spAutoFit/>
          </a:bodyPr>
          <a:lstStyle/>
          <a:p>
            <a:pPr>
              <a:spcBef>
                <a:spcPts val="2400"/>
              </a:spcBef>
              <a:buClr>
                <a:srgbClr val="C00000"/>
              </a:buClr>
            </a:pPr>
            <a:r>
              <a:rPr lang="es-ES" sz="1000">
                <a:solidFill>
                  <a:schemeClr val="tx1">
                    <a:lumMod val="75000"/>
                    <a:lumOff val="25000"/>
                  </a:schemeClr>
                </a:solidFill>
              </a:rPr>
              <a:t>https://twitter.com/giz_gmbh</a:t>
            </a:r>
            <a:endParaRPr lang="es-ES" sz="1000" dirty="0">
              <a:solidFill>
                <a:schemeClr val="tx1">
                  <a:lumMod val="75000"/>
                  <a:lumOff val="25000"/>
                </a:schemeClr>
              </a:solidFill>
            </a:endParaRP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1959062" y="2070719"/>
            <a:ext cx="2570185" cy="601268"/>
          </a:xfrm>
        </p:spPr>
        <p:txBody>
          <a:bodyPr/>
          <a:lstStyle>
            <a:lvl1pPr>
              <a:lnSpc>
                <a:spcPct val="100000"/>
              </a:lnSpc>
              <a:spcBef>
                <a:spcPts val="0"/>
              </a:spcBef>
              <a:defRPr sz="12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1959062" y="1392861"/>
            <a:ext cx="2570185" cy="176276"/>
          </a:xfrm>
        </p:spPr>
        <p:txBody>
          <a:bodyPr/>
          <a:lstStyle>
            <a:lvl1pPr>
              <a:defRPr sz="1200" b="1"/>
            </a:lvl1pPr>
          </a:lstStyle>
          <a:p>
            <a:r>
              <a:rPr lang="de-DE" dirty="0" err="1"/>
              <a:t>Nombre</a:t>
            </a:r>
            <a:r>
              <a:rPr lang="de-DE" dirty="0"/>
              <a:t> y </a:t>
            </a:r>
            <a:r>
              <a:rPr lang="de-DE" dirty="0" err="1"/>
              <a:t>apellido</a:t>
            </a:r>
            <a:r>
              <a:rPr lang="de-DE" dirty="0"/>
              <a:t>(s)</a:t>
            </a:r>
            <a:endParaRPr lang="en-GB" dirty="0"/>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1959062" y="1635978"/>
            <a:ext cx="2570185" cy="176276"/>
          </a:xfrm>
        </p:spPr>
        <p:txBody>
          <a:bodyPr/>
          <a:lstStyle>
            <a:lvl1pPr>
              <a:defRPr sz="1200"/>
            </a:lvl1pPr>
          </a:lstStyle>
          <a:p>
            <a:r>
              <a:rPr lang="de-DE" dirty="0" err="1"/>
              <a:t>Función</a:t>
            </a:r>
            <a:r>
              <a:rPr lang="de-DE" dirty="0"/>
              <a:t>, </a:t>
            </a:r>
            <a:r>
              <a:rPr lang="de-DE" dirty="0" err="1"/>
              <a:t>lugar</a:t>
            </a:r>
            <a:endParaRPr lang="de-DE" dirty="0"/>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449818" y="1392861"/>
            <a:ext cx="1342015" cy="1556665"/>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6242653" y="2070719"/>
            <a:ext cx="2671574" cy="601268"/>
          </a:xfrm>
        </p:spPr>
        <p:txBody>
          <a:bodyPr/>
          <a:lstStyle>
            <a:lvl1pPr>
              <a:lnSpc>
                <a:spcPct val="100000"/>
              </a:lnSpc>
              <a:spcBef>
                <a:spcPts val="0"/>
              </a:spcBef>
              <a:defRPr sz="12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6242653" y="1392861"/>
            <a:ext cx="2671574" cy="176276"/>
          </a:xfrm>
        </p:spPr>
        <p:txBody>
          <a:bodyPr/>
          <a:lstStyle>
            <a:lvl1pPr>
              <a:defRPr sz="1200" b="1"/>
            </a:lvl1pPr>
          </a:lstStyle>
          <a:p>
            <a:r>
              <a:rPr lang="de-DE" dirty="0" err="1"/>
              <a:t>Nombre</a:t>
            </a:r>
            <a:r>
              <a:rPr lang="de-DE" dirty="0"/>
              <a:t> y </a:t>
            </a:r>
            <a:r>
              <a:rPr lang="de-DE" dirty="0" err="1"/>
              <a:t>apellido</a:t>
            </a:r>
            <a:r>
              <a:rPr lang="de-DE" dirty="0"/>
              <a:t>(s)</a:t>
            </a:r>
            <a:endParaRPr lang="en-GB" dirty="0"/>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6242653" y="1635978"/>
            <a:ext cx="2671574" cy="176276"/>
          </a:xfrm>
        </p:spPr>
        <p:txBody>
          <a:bodyPr/>
          <a:lstStyle>
            <a:lvl1pPr>
              <a:defRPr sz="1200"/>
            </a:lvl1pPr>
          </a:lstStyle>
          <a:p>
            <a:r>
              <a:rPr lang="de-DE" dirty="0" err="1"/>
              <a:t>Función</a:t>
            </a:r>
            <a:r>
              <a:rPr lang="de-DE" dirty="0"/>
              <a:t>, </a:t>
            </a:r>
            <a:r>
              <a:rPr lang="de-DE" dirty="0" err="1"/>
              <a:t>lugar</a:t>
            </a:r>
            <a:endParaRPr lang="de-DE" dirty="0"/>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4733408" y="1392861"/>
            <a:ext cx="1342015" cy="1556665"/>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s-ES"/>
              <a:t>Imagen</a:t>
            </a:r>
            <a:endParaRPr lang="es-ES" dirty="0"/>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449816" y="240212"/>
            <a:ext cx="8464411" cy="540544"/>
          </a:xfrm>
        </p:spPr>
        <p:txBody>
          <a:bodyPr/>
          <a:lstStyle>
            <a:lvl1pPr>
              <a:defRPr/>
            </a:lvl1pPr>
          </a:lstStyle>
          <a:p>
            <a:r>
              <a:rPr lang="es-ES" dirty="0"/>
              <a:t>Añadir título haciendo clic</a:t>
            </a:r>
          </a:p>
        </p:txBody>
      </p:sp>
      <p:sp>
        <p:nvSpPr>
          <p:cNvPr id="2" name="Datumsplatzhalter 1">
            <a:extLst>
              <a:ext uri="{FF2B5EF4-FFF2-40B4-BE49-F238E27FC236}">
                <a16:creationId xmlns:a16="http://schemas.microsoft.com/office/drawing/2014/main" id="{41E483CD-F19D-41A3-BDCA-6CBC957D249B}"/>
              </a:ext>
            </a:extLst>
          </p:cNvPr>
          <p:cNvSpPr>
            <a:spLocks noGrp="1"/>
          </p:cNvSpPr>
          <p:nvPr>
            <p:ph type="dt" sz="half" idx="28"/>
          </p:nvPr>
        </p:nvSpPr>
        <p:spPr/>
        <p:txBody>
          <a:bodyPr/>
          <a:lstStyle>
            <a:lvl1pPr>
              <a:defRPr/>
            </a:lvl1pPr>
          </a:lstStyle>
          <a:p>
            <a:r>
              <a:rPr lang="es-ES" dirty="0"/>
              <a:t>Agosto 2021</a:t>
            </a:r>
          </a:p>
        </p:txBody>
      </p:sp>
      <p:sp>
        <p:nvSpPr>
          <p:cNvPr id="3" name="Fußzeilenplatzhalter 2">
            <a:extLst>
              <a:ext uri="{FF2B5EF4-FFF2-40B4-BE49-F238E27FC236}">
                <a16:creationId xmlns:a16="http://schemas.microsoft.com/office/drawing/2014/main" id="{BB06DC9B-073A-4FF3-9BA2-1E75789AF6F5}"/>
              </a:ext>
            </a:extLst>
          </p:cNvPr>
          <p:cNvSpPr>
            <a:spLocks noGrp="1"/>
          </p:cNvSpPr>
          <p:nvPr>
            <p:ph type="ftr" sz="quarter" idx="29"/>
          </p:nvPr>
        </p:nvSpPr>
        <p:spPr/>
        <p:txBody>
          <a:bodyPr/>
          <a:lstStyle/>
          <a:p>
            <a:r>
              <a:rPr lang="es-ES" dirty="0"/>
              <a:t>Redes de Aprendizaje para la implementación de Sistemas de Gestión de la Energía</a:t>
            </a:r>
          </a:p>
        </p:txBody>
      </p:sp>
      <p:sp>
        <p:nvSpPr>
          <p:cNvPr id="4" name="Foliennummernplatzhalter 3">
            <a:extLst>
              <a:ext uri="{FF2B5EF4-FFF2-40B4-BE49-F238E27FC236}">
                <a16:creationId xmlns:a16="http://schemas.microsoft.com/office/drawing/2014/main" id="{AD5C1195-3510-4D99-97F7-C8AE84ACDFFE}"/>
              </a:ext>
            </a:extLst>
          </p:cNvPr>
          <p:cNvSpPr>
            <a:spLocks noGrp="1"/>
          </p:cNvSpPr>
          <p:nvPr>
            <p:ph type="sldNum" sz="quarter" idx="30"/>
          </p:nvPr>
        </p:nvSpPr>
        <p:spPr/>
        <p:txBody>
          <a:bodyPr/>
          <a:lstStyle/>
          <a:p>
            <a:r>
              <a:rPr lang="es-ES"/>
              <a:t>Página </a:t>
            </a:r>
            <a:fld id="{3A8B5DB7-81A8-4ED4-916B-6B23CD603687}" type="slidenum">
              <a:rPr lang="es-ES" smtClean="0"/>
              <a:pPr/>
              <a:t>‹#›</a:t>
            </a:fld>
            <a:endParaRPr lang="es-ES" dirty="0"/>
          </a:p>
        </p:txBody>
      </p:sp>
      <p:sp>
        <p:nvSpPr>
          <p:cNvPr id="5" name="TextBox 7">
            <a:extLst>
              <a:ext uri="{FF2B5EF4-FFF2-40B4-BE49-F238E27FC236}">
                <a16:creationId xmlns:a16="http://schemas.microsoft.com/office/drawing/2014/main" id="{5E9F2CB2-927E-4CF8-98C1-39455574EEC8}"/>
              </a:ext>
            </a:extLst>
          </p:cNvPr>
          <p:cNvSpPr txBox="1"/>
          <p:nvPr userDrawn="1"/>
        </p:nvSpPr>
        <p:spPr bwMode="gray">
          <a:xfrm>
            <a:off x="5253681" y="4052697"/>
            <a:ext cx="2696572" cy="246221"/>
          </a:xfrm>
          <a:prstGeom prst="rect">
            <a:avLst/>
          </a:prstGeom>
          <a:noFill/>
        </p:spPr>
        <p:txBody>
          <a:bodyPr wrap="none" rtlCol="0">
            <a:spAutoFit/>
          </a:bodyPr>
          <a:lstStyle/>
          <a:p>
            <a:pPr>
              <a:spcBef>
                <a:spcPts val="2400"/>
              </a:spcBef>
              <a:buClr>
                <a:srgbClr val="C00000"/>
              </a:buClr>
            </a:pPr>
            <a:r>
              <a:rPr lang="de-DE" sz="1000" dirty="0">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04C8E04C-5543-426D-99CE-6C16EE4F6819}"/>
              </a:ext>
            </a:extLst>
          </p:cNvPr>
          <p:cNvPicPr>
            <a:picLocks noChangeAspect="1"/>
          </p:cNvPicPr>
          <p:nvPr userDrawn="1"/>
        </p:nvPicPr>
        <p:blipFill>
          <a:blip r:embed="rId4"/>
          <a:stretch>
            <a:fillRect/>
          </a:stretch>
        </p:blipFill>
        <p:spPr>
          <a:xfrm>
            <a:off x="4977909" y="4052697"/>
            <a:ext cx="275772" cy="234514"/>
          </a:xfrm>
          <a:prstGeom prst="rect">
            <a:avLst/>
          </a:prstGeom>
        </p:spPr>
      </p:pic>
    </p:spTree>
    <p:extLst>
      <p:ext uri="{BB962C8B-B14F-4D97-AF65-F5344CB8AC3E}">
        <p14:creationId xmlns:p14="http://schemas.microsoft.com/office/powerpoint/2010/main" val="141969071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o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33351"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449816" y="240212"/>
            <a:ext cx="8560833" cy="540544"/>
          </a:xfrm>
        </p:spPr>
        <p:txBody>
          <a:bodyPr/>
          <a:lstStyle>
            <a:lvl1pPr>
              <a:defRPr/>
            </a:lvl1pPr>
          </a:lstStyle>
          <a:p>
            <a:r>
              <a:rPr lang="es-ES" dirty="0"/>
              <a:t>Añadir título haciendo clic</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449816" y="2974463"/>
            <a:ext cx="2608495" cy="540112"/>
          </a:xfrm>
        </p:spPr>
        <p:txBody>
          <a:bodyPr/>
          <a:lstStyle>
            <a:lvl1pPr>
              <a:lnSpc>
                <a:spcPct val="100000"/>
              </a:lnSpc>
              <a:spcBef>
                <a:spcPts val="0"/>
              </a:spcBef>
              <a:defRPr sz="10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449816" y="2508898"/>
            <a:ext cx="2608495" cy="176276"/>
          </a:xfrm>
        </p:spPr>
        <p:txBody>
          <a:bodyPr/>
          <a:lstStyle>
            <a:lvl1pPr>
              <a:defRPr sz="1000" b="1"/>
            </a:lvl1pPr>
          </a:lstStyle>
          <a:p>
            <a:r>
              <a:rPr lang="de-DE" dirty="0" err="1"/>
              <a:t>Nombre</a:t>
            </a:r>
            <a:r>
              <a:rPr lang="de-DE" dirty="0"/>
              <a:t> y </a:t>
            </a:r>
            <a:r>
              <a:rPr lang="de-DE" dirty="0" err="1"/>
              <a:t>apellido</a:t>
            </a:r>
            <a:r>
              <a:rPr lang="de-DE" dirty="0"/>
              <a:t>(s)</a:t>
            </a:r>
            <a:endParaRPr lang="en-GB" dirty="0"/>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449816" y="2686369"/>
            <a:ext cx="2608495" cy="176276"/>
          </a:xfrm>
        </p:spPr>
        <p:txBody>
          <a:bodyPr/>
          <a:lstStyle>
            <a:lvl1pPr>
              <a:defRPr sz="1000"/>
            </a:lvl1pPr>
          </a:lstStyle>
          <a:p>
            <a:r>
              <a:rPr lang="de-DE" dirty="0" err="1"/>
              <a:t>Función</a:t>
            </a:r>
            <a:r>
              <a:rPr lang="de-DE" dirty="0"/>
              <a:t>, </a:t>
            </a:r>
            <a:r>
              <a:rPr lang="de-DE" dirty="0" err="1"/>
              <a:t>lugar</a:t>
            </a:r>
            <a:endParaRPr lang="de-DE" dirty="0"/>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449818" y="1177157"/>
            <a:ext cx="1016580" cy="1179178"/>
          </a:xfrm>
          <a:solidFill>
            <a:schemeClr val="bg2"/>
          </a:solidFill>
        </p:spPr>
        <p:txBody>
          <a:bodyPr vert="horz" lIns="36000" tIns="864000" rIns="36000" bIns="36000" rtlCol="0">
            <a:noAutofit/>
          </a:bodyPr>
          <a:lstStyle>
            <a:lvl1pPr algn="ctr">
              <a:defRPr lang="en-GB" sz="600" dirty="0">
                <a:solidFill>
                  <a:schemeClr val="tx2"/>
                </a:solidFill>
              </a:defRPr>
            </a:lvl1pPr>
          </a:lstStyle>
          <a:p>
            <a:pPr lvl="0" algn="ctr"/>
            <a:r>
              <a:rPr lang="es-ES"/>
              <a:t>Imagen</a:t>
            </a:r>
            <a:endParaRPr lang="es-ES" dirty="0"/>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3348457" y="2974463"/>
            <a:ext cx="2608495" cy="540112"/>
          </a:xfrm>
        </p:spPr>
        <p:txBody>
          <a:bodyPr/>
          <a:lstStyle>
            <a:lvl1pPr>
              <a:lnSpc>
                <a:spcPct val="100000"/>
              </a:lnSpc>
              <a:spcBef>
                <a:spcPts val="0"/>
              </a:spcBef>
              <a:defRPr sz="10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3348457" y="2508898"/>
            <a:ext cx="2608495" cy="176276"/>
          </a:xfrm>
        </p:spPr>
        <p:txBody>
          <a:bodyPr/>
          <a:lstStyle>
            <a:lvl1pPr>
              <a:defRPr sz="1000" b="1"/>
            </a:lvl1pPr>
          </a:lstStyle>
          <a:p>
            <a:r>
              <a:rPr lang="de-DE" dirty="0" err="1"/>
              <a:t>Nombre</a:t>
            </a:r>
            <a:r>
              <a:rPr lang="de-DE" dirty="0"/>
              <a:t> y </a:t>
            </a:r>
            <a:r>
              <a:rPr lang="de-DE" dirty="0" err="1"/>
              <a:t>apellido</a:t>
            </a:r>
            <a:r>
              <a:rPr lang="de-DE" dirty="0"/>
              <a:t>(s)</a:t>
            </a:r>
            <a:endParaRPr lang="en-GB" dirty="0"/>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3348457" y="2686369"/>
            <a:ext cx="2608495" cy="176276"/>
          </a:xfrm>
        </p:spPr>
        <p:txBody>
          <a:bodyPr/>
          <a:lstStyle>
            <a:lvl1pPr>
              <a:defRPr sz="1000"/>
            </a:lvl1pPr>
          </a:lstStyle>
          <a:p>
            <a:r>
              <a:rPr lang="de-DE" dirty="0" err="1"/>
              <a:t>Función</a:t>
            </a:r>
            <a:r>
              <a:rPr lang="de-DE" dirty="0"/>
              <a:t>, </a:t>
            </a:r>
            <a:r>
              <a:rPr lang="de-DE" dirty="0" err="1"/>
              <a:t>lugar</a:t>
            </a:r>
            <a:endParaRPr lang="de-DE" dirty="0"/>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3348459" y="1177157"/>
            <a:ext cx="1016580" cy="1179178"/>
          </a:xfrm>
          <a:solidFill>
            <a:schemeClr val="bg2"/>
          </a:solidFill>
        </p:spPr>
        <p:txBody>
          <a:bodyPr vert="horz" lIns="36000" tIns="864000" rIns="36000" bIns="36000" rtlCol="0">
            <a:noAutofit/>
          </a:bodyPr>
          <a:lstStyle>
            <a:lvl1pPr marL="0" marR="0" indent="0" algn="ctr" defTabSz="685800" rtl="0" eaLnBrk="1" fontAlgn="auto" latinLnBrk="0" hangingPunct="1">
              <a:lnSpc>
                <a:spcPct val="90000"/>
              </a:lnSpc>
              <a:spcBef>
                <a:spcPts val="600"/>
              </a:spcBef>
              <a:spcAft>
                <a:spcPts val="0"/>
              </a:spcAft>
              <a:buClrTx/>
              <a:buSzTx/>
              <a:buFont typeface="Arial" panose="020B0604020202020204" pitchFamily="34" charset="0"/>
              <a:buNone/>
              <a:tabLst/>
              <a:defRPr lang="en-GB" sz="600" dirty="0">
                <a:solidFill>
                  <a:schemeClr val="tx2"/>
                </a:solidFill>
              </a:defRPr>
            </a:lvl1pPr>
          </a:lstStyle>
          <a:p>
            <a:pPr lvl="0" algn="ctr"/>
            <a:r>
              <a:rPr lang="es-ES"/>
              <a:t>Imagen</a:t>
            </a:r>
            <a:endParaRPr lang="es-ES" dirty="0"/>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6247098" y="2974463"/>
            <a:ext cx="2608495" cy="540112"/>
          </a:xfrm>
        </p:spPr>
        <p:txBody>
          <a:bodyPr/>
          <a:lstStyle>
            <a:lvl1pPr>
              <a:lnSpc>
                <a:spcPct val="100000"/>
              </a:lnSpc>
              <a:spcBef>
                <a:spcPts val="0"/>
              </a:spcBef>
              <a:defRPr sz="1000"/>
            </a:lvl1pPr>
          </a:lstStyle>
          <a:p>
            <a:r>
              <a:rPr lang="fr-FR" dirty="0"/>
              <a:t>nombre.apellidos@giz.de</a:t>
            </a:r>
          </a:p>
          <a:p>
            <a:r>
              <a:rPr lang="fr-FR" dirty="0"/>
              <a:t>T +49 (0) x xx </a:t>
            </a:r>
            <a:r>
              <a:rPr lang="fr-FR" dirty="0" err="1"/>
              <a:t>xx</a:t>
            </a:r>
            <a:r>
              <a:rPr lang="fr-FR" dirty="0"/>
              <a:t> </a:t>
            </a:r>
            <a:r>
              <a:rPr lang="fr-FR" dirty="0" err="1"/>
              <a:t>xx</a:t>
            </a:r>
            <a:r>
              <a:rPr lang="fr-FR" dirty="0"/>
              <a:t> </a:t>
            </a:r>
          </a:p>
          <a:p>
            <a:r>
              <a:rPr lang="fr-FR" dirty="0"/>
              <a:t>F +49 (0) x xx </a:t>
            </a:r>
            <a:r>
              <a:rPr lang="fr-FR" dirty="0" err="1"/>
              <a:t>xx</a:t>
            </a:r>
            <a:r>
              <a:rPr lang="fr-FR" dirty="0"/>
              <a:t> </a:t>
            </a:r>
            <a:r>
              <a:rPr lang="fr-FR" dirty="0" err="1"/>
              <a:t>xx</a:t>
            </a:r>
            <a:endParaRPr lang="fr-FR" dirty="0"/>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6247098" y="2508898"/>
            <a:ext cx="2608495" cy="176276"/>
          </a:xfrm>
        </p:spPr>
        <p:txBody>
          <a:bodyPr/>
          <a:lstStyle>
            <a:lvl1pPr>
              <a:defRPr sz="1000" b="1"/>
            </a:lvl1pPr>
          </a:lstStyle>
          <a:p>
            <a:r>
              <a:rPr lang="de-DE" dirty="0" err="1"/>
              <a:t>Nombre</a:t>
            </a:r>
            <a:r>
              <a:rPr lang="de-DE" dirty="0"/>
              <a:t> y </a:t>
            </a:r>
            <a:r>
              <a:rPr lang="de-DE" dirty="0" err="1"/>
              <a:t>apellido</a:t>
            </a:r>
            <a:r>
              <a:rPr lang="de-DE" dirty="0"/>
              <a:t>(s)</a:t>
            </a:r>
            <a:endParaRPr lang="en-GB" dirty="0"/>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6247098" y="2686369"/>
            <a:ext cx="2608495" cy="176276"/>
          </a:xfrm>
        </p:spPr>
        <p:txBody>
          <a:bodyPr/>
          <a:lstStyle>
            <a:lvl1pPr>
              <a:defRPr sz="1000"/>
            </a:lvl1pPr>
          </a:lstStyle>
          <a:p>
            <a:r>
              <a:rPr lang="de-DE" dirty="0" err="1"/>
              <a:t>Función</a:t>
            </a:r>
            <a:r>
              <a:rPr lang="de-DE" dirty="0"/>
              <a:t>, </a:t>
            </a:r>
            <a:r>
              <a:rPr lang="de-DE" dirty="0" err="1"/>
              <a:t>lugar</a:t>
            </a:r>
            <a:endParaRPr lang="de-DE" dirty="0"/>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6247100" y="1177157"/>
            <a:ext cx="1016580" cy="1179178"/>
          </a:xfrm>
          <a:solidFill>
            <a:schemeClr val="bg2"/>
          </a:solidFill>
        </p:spPr>
        <p:txBody>
          <a:bodyPr vert="horz" lIns="36000" tIns="864000" rIns="36000" bIns="36000" rtlCol="0">
            <a:noAutofit/>
          </a:bodyPr>
          <a:lstStyle>
            <a:lvl1pPr algn="ctr">
              <a:defRPr lang="en-GB" sz="600" dirty="0">
                <a:solidFill>
                  <a:schemeClr val="tx2"/>
                </a:solidFill>
              </a:defRPr>
            </a:lvl1pPr>
          </a:lstStyle>
          <a:p>
            <a:pPr lvl="0" algn="ctr"/>
            <a:r>
              <a:rPr lang="es-ES"/>
              <a:t>Imagen</a:t>
            </a:r>
            <a:endParaRPr lang="es-ES" dirty="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784636" y="4052697"/>
            <a:ext cx="838691" cy="246221"/>
          </a:xfrm>
          <a:prstGeom prst="rect">
            <a:avLst/>
          </a:prstGeom>
          <a:noFill/>
        </p:spPr>
        <p:txBody>
          <a:bodyPr wrap="none" rtlCol="0">
            <a:spAutoFit/>
          </a:bodyPr>
          <a:lstStyle/>
          <a:p>
            <a:pPr>
              <a:spcBef>
                <a:spcPts val="2400"/>
              </a:spcBef>
              <a:buClr>
                <a:srgbClr val="C00000"/>
              </a:buClr>
            </a:pPr>
            <a:r>
              <a:rPr lang="es-ES" sz="1000">
                <a:solidFill>
                  <a:schemeClr val="tx1">
                    <a:lumMod val="75000"/>
                    <a:lumOff val="25000"/>
                  </a:schemeClr>
                </a:solidFill>
              </a:rPr>
              <a:t>www.giz.de</a:t>
            </a:r>
            <a:endParaRPr lang="es-ES" sz="1000" dirty="0">
              <a:solidFill>
                <a:schemeClr val="tx1">
                  <a:lumMod val="75000"/>
                  <a:lumOff val="25000"/>
                </a:schemeClr>
              </a:solidFill>
            </a:endParaRP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2273484" y="4081945"/>
            <a:ext cx="290728" cy="236458"/>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444492" y="4029252"/>
            <a:ext cx="262622" cy="297258"/>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2622199" y="4052697"/>
            <a:ext cx="1773242" cy="246221"/>
          </a:xfrm>
          <a:prstGeom prst="rect">
            <a:avLst/>
          </a:prstGeom>
          <a:noFill/>
        </p:spPr>
        <p:txBody>
          <a:bodyPr wrap="none" rtlCol="0">
            <a:spAutoFit/>
          </a:bodyPr>
          <a:lstStyle/>
          <a:p>
            <a:pPr>
              <a:spcBef>
                <a:spcPts val="2400"/>
              </a:spcBef>
              <a:buClr>
                <a:srgbClr val="C00000"/>
              </a:buClr>
            </a:pPr>
            <a:r>
              <a:rPr lang="es-ES" sz="1000">
                <a:solidFill>
                  <a:schemeClr val="tx1">
                    <a:lumMod val="75000"/>
                    <a:lumOff val="25000"/>
                  </a:schemeClr>
                </a:solidFill>
              </a:rPr>
              <a:t>https://twitter.com/giz_gmbh</a:t>
            </a:r>
            <a:endParaRPr lang="es-ES" sz="1000" dirty="0">
              <a:solidFill>
                <a:schemeClr val="tx1">
                  <a:lumMod val="75000"/>
                  <a:lumOff val="25000"/>
                </a:schemeClr>
              </a:solidFill>
            </a:endParaRPr>
          </a:p>
        </p:txBody>
      </p:sp>
      <p:sp>
        <p:nvSpPr>
          <p:cNvPr id="2" name="Datumsplatzhalter 1">
            <a:extLst>
              <a:ext uri="{FF2B5EF4-FFF2-40B4-BE49-F238E27FC236}">
                <a16:creationId xmlns:a16="http://schemas.microsoft.com/office/drawing/2014/main" id="{4A59D2F4-6182-4A86-A5C5-1F36C72E8F0E}"/>
              </a:ext>
            </a:extLst>
          </p:cNvPr>
          <p:cNvSpPr>
            <a:spLocks noGrp="1"/>
          </p:cNvSpPr>
          <p:nvPr>
            <p:ph type="dt" sz="half" idx="32"/>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425E7718-DF2F-46FC-9FB2-A0154A92C3E2}"/>
              </a:ext>
            </a:extLst>
          </p:cNvPr>
          <p:cNvSpPr>
            <a:spLocks noGrp="1"/>
          </p:cNvSpPr>
          <p:nvPr>
            <p:ph type="ftr" sz="quarter" idx="33"/>
          </p:nvPr>
        </p:nvSpPr>
        <p:spPr/>
        <p:txBody>
          <a:bodyPr/>
          <a:lstStyle/>
          <a:p>
            <a:r>
              <a:rPr lang="es-ES" dirty="0"/>
              <a:t>Redes de Aprendizaje para la implementación de Sistemas de Gestión de la Energía</a:t>
            </a:r>
          </a:p>
        </p:txBody>
      </p:sp>
      <p:sp>
        <p:nvSpPr>
          <p:cNvPr id="4" name="Foliennummernplatzhalter 3">
            <a:extLst>
              <a:ext uri="{FF2B5EF4-FFF2-40B4-BE49-F238E27FC236}">
                <a16:creationId xmlns:a16="http://schemas.microsoft.com/office/drawing/2014/main" id="{83BD616A-981C-4160-907F-2A913DECB9D5}"/>
              </a:ext>
            </a:extLst>
          </p:cNvPr>
          <p:cNvSpPr>
            <a:spLocks noGrp="1"/>
          </p:cNvSpPr>
          <p:nvPr>
            <p:ph type="sldNum" sz="quarter" idx="34"/>
          </p:nvPr>
        </p:nvSpPr>
        <p:spPr/>
        <p:txBody>
          <a:bodyPr/>
          <a:lstStyle/>
          <a:p>
            <a:r>
              <a:rPr lang="es-ES"/>
              <a:t>Página </a:t>
            </a:r>
            <a:fld id="{3A8B5DB7-81A8-4ED4-916B-6B23CD603687}" type="slidenum">
              <a:rPr lang="es-ES" smtClean="0"/>
              <a:pPr/>
              <a:t>‹#›</a:t>
            </a:fld>
            <a:endParaRPr lang="es-ES" dirty="0"/>
          </a:p>
        </p:txBody>
      </p:sp>
      <p:sp>
        <p:nvSpPr>
          <p:cNvPr id="5" name="TextBox 7">
            <a:extLst>
              <a:ext uri="{FF2B5EF4-FFF2-40B4-BE49-F238E27FC236}">
                <a16:creationId xmlns:a16="http://schemas.microsoft.com/office/drawing/2014/main" id="{A5E3B563-70AC-490B-885A-66ACCA5F8506}"/>
              </a:ext>
            </a:extLst>
          </p:cNvPr>
          <p:cNvSpPr txBox="1"/>
          <p:nvPr userDrawn="1"/>
        </p:nvSpPr>
        <p:spPr bwMode="gray">
          <a:xfrm>
            <a:off x="5253681" y="4052697"/>
            <a:ext cx="2696572" cy="246221"/>
          </a:xfrm>
          <a:prstGeom prst="rect">
            <a:avLst/>
          </a:prstGeom>
          <a:noFill/>
        </p:spPr>
        <p:txBody>
          <a:bodyPr wrap="none" rtlCol="0">
            <a:spAutoFit/>
          </a:bodyPr>
          <a:lstStyle/>
          <a:p>
            <a:pPr>
              <a:spcBef>
                <a:spcPts val="2400"/>
              </a:spcBef>
              <a:buClr>
                <a:srgbClr val="C00000"/>
              </a:buClr>
            </a:pPr>
            <a:r>
              <a:rPr lang="de-DE" sz="1000" dirty="0">
                <a:solidFill>
                  <a:schemeClr val="tx1">
                    <a:lumMod val="75000"/>
                    <a:lumOff val="25000"/>
                  </a:schemeClr>
                </a:solidFill>
              </a:rPr>
              <a:t>https://www.linkedin.com/company/gizgmbh</a:t>
            </a:r>
          </a:p>
        </p:txBody>
      </p:sp>
      <p:pic>
        <p:nvPicPr>
          <p:cNvPr id="7" name="Grafik 6" descr="Ein Bild, das Zeichnung, Schild enthält.&#10;&#10;Automatisch generierte Beschreibung">
            <a:extLst>
              <a:ext uri="{FF2B5EF4-FFF2-40B4-BE49-F238E27FC236}">
                <a16:creationId xmlns:a16="http://schemas.microsoft.com/office/drawing/2014/main" id="{12635984-F01C-41C3-9DF4-0784AE03CFE2}"/>
              </a:ext>
            </a:extLst>
          </p:cNvPr>
          <p:cNvPicPr>
            <a:picLocks noChangeAspect="1"/>
          </p:cNvPicPr>
          <p:nvPr userDrawn="1"/>
        </p:nvPicPr>
        <p:blipFill>
          <a:blip r:embed="rId4"/>
          <a:stretch>
            <a:fillRect/>
          </a:stretch>
        </p:blipFill>
        <p:spPr>
          <a:xfrm>
            <a:off x="4977909" y="4052697"/>
            <a:ext cx="275772" cy="234514"/>
          </a:xfrm>
          <a:prstGeom prst="rect">
            <a:avLst/>
          </a:prstGeom>
        </p:spPr>
      </p:pic>
    </p:spTree>
    <p:extLst>
      <p:ext uri="{BB962C8B-B14F-4D97-AF65-F5344CB8AC3E}">
        <p14:creationId xmlns:p14="http://schemas.microsoft.com/office/powerpoint/2010/main" val="40601506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ítulo foto">
    <p:spTree>
      <p:nvGrpSpPr>
        <p:cNvPr id="1" name=""/>
        <p:cNvGrpSpPr/>
        <p:nvPr/>
      </p:nvGrpSpPr>
      <p:grpSpPr>
        <a:xfrm>
          <a:off x="0" y="0"/>
          <a:ext cx="0" cy="0"/>
          <a:chOff x="0" y="0"/>
          <a:chExt cx="0" cy="0"/>
        </a:xfrm>
      </p:grpSpPr>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4552950" y="933450"/>
            <a:ext cx="0" cy="6858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3541395"/>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s-ES"/>
              <a:t>.</a:t>
            </a:r>
            <a:endParaRPr lang="es-ES" dirty="0"/>
          </a:p>
        </p:txBody>
      </p:sp>
      <p:sp>
        <p:nvSpPr>
          <p:cNvPr id="3" name="1.">
            <a:extLst>
              <a:ext uri="{FF2B5EF4-FFF2-40B4-BE49-F238E27FC236}">
                <a16:creationId xmlns:a16="http://schemas.microsoft.com/office/drawing/2014/main" id="{6C4143CA-4DB1-41D8-8702-2CD00961FDB5}"/>
              </a:ext>
            </a:extLst>
          </p:cNvPr>
          <p:cNvSpPr/>
          <p:nvPr userDrawn="1"/>
        </p:nvSpPr>
        <p:spPr bwMode="gray">
          <a:xfrm>
            <a:off x="3826042" y="128165"/>
            <a:ext cx="1476375" cy="528606"/>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5444717" y="128165"/>
            <a:ext cx="1476375" cy="54938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2. Para restablecer </a:t>
            </a:r>
            <a:br>
              <a:rPr kumimoji="0" lang="es-ES" sz="1050" b="0" i="0" u="none" strike="noStrike" kern="1200" cap="none" spc="0" normalizeH="0" baseline="0" noProof="0" dirty="0">
                <a:ln>
                  <a:noFill/>
                </a:ln>
                <a:solidFill>
                  <a:prstClr val="black"/>
                </a:solidFill>
                <a:effectLst/>
                <a:uLnTx/>
                <a:uFillTx/>
                <a:latin typeface="+mn-lt"/>
              </a:rPr>
            </a:br>
            <a:r>
              <a:rPr kumimoji="0" lang="es-ES" sz="1050" b="0" i="0" u="none" strike="noStrike" kern="1200" cap="none" spc="0" normalizeH="0" baseline="0" noProof="0" dirty="0">
                <a:ln>
                  <a:noFill/>
                </a:ln>
                <a:solidFill>
                  <a:prstClr val="black"/>
                </a:solidFill>
                <a:effectLst/>
                <a:uLnTx/>
                <a:uFillTx/>
                <a:latin typeface="+mn-lt"/>
              </a:rPr>
              <a:t>el diseño de la diapositiva:</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7214240" y="128165"/>
            <a:ext cx="2021839" cy="6740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050" dirty="0"/>
            </a:br>
            <a:endParaRPr kumimoji="0" lang="es-ES" sz="1050" b="0" i="0" u="none" strike="noStrike" kern="1200" cap="none" spc="0" normalizeH="0" baseline="0" noProof="0" dirty="0">
              <a:ln>
                <a:noFill/>
              </a:ln>
              <a:solidFill>
                <a:prstClr val="black"/>
              </a:solidFill>
              <a:effectLst/>
              <a:uLnTx/>
              <a:uFillTx/>
              <a:latin typeface="+mn-lt"/>
              <a:ea typeface="+mn-ea"/>
              <a:cs typeface="+mn-cs"/>
            </a:endParaRP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687149" y="4066683"/>
            <a:ext cx="2311296" cy="637918"/>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4595052" y="177800"/>
            <a:ext cx="4533933" cy="923330"/>
          </a:xfrm>
          <a:prstGeom prst="rect">
            <a:avLst/>
          </a:prstGeom>
          <a:noFill/>
        </p:spPr>
        <p:txBody>
          <a:bodyPr wrap="none" rtlCol="0">
            <a:spAutoFit/>
          </a:bodyPr>
          <a:lstStyle/>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Haga clic en la imagen que figura sobre la diapositiva.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Elimine la imagen mediante la tecla “Supr”.</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 Haga clic en el pequeño símbolo situado en el centro de la página.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Seleccione una fotografía.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“Inicio/Restablecer” para restablecer el diseño de la diapositiva.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En caso necesario, escoja una parte de la fotografía mediante “Formato/Recortar”.</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166847" y="421640"/>
            <a:ext cx="211456" cy="4572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5" y="635156"/>
            <a:ext cx="8893865" cy="3030064"/>
          </a:xfrm>
          <a:prstGeom prst="rect">
            <a:avLst/>
          </a:prstGeom>
          <a:blipFill dpi="0" rotWithShape="1">
            <a:blip r:embed="rId4">
              <a:alphaModFix amt="80000"/>
            </a:blip>
            <a:srcRect/>
            <a:stretch>
              <a:fillRect l="-10" r="-10"/>
            </a:stretch>
          </a:blipFill>
        </p:spPr>
        <p:txBody>
          <a:bodyPr wrap="square" lIns="576000" bIns="1036800" anchor="b">
            <a:noAutofit/>
          </a:bodyPr>
          <a:lstStyle>
            <a:lvl1pPr>
              <a:defRPr sz="2600" b="1">
                <a:solidFill>
                  <a:schemeClr val="tx1"/>
                </a:solidFill>
              </a:defRPr>
            </a:lvl1pPr>
          </a:lstStyle>
          <a:p>
            <a:r>
              <a:rPr lang="es-ES" dirty="0"/>
              <a:t>Diapositiva de título/encabezado</a:t>
            </a:r>
            <a:br>
              <a:rPr lang="es-ES" dirty="0"/>
            </a:br>
            <a:r>
              <a:rPr lang="es-ES" dirty="0"/>
              <a:t>con fotografía de fondo (sustituible)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s-ES" dirty="0"/>
              <a:t>Este es el subtítulo</a:t>
            </a:r>
          </a:p>
          <a:p>
            <a:r>
              <a:rPr lang="es-ES" dirty="0"/>
              <a:t>Nombre del proyecto | Fecha</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7457666" y="1475105"/>
            <a:ext cx="1246909" cy="860367"/>
          </a:xfrm>
          <a:prstGeom prst="rect">
            <a:avLst/>
          </a:prstGeom>
        </p:spPr>
      </p:pic>
      <p:pic>
        <p:nvPicPr>
          <p:cNvPr id="7" name="Grafik 6" descr="Ein Bild, das Screenshot enthält.&#10;&#10;Automatisch generierte Beschreibung">
            <a:extLst>
              <a:ext uri="{FF2B5EF4-FFF2-40B4-BE49-F238E27FC236}">
                <a16:creationId xmlns:a16="http://schemas.microsoft.com/office/drawing/2014/main" id="{6E759A33-1ECA-4EA3-8A06-178E18BF7040}"/>
              </a:ext>
            </a:extLst>
          </p:cNvPr>
          <p:cNvPicPr>
            <a:picLocks noChangeAspect="1"/>
          </p:cNvPicPr>
          <p:nvPr userDrawn="1"/>
        </p:nvPicPr>
        <p:blipFill rotWithShape="1">
          <a:blip r:embed="rId6"/>
          <a:srcRect l="27949" t="24404" r="52761"/>
          <a:stretch/>
        </p:blipFill>
        <p:spPr>
          <a:xfrm>
            <a:off x="7442540" y="896469"/>
            <a:ext cx="426990" cy="487642"/>
          </a:xfrm>
          <a:prstGeom prst="rect">
            <a:avLst/>
          </a:prstGeom>
        </p:spPr>
      </p:pic>
      <p:pic>
        <p:nvPicPr>
          <p:cNvPr id="14" name="Grafik 13" descr="Ein Bild, das Screenshot enthält.&#10;&#10;Automatisch generierte Beschreibung">
            <a:extLst>
              <a:ext uri="{FF2B5EF4-FFF2-40B4-BE49-F238E27FC236}">
                <a16:creationId xmlns:a16="http://schemas.microsoft.com/office/drawing/2014/main" id="{1D0320E8-0618-47ED-906F-B50495B1344A}"/>
              </a:ext>
            </a:extLst>
          </p:cNvPr>
          <p:cNvPicPr>
            <a:picLocks/>
          </p:cNvPicPr>
          <p:nvPr userDrawn="1"/>
        </p:nvPicPr>
        <p:blipFill>
          <a:blip r:embed="rId7"/>
          <a:stretch>
            <a:fillRect/>
          </a:stretch>
        </p:blipFill>
        <p:spPr>
          <a:xfrm>
            <a:off x="5547449" y="776007"/>
            <a:ext cx="1588101" cy="650246"/>
          </a:xfrm>
          <a:prstGeom prst="rect">
            <a:avLst/>
          </a:prstGeom>
        </p:spPr>
      </p:pic>
      <p:sp>
        <p:nvSpPr>
          <p:cNvPr id="30" name="Rechteck 29">
            <a:extLst>
              <a:ext uri="{FF2B5EF4-FFF2-40B4-BE49-F238E27FC236}">
                <a16:creationId xmlns:a16="http://schemas.microsoft.com/office/drawing/2014/main" id="{6FF6D387-2574-4BA6-B4A7-0BA8C8D78909}"/>
              </a:ext>
            </a:extLst>
          </p:cNvPr>
          <p:cNvSpPr/>
          <p:nvPr userDrawn="1"/>
        </p:nvSpPr>
        <p:spPr bwMode="gray">
          <a:xfrm>
            <a:off x="6542501" y="1119489"/>
            <a:ext cx="561299"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a:extLst>
              <a:ext uri="{FF2B5EF4-FFF2-40B4-BE49-F238E27FC236}">
                <a16:creationId xmlns:a16="http://schemas.microsoft.com/office/drawing/2014/main" id="{30B8DCF8-4B33-4369-AF13-3EEB54C82C4D}"/>
              </a:ext>
            </a:extLst>
          </p:cNvPr>
          <p:cNvSpPr/>
          <p:nvPr userDrawn="1"/>
        </p:nvSpPr>
        <p:spPr bwMode="gray">
          <a:xfrm>
            <a:off x="7482416"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6587205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lo encabezad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s-ES" dirty="0"/>
              <a:t>Añadir título haciendo clic</a:t>
            </a:r>
          </a:p>
        </p:txBody>
      </p:sp>
      <p:sp>
        <p:nvSpPr>
          <p:cNvPr id="3" name="Datumsplatzhalter 2">
            <a:extLst>
              <a:ext uri="{FF2B5EF4-FFF2-40B4-BE49-F238E27FC236}">
                <a16:creationId xmlns:a16="http://schemas.microsoft.com/office/drawing/2014/main" id="{0F7B3A61-524C-49A6-9CA8-66B44289607D}"/>
              </a:ext>
            </a:extLst>
          </p:cNvPr>
          <p:cNvSpPr>
            <a:spLocks noGrp="1"/>
          </p:cNvSpPr>
          <p:nvPr>
            <p:ph type="dt" sz="half" idx="10"/>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72FCAD40-DBD3-41B6-9877-BF28C7174E35}"/>
              </a:ext>
            </a:extLst>
          </p:cNvPr>
          <p:cNvSpPr>
            <a:spLocks noGrp="1"/>
          </p:cNvSpPr>
          <p:nvPr>
            <p:ph type="ftr" sz="quarter" idx="11"/>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522A2CD4-94E6-4863-9DDC-A8403EBF44D8}"/>
              </a:ext>
            </a:extLst>
          </p:cNvPr>
          <p:cNvSpPr>
            <a:spLocks noGrp="1"/>
          </p:cNvSpPr>
          <p:nvPr>
            <p:ph type="sldNum" sz="quarter" idx="12"/>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302359111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lo encabezado (alter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s-ES" dirty="0"/>
              <a:t>Añadir título haciendo clic</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23135" y="3983338"/>
            <a:ext cx="2320828" cy="61697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 name="Datumsplatzhalter 2">
            <a:extLst>
              <a:ext uri="{FF2B5EF4-FFF2-40B4-BE49-F238E27FC236}">
                <a16:creationId xmlns:a16="http://schemas.microsoft.com/office/drawing/2014/main" id="{DB3C9B8B-F6CC-44D1-A87A-BC041F53C45A}"/>
              </a:ext>
            </a:extLst>
          </p:cNvPr>
          <p:cNvSpPr>
            <a:spLocks noGrp="1"/>
          </p:cNvSpPr>
          <p:nvPr>
            <p:ph type="dt" sz="half" idx="10"/>
          </p:nvPr>
        </p:nvSpPr>
        <p:spPr/>
        <p:txBody>
          <a:bodyPr/>
          <a:lstStyle/>
          <a:p>
            <a:r>
              <a:rPr lang="es-ES"/>
              <a:t>14.02.2019</a:t>
            </a:r>
            <a:endParaRPr lang="es-ES" dirty="0"/>
          </a:p>
        </p:txBody>
      </p:sp>
      <p:sp>
        <p:nvSpPr>
          <p:cNvPr id="4" name="Fußzeilenplatzhalter 3">
            <a:extLst>
              <a:ext uri="{FF2B5EF4-FFF2-40B4-BE49-F238E27FC236}">
                <a16:creationId xmlns:a16="http://schemas.microsoft.com/office/drawing/2014/main" id="{5869916F-F6B3-49AA-833D-4A16DD1B23E0}"/>
              </a:ext>
            </a:extLst>
          </p:cNvPr>
          <p:cNvSpPr>
            <a:spLocks noGrp="1"/>
          </p:cNvSpPr>
          <p:nvPr>
            <p:ph type="ftr" sz="quarter" idx="11"/>
          </p:nvPr>
        </p:nvSpPr>
        <p:spPr/>
        <p:txBody>
          <a:bodyPr/>
          <a:lstStyle/>
          <a:p>
            <a:r>
              <a:rPr lang="es-ES" dirty="0"/>
              <a:t>Redes de Aprendizaje para la implementación de Sistemas de Gestión de la Energía</a:t>
            </a:r>
          </a:p>
        </p:txBody>
      </p:sp>
      <p:sp>
        <p:nvSpPr>
          <p:cNvPr id="5" name="Foliennummernplatzhalter 4">
            <a:extLst>
              <a:ext uri="{FF2B5EF4-FFF2-40B4-BE49-F238E27FC236}">
                <a16:creationId xmlns:a16="http://schemas.microsoft.com/office/drawing/2014/main" id="{5A2D33B4-67E8-48D1-B002-5A0AA14FED00}"/>
              </a:ext>
            </a:extLst>
          </p:cNvPr>
          <p:cNvSpPr>
            <a:spLocks noGrp="1"/>
          </p:cNvSpPr>
          <p:nvPr>
            <p:ph type="sldNum" sz="quarter" idx="12"/>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632759983"/>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de imprenta">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2860082" y="323505"/>
            <a:ext cx="5111611" cy="430887"/>
          </a:xfrm>
        </p:spPr>
        <p:txBody>
          <a:bodyPr wrap="square">
            <a:spAutoFit/>
          </a:bodyPr>
          <a:lstStyle>
            <a:lvl1pPr marL="0" marR="0" indent="0" algn="l" defTabSz="685800" rtl="0" eaLnBrk="1" fontAlgn="auto" latinLnBrk="0" hangingPunct="1">
              <a:lnSpc>
                <a:spcPct val="100000"/>
              </a:lnSpc>
              <a:spcBef>
                <a:spcPts val="0"/>
              </a:spcBef>
              <a:spcAft>
                <a:spcPts val="0"/>
              </a:spcAft>
              <a:buClrTx/>
              <a:buSzTx/>
              <a:buFontTx/>
              <a:buNone/>
              <a:tabLst/>
              <a:defRPr sz="700" b="1">
                <a:solidFill>
                  <a:schemeClr val="accent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C80F0F"/>
                </a:solidFill>
                <a:effectLst/>
                <a:uLnTx/>
                <a:uFillTx/>
                <a:latin typeface="+mn-lt"/>
                <a:ea typeface="+mn-ea"/>
                <a:cs typeface="+mn-cs"/>
              </a:rPr>
              <a:t>Indicación el pie de imprenta: </a:t>
            </a:r>
            <a:br>
              <a:rPr kumimoji="0" lang="es-ES" sz="700" b="0" i="0" u="none" strike="noStrike" kern="1200" cap="none" spc="0" normalizeH="0" baseline="0" noProof="0">
                <a:ln>
                  <a:noFill/>
                </a:ln>
                <a:solidFill>
                  <a:srgbClr val="C80F0F"/>
                </a:solidFill>
                <a:effectLst/>
                <a:uLnTx/>
                <a:uFillTx/>
                <a:latin typeface="+mn-lt"/>
                <a:ea typeface="+mn-ea"/>
                <a:cs typeface="+mn-cs"/>
              </a:rPr>
            </a:br>
            <a:r>
              <a:rPr kumimoji="0" lang="es-ES" sz="700" b="0" i="0" u="none" strike="noStrike" kern="1200" cap="none" spc="0" normalizeH="0" baseline="0" noProof="0">
                <a:ln>
                  <a:noFill/>
                </a:ln>
                <a:solidFill>
                  <a:srgbClr val="C80F0F"/>
                </a:solidFill>
                <a:effectLst/>
                <a:uLnTx/>
                <a:uFillTx/>
                <a:latin typeface="+mn-lt"/>
                <a:ea typeface="+mn-ea"/>
                <a:cs typeface="+mn-cs"/>
              </a:rPr>
              <a:t>Adapte o elimine el texto de los marcadores de posición (nombre de proyecto/programa, dirección, correo electrónico, etc.) según se requiera. Elimine el marcador de posición para el logotipo del socio de cooperación cuando no proceda. (Este texto no es visible en el modo de presentación y tampoco se imprime.)</a:t>
            </a:r>
            <a:endParaRPr kumimoji="0" lang="es-ES" sz="700" b="0" i="0" u="none" strike="noStrike" kern="1200" cap="none" spc="0" normalizeH="0" baseline="0" noProof="0" dirty="0">
              <a:ln>
                <a:noFill/>
              </a:ln>
              <a:solidFill>
                <a:srgbClr val="C80F0F"/>
              </a:solidFill>
              <a:effectLst/>
              <a:uLnTx/>
              <a:uFillTx/>
              <a:latin typeface="+mn-lt"/>
              <a:ea typeface="+mn-ea"/>
              <a:cs typeface="+mn-cs"/>
            </a:endParaRP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450495" y="1106921"/>
            <a:ext cx="3214511" cy="1323439"/>
          </a:xfrm>
          <a:prstGeom prst="rect">
            <a:avLst/>
          </a:prstGeom>
        </p:spPr>
        <p:txBody>
          <a:bodyPr wrap="square" lIns="0" t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rPr>
              <a:t>Como empresa federal, la GIZ asiste al Gobierno de la República Federal de Alemania en su labor para alcanzar sus objetivos en el ámbito de la cooperación internacional para el desarrollo sostenible.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prstClr val="black"/>
                </a:solidFill>
                <a:effectLst/>
                <a:uLnTx/>
                <a:uFillTx/>
              </a:rPr>
              <a:t>Publicado por: </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rPr>
              <a:t>Deutsche Gesellschaft für </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rPr>
              <a:t>Internationale Zusammenarbeit (GIZ) GmbH</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rPr>
              <a:t>Domicilios de la Sociedad </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prstClr val="black"/>
                </a:solidFill>
                <a:effectLst/>
                <a:uLnTx/>
                <a:uFillTx/>
              </a:rPr>
              <a:t>Bonn y Eschborn, Alemania </a:t>
            </a: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2547859"/>
            <a:ext cx="3464422" cy="1762643"/>
          </a:xfrm>
        </p:spPr>
        <p:txBody>
          <a:bodyPr/>
          <a:lstStyle>
            <a:lvl1pPr>
              <a:lnSpc>
                <a:spcPct val="100000"/>
              </a:lnSpc>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4386538" y="1106922"/>
            <a:ext cx="3428177" cy="1945768"/>
          </a:xfrm>
        </p:spPr>
        <p:txBody>
          <a:bodyPr/>
          <a:lstStyle>
            <a:lvl1pPr>
              <a:lnSpc>
                <a:spcPct val="100000"/>
              </a:lnSpc>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9" name="Titel 4">
            <a:extLst>
              <a:ext uri="{FF2B5EF4-FFF2-40B4-BE49-F238E27FC236}">
                <a16:creationId xmlns:a16="http://schemas.microsoft.com/office/drawing/2014/main" id="{A54890EC-9E57-4997-94A7-B17711F7AB69}"/>
              </a:ext>
            </a:extLst>
          </p:cNvPr>
          <p:cNvSpPr txBox="1">
            <a:spLocks/>
          </p:cNvSpPr>
          <p:nvPr userDrawn="1"/>
        </p:nvSpPr>
        <p:spPr bwMode="gray">
          <a:xfrm>
            <a:off x="449817" y="240212"/>
            <a:ext cx="2804509" cy="540544"/>
          </a:xfrm>
          <a:prstGeom prst="rect">
            <a:avLst/>
          </a:prstGeom>
        </p:spPr>
        <p:txBody>
          <a:bodyPr vert="horz" lIns="0" tIns="0" rIns="72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s-ES" dirty="0"/>
              <a:t>Pie de imprenta</a:t>
            </a:r>
          </a:p>
        </p:txBody>
      </p:sp>
      <p:sp>
        <p:nvSpPr>
          <p:cNvPr id="11" name="Textplatzhalter 2">
            <a:extLst>
              <a:ext uri="{FF2B5EF4-FFF2-40B4-BE49-F238E27FC236}">
                <a16:creationId xmlns:a16="http://schemas.microsoft.com/office/drawing/2014/main" id="{454AFBB5-5170-421B-B9DB-ACE735B9EAB9}"/>
              </a:ext>
            </a:extLst>
          </p:cNvPr>
          <p:cNvSpPr>
            <a:spLocks noGrp="1"/>
          </p:cNvSpPr>
          <p:nvPr>
            <p:ph type="body" sz="quarter" idx="21" hasCustomPrompt="1"/>
          </p:nvPr>
        </p:nvSpPr>
        <p:spPr>
          <a:xfrm>
            <a:off x="4386262" y="3207008"/>
            <a:ext cx="2147887" cy="110800"/>
          </a:xfrm>
        </p:spPr>
        <p:txBody>
          <a:bodyPr wrap="none" lIns="0">
            <a:noAutofit/>
          </a:bodyPr>
          <a:lstStyle>
            <a:lvl1pPr>
              <a:defRPr lang="de-DE" sz="800" smtClean="0">
                <a:solidFill>
                  <a:prstClr val="black"/>
                </a:solidFill>
              </a:defRPr>
            </a:lvl1pPr>
            <a:lvl2pPr>
              <a:defRPr lang="de-DE" sz="1350" smtClean="0"/>
            </a:lvl2pPr>
            <a:lvl3pPr>
              <a:defRPr lang="de-DE" sz="1350" smtClean="0"/>
            </a:lvl3pPr>
            <a:lvl4pPr>
              <a:defRPr lang="de-DE" smtClean="0"/>
            </a:lvl4pPr>
            <a:lvl5pPr>
              <a:defRPr lang="fr-F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2" name="Datumsplatzhalter 1">
            <a:extLst>
              <a:ext uri="{FF2B5EF4-FFF2-40B4-BE49-F238E27FC236}">
                <a16:creationId xmlns:a16="http://schemas.microsoft.com/office/drawing/2014/main" id="{8CB4DA96-8B00-4036-BDD7-FB16C8201E97}"/>
              </a:ext>
            </a:extLst>
          </p:cNvPr>
          <p:cNvSpPr>
            <a:spLocks noGrp="1"/>
          </p:cNvSpPr>
          <p:nvPr>
            <p:ph type="dt" sz="half" idx="22"/>
          </p:nvPr>
        </p:nvSpPr>
        <p:spPr/>
        <p:txBody>
          <a:bodyPr/>
          <a:lstStyle/>
          <a:p>
            <a:r>
              <a:rPr lang="es-ES"/>
              <a:t>14.02.2019</a:t>
            </a:r>
            <a:endParaRPr lang="es-ES" dirty="0"/>
          </a:p>
        </p:txBody>
      </p:sp>
      <p:sp>
        <p:nvSpPr>
          <p:cNvPr id="3" name="Fußzeilenplatzhalter 2">
            <a:extLst>
              <a:ext uri="{FF2B5EF4-FFF2-40B4-BE49-F238E27FC236}">
                <a16:creationId xmlns:a16="http://schemas.microsoft.com/office/drawing/2014/main" id="{71539105-2A91-4F75-B2E3-65860977569A}"/>
              </a:ext>
            </a:extLst>
          </p:cNvPr>
          <p:cNvSpPr>
            <a:spLocks noGrp="1"/>
          </p:cNvSpPr>
          <p:nvPr>
            <p:ph type="ftr" sz="quarter" idx="23"/>
          </p:nvPr>
        </p:nvSpPr>
        <p:spPr/>
        <p:txBody>
          <a:bodyPr/>
          <a:lstStyle/>
          <a:p>
            <a:r>
              <a:rPr lang="es-ES" dirty="0"/>
              <a:t>Redes de Aprendizaje para la implementación de Sistemas de Gestión de la Energía</a:t>
            </a:r>
          </a:p>
        </p:txBody>
      </p:sp>
      <p:sp>
        <p:nvSpPr>
          <p:cNvPr id="4" name="Foliennummernplatzhalter 3">
            <a:extLst>
              <a:ext uri="{FF2B5EF4-FFF2-40B4-BE49-F238E27FC236}">
                <a16:creationId xmlns:a16="http://schemas.microsoft.com/office/drawing/2014/main" id="{73342BF7-AF7B-4ED5-9BB9-DD5C7E6F2EDA}"/>
              </a:ext>
            </a:extLst>
          </p:cNvPr>
          <p:cNvSpPr>
            <a:spLocks noGrp="1"/>
          </p:cNvSpPr>
          <p:nvPr>
            <p:ph type="sldNum" sz="quarter" idx="24"/>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343559430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grafías y fuent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1106921"/>
            <a:ext cx="7172684" cy="3470031"/>
          </a:xfrm>
        </p:spPr>
        <p:txBody>
          <a:bodyPr numCol="2"/>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lvl="0"/>
            <a:r>
              <a:rPr lang="de-DE" dirty="0" err="1"/>
              <a:t>Añadir</a:t>
            </a:r>
            <a:r>
              <a:rPr lang="de-DE" dirty="0"/>
              <a:t> </a:t>
            </a:r>
            <a:r>
              <a:rPr lang="de-DE" dirty="0" err="1"/>
              <a:t>texto</a:t>
            </a:r>
            <a:r>
              <a:rPr lang="de-DE" dirty="0"/>
              <a:t> </a:t>
            </a:r>
            <a:r>
              <a:rPr lang="de-DE" dirty="0" err="1"/>
              <a:t>haciendo</a:t>
            </a:r>
            <a:r>
              <a:rPr lang="de-DE" dirty="0"/>
              <a:t> </a:t>
            </a:r>
            <a:r>
              <a:rPr lang="de-DE" dirty="0" err="1"/>
              <a:t>clic</a:t>
            </a:r>
            <a:endParaRPr lang="de-DE"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777711" y="4901938"/>
            <a:ext cx="1084083" cy="16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449817" y="240212"/>
            <a:ext cx="6765371" cy="540544"/>
          </a:xfrm>
          <a:prstGeom prst="rect">
            <a:avLst/>
          </a:prstGeom>
        </p:spPr>
        <p:txBody>
          <a:bodyPr vert="horz" lIns="0" tIns="0" rIns="72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s-ES" b="1" dirty="0"/>
              <a:t>Fotografías/fuentes:</a:t>
            </a:r>
            <a:endParaRPr lang="es-ES" dirty="0"/>
          </a:p>
        </p:txBody>
      </p:sp>
    </p:spTree>
    <p:extLst>
      <p:ext uri="{BB962C8B-B14F-4D97-AF65-F5344CB8AC3E}">
        <p14:creationId xmlns:p14="http://schemas.microsoft.com/office/powerpoint/2010/main" val="43914536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apositiva de ci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23135" y="123825"/>
            <a:ext cx="8893865" cy="4083035"/>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23135" y="642425"/>
            <a:ext cx="8895600" cy="3910908"/>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6611814" y="4206860"/>
            <a:ext cx="2405185" cy="146927"/>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215591" y="1557990"/>
            <a:ext cx="3529299" cy="230832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prstClr val="black"/>
                </a:solidFill>
                <a:effectLst/>
                <a:uLnTx/>
                <a:uFillTx/>
              </a:rPr>
              <a:t>Deutsche Gesellschaft für</a:t>
            </a:r>
            <a:br>
              <a:rPr kumimoji="0" lang="es-ES" sz="1100" b="1" i="0" u="none" strike="noStrike" kern="0" cap="none" spc="0" normalizeH="0" baseline="0" noProof="0" dirty="0">
                <a:ln>
                  <a:noFill/>
                </a:ln>
                <a:solidFill>
                  <a:prstClr val="black"/>
                </a:solidFill>
                <a:effectLst/>
                <a:uLnTx/>
                <a:uFillTx/>
              </a:rPr>
            </a:br>
            <a:r>
              <a:rPr kumimoji="0" lang="es-ES" sz="1100" b="1" i="0" u="none" strike="noStrike" kern="0" cap="none" spc="0" normalizeH="0" baseline="0" noProof="0" dirty="0">
                <a:ln>
                  <a:noFill/>
                </a:ln>
                <a:solidFill>
                  <a:prstClr val="black"/>
                </a:solidFill>
                <a:effectLst/>
                <a:uLnTx/>
                <a:uFillTx/>
              </a:rPr>
              <a:t>Internationale Zusammenarbeit (GIZ) GmbH</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11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a:ln>
                  <a:noFill/>
                </a:ln>
                <a:solidFill>
                  <a:prstClr val="black"/>
                </a:solidFill>
                <a:effectLst/>
                <a:uLnTx/>
                <a:uFillTx/>
              </a:rPr>
              <a:t>Domicilios de la Sociedad:</a:t>
            </a:r>
            <a:br>
              <a:rPr lang="es-ES" sz="1100" dirty="0"/>
            </a:br>
            <a:r>
              <a:rPr kumimoji="0" lang="es-ES" sz="1100" b="0" i="0" u="none" strike="noStrike" kern="0" cap="none" spc="0" normalizeH="0" baseline="0" noProof="0" dirty="0">
                <a:ln>
                  <a:noFill/>
                </a:ln>
                <a:solidFill>
                  <a:prstClr val="black"/>
                </a:solidFill>
                <a:effectLst/>
                <a:uLnTx/>
                <a:uFillTx/>
              </a:rPr>
              <a:t>Bonn y Eschborn, Alemania</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a:ln>
                  <a:noFill/>
                </a:ln>
                <a:solidFill>
                  <a:prstClr val="black"/>
                </a:solidFill>
                <a:effectLst/>
                <a:uLnTx/>
                <a:uFillTx/>
              </a:rPr>
              <a:t>Friedrich-Ebert-Allee 32 + 36</a:t>
            </a:r>
            <a:br>
              <a:rPr kumimoji="0" lang="es-ES" sz="1100" b="0" i="0" u="none" strike="noStrike" kern="0" cap="none" spc="0" normalizeH="0" baseline="0" noProof="0" dirty="0">
                <a:ln>
                  <a:noFill/>
                </a:ln>
                <a:solidFill>
                  <a:prstClr val="black"/>
                </a:solidFill>
                <a:effectLst/>
                <a:uLnTx/>
                <a:uFillTx/>
              </a:rPr>
            </a:br>
            <a:r>
              <a:rPr kumimoji="0" lang="es-ES" sz="1100" b="0" i="0" u="none" strike="noStrike" kern="0" cap="none" spc="0" normalizeH="0" baseline="0" noProof="0" dirty="0">
                <a:ln>
                  <a:noFill/>
                </a:ln>
                <a:solidFill>
                  <a:prstClr val="black"/>
                </a:solidFill>
                <a:effectLst/>
                <a:uLnTx/>
                <a:uFillTx/>
              </a:rPr>
              <a:t>53113 Bonn, Alemania</a:t>
            </a:r>
            <a:br>
              <a:rPr kumimoji="0" lang="es-ES" sz="1100" b="0" i="0" u="none" strike="noStrike" kern="0" cap="none" spc="0" normalizeH="0" baseline="0" noProof="0" dirty="0">
                <a:ln>
                  <a:noFill/>
                </a:ln>
                <a:solidFill>
                  <a:prstClr val="black"/>
                </a:solidFill>
                <a:effectLst/>
                <a:uLnTx/>
                <a:uFillTx/>
              </a:rPr>
            </a:br>
            <a:r>
              <a:rPr kumimoji="0" lang="es-ES" sz="1100" b="0" i="0" u="none" strike="noStrike" kern="0" cap="none" spc="0" normalizeH="0" baseline="0" noProof="0" dirty="0">
                <a:ln>
                  <a:noFill/>
                </a:ln>
                <a:solidFill>
                  <a:prstClr val="black"/>
                </a:solidFill>
                <a:effectLst/>
                <a:uLnTx/>
                <a:uFillTx/>
              </a:rPr>
              <a:t>T  +49  228  44 60 - 0</a:t>
            </a:r>
            <a:br>
              <a:rPr kumimoji="0" lang="es-ES" sz="1100" b="0" i="0" u="none" strike="noStrike" kern="0" cap="none" spc="0" normalizeH="0" baseline="0" noProof="0" dirty="0">
                <a:ln>
                  <a:noFill/>
                </a:ln>
                <a:solidFill>
                  <a:prstClr val="black"/>
                </a:solidFill>
                <a:effectLst/>
                <a:uLnTx/>
                <a:uFillTx/>
              </a:rPr>
            </a:br>
            <a:r>
              <a:rPr kumimoji="0" lang="es-ES" sz="1100" b="0" i="0" u="none" strike="noStrike" kern="0" cap="none" spc="0" normalizeH="0" baseline="0" noProof="0" dirty="0">
                <a:ln>
                  <a:noFill/>
                </a:ln>
                <a:solidFill>
                  <a:prstClr val="black"/>
                </a:solidFill>
                <a:effectLst/>
                <a:uLnTx/>
                <a:uFillTx/>
              </a:rPr>
              <a:t>F  +49  228  44 60 - 17 66</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a:ln>
                  <a:noFill/>
                </a:ln>
                <a:solidFill>
                  <a:prstClr val="black"/>
                </a:solidFill>
                <a:effectLst/>
                <a:uLnTx/>
                <a:uFillTx/>
              </a:rPr>
              <a:t>E  info@giz.de</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a:ln>
                  <a:noFill/>
                </a:ln>
                <a:solidFill>
                  <a:prstClr val="black"/>
                </a:solidFill>
                <a:effectLst/>
                <a:uLnTx/>
                <a:uFillTx/>
              </a:rPr>
              <a:t>I   </a:t>
            </a:r>
            <a:r>
              <a:rPr kumimoji="0" lang="es-ES" sz="400" b="0" i="0" u="none" strike="noStrike" kern="0" cap="none" spc="0" normalizeH="0" baseline="0" noProof="0" dirty="0">
                <a:ln>
                  <a:noFill/>
                </a:ln>
                <a:solidFill>
                  <a:prstClr val="black"/>
                </a:solidFill>
                <a:effectLst/>
                <a:uLnTx/>
                <a:uFillTx/>
              </a:rPr>
              <a:t> </a:t>
            </a:r>
            <a:r>
              <a:rPr kumimoji="0" lang="es-ES" sz="1100" b="0" i="0" u="none" strike="noStrike" kern="0" cap="none" spc="0" normalizeH="0" baseline="0" noProof="0" dirty="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3525439" y="2560364"/>
            <a:ext cx="322103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a:ln>
                  <a:noFill/>
                </a:ln>
                <a:solidFill>
                  <a:prstClr val="black"/>
                </a:solidFill>
                <a:effectLst/>
                <a:uLnTx/>
                <a:uFillTx/>
                <a:latin typeface="+mn-lt"/>
                <a:ea typeface="+mn-ea"/>
                <a:cs typeface="+mn-cs"/>
              </a:rPr>
              <a:t>Dag-Hammarskjöld-Weg 1 - 5</a:t>
            </a:r>
            <a:br>
              <a:rPr kumimoji="0" lang="es-ES" sz="1100" b="0" i="0" u="none" strike="noStrike" kern="0" cap="none" spc="0" normalizeH="0" baseline="0" noProof="0">
                <a:ln>
                  <a:noFill/>
                </a:ln>
                <a:solidFill>
                  <a:prstClr val="black"/>
                </a:solidFill>
                <a:effectLst/>
                <a:uLnTx/>
                <a:uFillTx/>
                <a:latin typeface="+mn-lt"/>
                <a:ea typeface="+mn-ea"/>
                <a:cs typeface="+mn-cs"/>
              </a:rPr>
            </a:br>
            <a:r>
              <a:rPr kumimoji="0" lang="es-ES" sz="1100" b="0" i="0" u="none" strike="noStrike" kern="0" cap="none" spc="0" normalizeH="0" baseline="0" noProof="0">
                <a:ln>
                  <a:noFill/>
                </a:ln>
                <a:solidFill>
                  <a:prstClr val="black"/>
                </a:solidFill>
                <a:effectLst/>
                <a:uLnTx/>
                <a:uFillTx/>
                <a:latin typeface="+mn-lt"/>
                <a:ea typeface="+mn-ea"/>
                <a:cs typeface="+mn-cs"/>
              </a:rPr>
              <a:t>65760 Eschborn, </a:t>
            </a:r>
            <a:r>
              <a:rPr kumimoji="0" lang="es-ES" sz="1100" b="0" i="0" u="none" strike="noStrike" kern="0" cap="none" spc="0" normalizeH="0" baseline="0" noProof="0">
                <a:ln>
                  <a:noFill/>
                </a:ln>
                <a:solidFill>
                  <a:prstClr val="black"/>
                </a:solidFill>
                <a:effectLst/>
                <a:uLnTx/>
                <a:uFillTx/>
              </a:rPr>
              <a:t>Alemania</a:t>
            </a:r>
            <a:br>
              <a:rPr kumimoji="0" lang="es-ES" sz="1100" b="0" i="0" u="none" strike="noStrike" kern="0" cap="none" spc="0" normalizeH="0" baseline="0" noProof="0">
                <a:ln>
                  <a:noFill/>
                </a:ln>
                <a:solidFill>
                  <a:prstClr val="black"/>
                </a:solidFill>
                <a:effectLst/>
                <a:uLnTx/>
                <a:uFillTx/>
                <a:latin typeface="+mn-lt"/>
                <a:ea typeface="+mn-ea"/>
                <a:cs typeface="+mn-cs"/>
              </a:rPr>
            </a:br>
            <a:r>
              <a:rPr kumimoji="0" lang="es-ES" sz="1100" b="0" i="0" u="none" strike="noStrike" kern="0" cap="none" spc="0" normalizeH="0" baseline="0" noProof="0">
                <a:ln>
                  <a:noFill/>
                </a:ln>
                <a:solidFill>
                  <a:prstClr val="black"/>
                </a:solidFill>
                <a:effectLst/>
                <a:uLnTx/>
                <a:uFillTx/>
                <a:latin typeface="+mn-lt"/>
                <a:ea typeface="+mn-ea"/>
                <a:cs typeface="+mn-cs"/>
              </a:rPr>
              <a:t>T  +49  61 96  79 - 0</a:t>
            </a:r>
            <a:br>
              <a:rPr kumimoji="0" lang="es-ES" sz="1100" b="0" i="0" u="none" strike="noStrike" kern="0" cap="none" spc="0" normalizeH="0" baseline="0" noProof="0">
                <a:ln>
                  <a:noFill/>
                </a:ln>
                <a:solidFill>
                  <a:prstClr val="black"/>
                </a:solidFill>
                <a:effectLst/>
                <a:uLnTx/>
                <a:uFillTx/>
                <a:latin typeface="+mn-lt"/>
                <a:ea typeface="+mn-ea"/>
                <a:cs typeface="+mn-cs"/>
              </a:rPr>
            </a:br>
            <a:r>
              <a:rPr kumimoji="0" lang="es-ES" sz="1100" b="0" i="0" u="none" strike="noStrike" kern="0" cap="none" spc="0" normalizeH="0" baseline="0" noProof="0">
                <a:ln>
                  <a:noFill/>
                </a:ln>
                <a:solidFill>
                  <a:prstClr val="black"/>
                </a:solidFill>
                <a:effectLst/>
                <a:uLnTx/>
                <a:uFillTx/>
                <a:latin typeface="+mn-lt"/>
                <a:ea typeface="+mn-ea"/>
                <a:cs typeface="+mn-cs"/>
              </a:rPr>
              <a:t>F  +49  61 96  79 - 11 15</a:t>
            </a:r>
            <a:endParaRPr kumimoji="0" lang="es-ES" sz="1100" b="0" i="0" u="none" strike="noStrike" kern="0" cap="none" spc="0" normalizeH="0" baseline="0" noProof="0" dirty="0">
              <a:ln>
                <a:noFill/>
              </a:ln>
              <a:solidFill>
                <a:prstClr val="black"/>
              </a:solidFill>
              <a:effectLst/>
              <a:uLnTx/>
              <a:uFillTx/>
              <a:latin typeface="+mn-lt"/>
              <a:ea typeface="+mn-ea"/>
              <a:cs typeface="+mn-cs"/>
            </a:endParaRP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1276665" y="4447384"/>
            <a:ext cx="1650218" cy="455460"/>
          </a:xfrm>
          <a:prstGeom prst="rect">
            <a:avLst/>
          </a:prstGeom>
        </p:spPr>
      </p:pic>
    </p:spTree>
    <p:extLst>
      <p:ext uri="{BB962C8B-B14F-4D97-AF65-F5344CB8AC3E}">
        <p14:creationId xmlns:p14="http://schemas.microsoft.com/office/powerpoint/2010/main" val="407005938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49263" y="239713"/>
            <a:ext cx="7173912" cy="42767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 name="Marcador de pie de página 2"/>
          <p:cNvSpPr>
            <a:spLocks noGrp="1"/>
          </p:cNvSpPr>
          <p:nvPr>
            <p:ph type="ftr" sz="quarter" idx="10"/>
          </p:nvPr>
        </p:nvSpPr>
        <p:spPr/>
        <p:txBody>
          <a:bodyPr/>
          <a:lstStyle/>
          <a:p>
            <a:r>
              <a:rPr lang="es-ES" dirty="0"/>
              <a:t>Redes de Aprendizaje para la implementación de Sistemas de Gestión de la Energía</a:t>
            </a:r>
          </a:p>
        </p:txBody>
      </p:sp>
      <p:sp>
        <p:nvSpPr>
          <p:cNvPr id="4" name="Marcador de fecha 3"/>
          <p:cNvSpPr>
            <a:spLocks noGrp="1"/>
          </p:cNvSpPr>
          <p:nvPr>
            <p:ph type="dt" sz="half" idx="11"/>
          </p:nvPr>
        </p:nvSpPr>
        <p:spPr/>
        <p:txBody>
          <a:bodyPr/>
          <a:lstStyle/>
          <a:p>
            <a:r>
              <a:rPr lang="es-ES"/>
              <a:t>14.02.2019</a:t>
            </a:r>
            <a:endParaRPr lang="es-ES" dirty="0"/>
          </a:p>
        </p:txBody>
      </p:sp>
      <p:sp>
        <p:nvSpPr>
          <p:cNvPr id="5" name="Marcador de número de diapositiva 4"/>
          <p:cNvSpPr>
            <a:spLocks noGrp="1"/>
          </p:cNvSpPr>
          <p:nvPr>
            <p:ph type="sldNum" sz="quarter" idx="12"/>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247999351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Projek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C336B-11A0-441A-8471-462C87B06F7A}"/>
              </a:ext>
            </a:extLst>
          </p:cNvPr>
          <p:cNvSpPr>
            <a:spLocks noGrp="1"/>
          </p:cNvSpPr>
          <p:nvPr>
            <p:ph type="title"/>
          </p:nvPr>
        </p:nvSpPr>
        <p:spPr>
          <a:xfrm>
            <a:off x="523800" y="450900"/>
            <a:ext cx="8097300" cy="432000"/>
          </a:xfrm>
        </p:spPr>
        <p:txBody>
          <a:bodyPr vert="horz" lIns="91440" tIns="45720" rIns="91440" bIns="45720" rtlCol="0" anchor="ctr" anchorCtr="0">
            <a:noAutofit/>
          </a:bodyPr>
          <a:lstStyle>
            <a:lvl1pPr>
              <a:defRPr lang="de-DE" dirty="0"/>
            </a:lvl1pPr>
          </a:lstStyle>
          <a:p>
            <a:pPr marL="0" lvl="0"/>
            <a:r>
              <a:rPr lang="es-ES"/>
              <a:t>Haga clic para modificar el estilo de título del patrón</a:t>
            </a:r>
            <a:endParaRPr lang="de-DE" dirty="0"/>
          </a:p>
        </p:txBody>
      </p:sp>
      <p:sp>
        <p:nvSpPr>
          <p:cNvPr id="3" name="Fußzeilenplatzhalter 2">
            <a:extLst>
              <a:ext uri="{FF2B5EF4-FFF2-40B4-BE49-F238E27FC236}">
                <a16:creationId xmlns:a16="http://schemas.microsoft.com/office/drawing/2014/main" id="{B8DAE122-6FB0-4565-A2BE-9478B73EEE0A}"/>
              </a:ext>
            </a:extLst>
          </p:cNvPr>
          <p:cNvSpPr>
            <a:spLocks noGrp="1"/>
          </p:cNvSpPr>
          <p:nvPr>
            <p:ph type="ftr" sz="quarter" idx="10"/>
          </p:nvPr>
        </p:nvSpPr>
        <p:spPr bwMode="gray">
          <a:xfrm>
            <a:off x="992184" y="4831438"/>
            <a:ext cx="4518643" cy="196208"/>
          </a:xfrm>
          <a:prstGeom prst="rect">
            <a:avLst/>
          </a:prstGeom>
        </p:spPr>
        <p:txBody>
          <a:bodyPr vert="horz" wrap="square" lIns="0" tIns="45720" rIns="91440" bIns="45720" rtlCol="0" anchor="ctr">
            <a:spAutoFit/>
          </a:bodyPr>
          <a:lstStyle>
            <a:defPPr>
              <a:defRPr lang="de-DE"/>
            </a:defPPr>
            <a:lvl1pPr marL="0" algn="l" defTabSz="685800" rtl="0" eaLnBrk="1" latinLnBrk="0" hangingPunct="1">
              <a:defRPr sz="675" kern="1200" spc="38"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MX"/>
          </a:p>
        </p:txBody>
      </p:sp>
      <p:sp>
        <p:nvSpPr>
          <p:cNvPr id="4" name="Datumsplatzhalter 3">
            <a:extLst>
              <a:ext uri="{FF2B5EF4-FFF2-40B4-BE49-F238E27FC236}">
                <a16:creationId xmlns:a16="http://schemas.microsoft.com/office/drawing/2014/main" id="{235F3945-EBA7-4108-8BA9-A9016CDD1CD8}"/>
              </a:ext>
            </a:extLst>
          </p:cNvPr>
          <p:cNvSpPr>
            <a:spLocks noGrp="1"/>
          </p:cNvSpPr>
          <p:nvPr>
            <p:ph type="dt" sz="half" idx="11"/>
          </p:nvPr>
        </p:nvSpPr>
        <p:spPr bwMode="gray">
          <a:xfrm>
            <a:off x="176212" y="4831437"/>
            <a:ext cx="481542" cy="196208"/>
          </a:xfrm>
          <a:prstGeom prst="rect">
            <a:avLst/>
          </a:prstGeom>
        </p:spPr>
        <p:txBody>
          <a:bodyPr vert="horz" wrap="none" lIns="0" tIns="45720" rIns="0" bIns="45720" rtlCol="0" anchor="ctr">
            <a:spAutoFit/>
          </a:bodyPr>
          <a:lstStyle>
            <a:defPPr>
              <a:defRPr lang="de-DE"/>
            </a:defPPr>
            <a:lvl1pPr marL="0" algn="l" defTabSz="685800" rtl="0" eaLnBrk="1" latinLnBrk="0" hangingPunct="1">
              <a:defRPr lang="de-DE" sz="675" kern="1200" spc="38" baseline="0" smtClean="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A4E98E9-4742-4474-B13E-CC09E1CD630A}" type="datetimeFigureOut">
              <a:rPr lang="es-MX" smtClean="0"/>
              <a:pPr/>
              <a:t>22/09/2021</a:t>
            </a:fld>
            <a:endParaRPr lang="es-MX"/>
          </a:p>
        </p:txBody>
      </p:sp>
      <p:sp>
        <p:nvSpPr>
          <p:cNvPr id="35" name="Bildplatzhalter 34">
            <a:extLst>
              <a:ext uri="{FF2B5EF4-FFF2-40B4-BE49-F238E27FC236}">
                <a16:creationId xmlns:a16="http://schemas.microsoft.com/office/drawing/2014/main" id="{BED52089-8570-48FF-AF94-3BE8B7517C97}"/>
              </a:ext>
            </a:extLst>
          </p:cNvPr>
          <p:cNvSpPr>
            <a:spLocks noGrp="1" noChangeAspect="1"/>
          </p:cNvSpPr>
          <p:nvPr>
            <p:ph type="pic" sz="quarter" idx="15" hasCustomPrompt="1"/>
          </p:nvPr>
        </p:nvSpPr>
        <p:spPr>
          <a:xfrm>
            <a:off x="3730101" y="3523500"/>
            <a:ext cx="5413899" cy="1620000"/>
          </a:xfrm>
          <a:custGeom>
            <a:avLst/>
            <a:gdLst>
              <a:gd name="connsiteX0" fmla="*/ 4462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4462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1589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4825835 w 9939338"/>
              <a:gd name="connsiteY1" fmla="*/ 85725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9939338 w 9939338"/>
              <a:gd name="connsiteY1" fmla="*/ 2677462 h 2677462"/>
              <a:gd name="connsiteX2" fmla="*/ 9939338 w 9939338"/>
              <a:gd name="connsiteY2" fmla="*/ 2677462 h 2677462"/>
              <a:gd name="connsiteX3" fmla="*/ 0 w 9939338"/>
              <a:gd name="connsiteY3" fmla="*/ 2677462 h 2677462"/>
              <a:gd name="connsiteX4" fmla="*/ 0 w 9939338"/>
              <a:gd name="connsiteY4" fmla="*/ 2677462 h 2677462"/>
              <a:gd name="connsiteX5" fmla="*/ 0 w 9939338"/>
              <a:gd name="connsiteY5" fmla="*/ 1589253 h 2677462"/>
              <a:gd name="connsiteX6" fmla="*/ 2313153 w 9939338"/>
              <a:gd name="connsiteY6" fmla="*/ 0 h 2677462"/>
              <a:gd name="connsiteX0" fmla="*/ 9933153 w 9939338"/>
              <a:gd name="connsiteY0" fmla="*/ 26187 h 1088209"/>
              <a:gd name="connsiteX1" fmla="*/ 9939338 w 9939338"/>
              <a:gd name="connsiteY1" fmla="*/ 1088209 h 1088209"/>
              <a:gd name="connsiteX2" fmla="*/ 9939338 w 9939338"/>
              <a:gd name="connsiteY2" fmla="*/ 1088209 h 1088209"/>
              <a:gd name="connsiteX3" fmla="*/ 0 w 9939338"/>
              <a:gd name="connsiteY3" fmla="*/ 1088209 h 1088209"/>
              <a:gd name="connsiteX4" fmla="*/ 0 w 9939338"/>
              <a:gd name="connsiteY4" fmla="*/ 1088209 h 1088209"/>
              <a:gd name="connsiteX5" fmla="*/ 0 w 9939338"/>
              <a:gd name="connsiteY5" fmla="*/ 0 h 1088209"/>
              <a:gd name="connsiteX6" fmla="*/ 9933153 w 9939338"/>
              <a:gd name="connsiteY6" fmla="*/ 26187 h 1088209"/>
              <a:gd name="connsiteX0" fmla="*/ 9933153 w 9939338"/>
              <a:gd name="connsiteY0" fmla="*/ 1611147 h 2673169"/>
              <a:gd name="connsiteX1" fmla="*/ 9939338 w 9939338"/>
              <a:gd name="connsiteY1" fmla="*/ 2673169 h 2673169"/>
              <a:gd name="connsiteX2" fmla="*/ 9939338 w 9939338"/>
              <a:gd name="connsiteY2" fmla="*/ 2673169 h 2673169"/>
              <a:gd name="connsiteX3" fmla="*/ 0 w 9939338"/>
              <a:gd name="connsiteY3" fmla="*/ 2673169 h 2673169"/>
              <a:gd name="connsiteX4" fmla="*/ 0 w 9939338"/>
              <a:gd name="connsiteY4" fmla="*/ 2673169 h 2673169"/>
              <a:gd name="connsiteX5" fmla="*/ 7574280 w 9939338"/>
              <a:gd name="connsiteY5" fmla="*/ 0 h 2673169"/>
              <a:gd name="connsiteX6" fmla="*/ 9933153 w 9939338"/>
              <a:gd name="connsiteY6" fmla="*/ 1611147 h 2673169"/>
              <a:gd name="connsiteX0" fmla="*/ 9933153 w 9939338"/>
              <a:gd name="connsiteY0" fmla="*/ 1611147 h 2673169"/>
              <a:gd name="connsiteX1" fmla="*/ 9939338 w 9939338"/>
              <a:gd name="connsiteY1" fmla="*/ 2673169 h 2673169"/>
              <a:gd name="connsiteX2" fmla="*/ 9939338 w 9939338"/>
              <a:gd name="connsiteY2" fmla="*/ 2673169 h 2673169"/>
              <a:gd name="connsiteX3" fmla="*/ 0 w 9939338"/>
              <a:gd name="connsiteY3" fmla="*/ 2673169 h 2673169"/>
              <a:gd name="connsiteX4" fmla="*/ 1005840 w 9939338"/>
              <a:gd name="connsiteY4" fmla="*/ 2657929 h 2673169"/>
              <a:gd name="connsiteX5" fmla="*/ 7574280 w 9939338"/>
              <a:gd name="connsiteY5" fmla="*/ 0 h 2673169"/>
              <a:gd name="connsiteX6" fmla="*/ 9933153 w 9939338"/>
              <a:gd name="connsiteY6" fmla="*/ 1611147 h 2673169"/>
              <a:gd name="connsiteX0" fmla="*/ 8927313 w 8933498"/>
              <a:gd name="connsiteY0" fmla="*/ 1611147 h 2673169"/>
              <a:gd name="connsiteX1" fmla="*/ 8933498 w 8933498"/>
              <a:gd name="connsiteY1" fmla="*/ 2673169 h 2673169"/>
              <a:gd name="connsiteX2" fmla="*/ 8933498 w 8933498"/>
              <a:gd name="connsiteY2" fmla="*/ 2673169 h 2673169"/>
              <a:gd name="connsiteX3" fmla="*/ 0 w 8933498"/>
              <a:gd name="connsiteY3" fmla="*/ 2657929 h 2673169"/>
              <a:gd name="connsiteX4" fmla="*/ 6568440 w 8933498"/>
              <a:gd name="connsiteY4" fmla="*/ 0 h 2673169"/>
              <a:gd name="connsiteX5" fmla="*/ 8927313 w 8933498"/>
              <a:gd name="connsiteY5" fmla="*/ 1611147 h 2673169"/>
              <a:gd name="connsiteX0" fmla="*/ 8927313 w 8933498"/>
              <a:gd name="connsiteY0" fmla="*/ 1611147 h 2673169"/>
              <a:gd name="connsiteX1" fmla="*/ 8933498 w 8933498"/>
              <a:gd name="connsiteY1" fmla="*/ 2673169 h 2673169"/>
              <a:gd name="connsiteX2" fmla="*/ 8933498 w 8933498"/>
              <a:gd name="connsiteY2" fmla="*/ 2673169 h 2673169"/>
              <a:gd name="connsiteX3" fmla="*/ 0 w 8933498"/>
              <a:gd name="connsiteY3" fmla="*/ 2670455 h 2673169"/>
              <a:gd name="connsiteX4" fmla="*/ 6568440 w 8933498"/>
              <a:gd name="connsiteY4" fmla="*/ 0 h 2673169"/>
              <a:gd name="connsiteX5" fmla="*/ 8927313 w 8933498"/>
              <a:gd name="connsiteY5" fmla="*/ 1611147 h 2673169"/>
              <a:gd name="connsiteX0" fmla="*/ 8914787 w 8933498"/>
              <a:gd name="connsiteY0" fmla="*/ 1598621 h 2673169"/>
              <a:gd name="connsiteX1" fmla="*/ 8933498 w 8933498"/>
              <a:gd name="connsiteY1" fmla="*/ 2673169 h 2673169"/>
              <a:gd name="connsiteX2" fmla="*/ 8933498 w 8933498"/>
              <a:gd name="connsiteY2" fmla="*/ 2673169 h 2673169"/>
              <a:gd name="connsiteX3" fmla="*/ 0 w 8933498"/>
              <a:gd name="connsiteY3" fmla="*/ 2670455 h 2673169"/>
              <a:gd name="connsiteX4" fmla="*/ 6568440 w 8933498"/>
              <a:gd name="connsiteY4" fmla="*/ 0 h 2673169"/>
              <a:gd name="connsiteX5" fmla="*/ 8914787 w 8933498"/>
              <a:gd name="connsiteY5" fmla="*/ 1598621 h 2673169"/>
              <a:gd name="connsiteX0" fmla="*/ 8927313 w 8933498"/>
              <a:gd name="connsiteY0" fmla="*/ 1598621 h 2673169"/>
              <a:gd name="connsiteX1" fmla="*/ 8933498 w 8933498"/>
              <a:gd name="connsiteY1" fmla="*/ 2673169 h 2673169"/>
              <a:gd name="connsiteX2" fmla="*/ 8933498 w 8933498"/>
              <a:gd name="connsiteY2" fmla="*/ 2673169 h 2673169"/>
              <a:gd name="connsiteX3" fmla="*/ 0 w 8933498"/>
              <a:gd name="connsiteY3" fmla="*/ 2670455 h 2673169"/>
              <a:gd name="connsiteX4" fmla="*/ 6568440 w 8933498"/>
              <a:gd name="connsiteY4" fmla="*/ 0 h 2673169"/>
              <a:gd name="connsiteX5" fmla="*/ 8927313 w 8933498"/>
              <a:gd name="connsiteY5" fmla="*/ 1598621 h 267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3498" h="2673169">
                <a:moveTo>
                  <a:pt x="8927313" y="1598621"/>
                </a:moveTo>
                <a:cubicBezTo>
                  <a:pt x="8929375" y="1952628"/>
                  <a:pt x="8931436" y="2319162"/>
                  <a:pt x="8933498" y="2673169"/>
                </a:cubicBezTo>
                <a:lnTo>
                  <a:pt x="8933498" y="2673169"/>
                </a:lnTo>
                <a:lnTo>
                  <a:pt x="0" y="2670455"/>
                </a:lnTo>
                <a:lnTo>
                  <a:pt x="6568440" y="0"/>
                </a:lnTo>
                <a:lnTo>
                  <a:pt x="8927313" y="1598621"/>
                </a:lnTo>
                <a:close/>
              </a:path>
            </a:pathLst>
          </a:custGeom>
          <a:blipFill>
            <a:blip r:embed="rId2" cstate="hqprint">
              <a:extLst>
                <a:ext uri="{28A0092B-C50C-407E-A947-70E740481C1C}">
                  <a14:useLocalDpi xmlns:a14="http://schemas.microsoft.com/office/drawing/2010/main"/>
                </a:ext>
              </a:extLst>
            </a:blip>
            <a:srcRect/>
            <a:stretch>
              <a:fillRect/>
            </a:stretch>
          </a:blipFill>
        </p:spPr>
        <p:txBody>
          <a:bodyPr lIns="828000" tIns="1728000" rIns="612000" bIns="72000">
            <a:normAutofit/>
          </a:bodyPr>
          <a:lstStyle>
            <a:lvl1pPr marL="0" indent="0" algn="r" defTabSz="685800" rtl="0" eaLnBrk="1" latinLnBrk="0" hangingPunct="1">
              <a:lnSpc>
                <a:spcPct val="90000"/>
              </a:lnSpc>
              <a:spcBef>
                <a:spcPts val="0"/>
              </a:spcBef>
              <a:buFont typeface="Arial" panose="020B0604020202020204" pitchFamily="34" charset="0"/>
              <a:buNone/>
              <a:defRPr lang="de-DE" sz="1500" b="0" kern="1200" dirty="0">
                <a:solidFill>
                  <a:schemeClr val="bg1">
                    <a:lumMod val="50000"/>
                  </a:schemeClr>
                </a:solidFill>
                <a:latin typeface="+mn-lt"/>
                <a:ea typeface="+mn-ea"/>
                <a:cs typeface="+mn-cs"/>
              </a:defRPr>
            </a:lvl1pPr>
          </a:lstStyle>
          <a:p>
            <a:r>
              <a:rPr lang="de-DE" dirty="0"/>
              <a:t>Click </a:t>
            </a:r>
            <a:r>
              <a:rPr lang="de-DE" dirty="0" err="1"/>
              <a:t>icon</a:t>
            </a:r>
            <a:r>
              <a:rPr lang="de-DE" dirty="0"/>
              <a:t> </a:t>
            </a:r>
            <a:r>
              <a:rPr lang="de-DE" dirty="0" err="1"/>
              <a:t>to</a:t>
            </a:r>
            <a:r>
              <a:rPr lang="de-DE" dirty="0"/>
              <a:t> </a:t>
            </a:r>
            <a:r>
              <a:rPr lang="de-DE" dirty="0" err="1"/>
              <a:t>insert</a:t>
            </a:r>
            <a:r>
              <a:rPr lang="de-DE" dirty="0"/>
              <a:t> </a:t>
            </a:r>
            <a:r>
              <a:rPr lang="de-DE" dirty="0" err="1"/>
              <a:t>picture</a:t>
            </a:r>
            <a:endParaRPr lang="de-DE" dirty="0"/>
          </a:p>
        </p:txBody>
      </p:sp>
      <p:sp>
        <p:nvSpPr>
          <p:cNvPr id="6" name="Subtítulo 2">
            <a:extLst>
              <a:ext uri="{FF2B5EF4-FFF2-40B4-BE49-F238E27FC236}">
                <a16:creationId xmlns:a16="http://schemas.microsoft.com/office/drawing/2014/main" id="{9099569C-72D5-4CF6-BB94-E369B633F680}"/>
              </a:ext>
            </a:extLst>
          </p:cNvPr>
          <p:cNvSpPr>
            <a:spLocks noGrp="1"/>
          </p:cNvSpPr>
          <p:nvPr>
            <p:ph type="subTitle" idx="13" hasCustomPrompt="1"/>
          </p:nvPr>
        </p:nvSpPr>
        <p:spPr>
          <a:xfrm>
            <a:off x="522900" y="945900"/>
            <a:ext cx="8097300" cy="432000"/>
          </a:xfrm>
        </p:spPr>
        <p:txBody>
          <a:bodyPr rtlCol="0" anchor="ctr">
            <a:normAutofit/>
          </a:bodyPr>
          <a:lstStyle>
            <a:lvl1pPr marL="0" indent="0" algn="ctr">
              <a:buNone/>
              <a:defRPr sz="1800">
                <a:solidFill>
                  <a:srgbClr val="C00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s-ES" noProof="0" dirty="0"/>
              <a:t>Haga clic para editar el estilo de subtítulo del patrón</a:t>
            </a:r>
          </a:p>
        </p:txBody>
      </p:sp>
    </p:spTree>
    <p:extLst>
      <p:ext uri="{BB962C8B-B14F-4D97-AF65-F5344CB8AC3E}">
        <p14:creationId xmlns:p14="http://schemas.microsoft.com/office/powerpoint/2010/main" val="2298824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3" name="Fußzeilenplatzhalter 2"/>
          <p:cNvSpPr>
            <a:spLocks noGrp="1"/>
          </p:cNvSpPr>
          <p:nvPr>
            <p:ph type="ftr" sz="quarter" idx="10"/>
          </p:nvPr>
        </p:nvSpPr>
        <p:spPr/>
        <p:txBody>
          <a:bodyPr/>
          <a:lstStyle>
            <a:lvl1pPr marL="0" marR="0" indent="0" algn="ctr" defTabSz="685800" rtl="0" eaLnBrk="0" fontAlgn="base" latinLnBrk="0" hangingPunct="0">
              <a:lnSpc>
                <a:spcPct val="100000"/>
              </a:lnSpc>
              <a:spcBef>
                <a:spcPct val="0"/>
              </a:spcBef>
              <a:spcAft>
                <a:spcPct val="0"/>
              </a:spcAft>
              <a:buClrTx/>
              <a:buSzTx/>
              <a:buFontTx/>
              <a:buNone/>
              <a:tabLst/>
              <a:defRPr/>
            </a:lvl1pPr>
          </a:lstStyle>
          <a:p>
            <a:r>
              <a:rPr lang="es-ES" dirty="0"/>
              <a:t>Redes de Aprendizaje para la implementación de Sistemas de Gestión de la Energía</a:t>
            </a:r>
            <a:endParaRPr lang="de-DE" dirty="0"/>
          </a:p>
        </p:txBody>
      </p:sp>
      <p:sp>
        <p:nvSpPr>
          <p:cNvPr id="4" name="Datumsplatzhalter 3"/>
          <p:cNvSpPr>
            <a:spLocks noGrp="1"/>
          </p:cNvSpPr>
          <p:nvPr>
            <p:ph type="dt" sz="half" idx="11"/>
          </p:nvPr>
        </p:nvSpPr>
        <p:spPr/>
        <p:txBody>
          <a:bodyPr/>
          <a:lstStyle/>
          <a:p>
            <a:fld id="{7F8D3570-247F-4FAA-BD32-8D45CD88562A}" type="datetime1">
              <a:rPr lang="es-MX" smtClean="0"/>
              <a:t>22/09/2021</a:t>
            </a:fld>
            <a:endParaRPr lang="de-DE"/>
          </a:p>
        </p:txBody>
      </p:sp>
      <p:sp>
        <p:nvSpPr>
          <p:cNvPr id="7" name="Inhaltsplatzhalter 2"/>
          <p:cNvSpPr>
            <a:spLocks noGrp="1"/>
          </p:cNvSpPr>
          <p:nvPr>
            <p:ph idx="1" hasCustomPrompt="1"/>
          </p:nvPr>
        </p:nvSpPr>
        <p:spPr>
          <a:xfrm>
            <a:off x="684000" y="1836000"/>
            <a:ext cx="5760000" cy="2862000"/>
          </a:xfrm>
        </p:spPr>
        <p:txBody>
          <a:bodyPr/>
          <a:lstStyle>
            <a:lvl1pPr marL="0" marR="0" indent="0" algn="l" defTabSz="685800" rtl="0" eaLnBrk="1" fontAlgn="base" latinLnBrk="0" hangingPunct="1">
              <a:lnSpc>
                <a:spcPct val="100000"/>
              </a:lnSpc>
              <a:spcBef>
                <a:spcPts val="300"/>
              </a:spcBef>
              <a:spcAft>
                <a:spcPts val="600"/>
              </a:spcAft>
              <a:buClr>
                <a:srgbClr val="C80F0F"/>
              </a:buClr>
              <a:buSzTx/>
              <a:buFontTx/>
              <a:buNone/>
              <a:tabLst>
                <a:tab pos="1643063" algn="l"/>
              </a:tabLst>
              <a:defRPr sz="1350" baseline="0"/>
            </a:lvl1pPr>
            <a:lvl2pPr marL="270000" indent="-270000">
              <a:buClr>
                <a:srgbClr val="C80F0F"/>
              </a:buClr>
              <a:buFont typeface="Arial" pitchFamily="34" charset="0"/>
              <a:buChar char="•"/>
              <a:defRPr sz="1350"/>
            </a:lvl2pPr>
            <a:lvl3pPr marL="540000">
              <a:defRPr sz="1350"/>
            </a:lvl3pPr>
            <a:lvl4pPr marL="810000">
              <a:defRPr sz="1350" baseline="0"/>
            </a:lvl4pPr>
            <a:lvl5pPr marL="1080000">
              <a:defRPr sz="1350" baseline="0"/>
            </a:lvl5pPr>
            <a:lvl6pPr marL="1350000">
              <a:defRPr baseline="0"/>
            </a:lvl6pPr>
            <a:lvl7pPr marL="1620000">
              <a:defRPr baseline="0"/>
            </a:lvl7pPr>
            <a:lvl8pPr marL="1890000">
              <a:defRPr baseline="0"/>
            </a:lvl8pPr>
            <a:lvl9pPr marL="2160000">
              <a:defRPr/>
            </a:lvl9pPr>
          </a:lstStyle>
          <a:p>
            <a:pPr lvl="0"/>
            <a:r>
              <a:rPr lang="de-DE" noProof="0"/>
              <a:t>Text durch klicken hinzufügen</a:t>
            </a:r>
          </a:p>
          <a:p>
            <a:pPr lvl="1"/>
            <a:r>
              <a:rPr lang="de-DE" noProof="0"/>
              <a:t>Zweite Ebene</a:t>
            </a:r>
          </a:p>
          <a:p>
            <a:pPr lvl="2"/>
            <a:r>
              <a:rPr lang="de-DE" noProof="0"/>
              <a:t>Dritte Ebene</a:t>
            </a:r>
          </a:p>
          <a:p>
            <a:pPr lvl="3"/>
            <a:r>
              <a:rPr lang="de-DE" noProof="0"/>
              <a:t>Vierte Ebene</a:t>
            </a:r>
          </a:p>
        </p:txBody>
      </p:sp>
      <p:sp>
        <p:nvSpPr>
          <p:cNvPr id="6" name="Bildplatzhalter 2"/>
          <p:cNvSpPr>
            <a:spLocks noGrp="1"/>
          </p:cNvSpPr>
          <p:nvPr>
            <p:ph type="pic" idx="12"/>
          </p:nvPr>
        </p:nvSpPr>
        <p:spPr>
          <a:xfrm>
            <a:off x="6786000" y="1836001"/>
            <a:ext cx="2358000" cy="1539000"/>
          </a:xfrm>
        </p:spPr>
        <p:txBody>
          <a:bodyPr/>
          <a:lstStyle>
            <a:lvl1pPr marL="0" indent="0">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noProof="0"/>
              <a:t>Bild durch Klicken auf Symbol hinzufügen</a:t>
            </a:r>
          </a:p>
        </p:txBody>
      </p:sp>
    </p:spTree>
    <p:extLst>
      <p:ext uri="{BB962C8B-B14F-4D97-AF65-F5344CB8AC3E}">
        <p14:creationId xmlns:p14="http://schemas.microsoft.com/office/powerpoint/2010/main" val="60404943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1_Projekt 3">
    <p:spTree>
      <p:nvGrpSpPr>
        <p:cNvPr id="1" name=""/>
        <p:cNvGrpSpPr/>
        <p:nvPr/>
      </p:nvGrpSpPr>
      <p:grpSpPr>
        <a:xfrm>
          <a:off x="0" y="0"/>
          <a:ext cx="0" cy="0"/>
          <a:chOff x="0" y="0"/>
          <a:chExt cx="0" cy="0"/>
        </a:xfrm>
      </p:grpSpPr>
      <p:sp>
        <p:nvSpPr>
          <p:cNvPr id="35" name="Bildplatzhalter 34">
            <a:extLst>
              <a:ext uri="{FF2B5EF4-FFF2-40B4-BE49-F238E27FC236}">
                <a16:creationId xmlns:a16="http://schemas.microsoft.com/office/drawing/2014/main" id="{BED52089-8570-48FF-AF94-3BE8B7517C97}"/>
              </a:ext>
            </a:extLst>
          </p:cNvPr>
          <p:cNvSpPr>
            <a:spLocks noGrp="1"/>
          </p:cNvSpPr>
          <p:nvPr>
            <p:ph type="pic" sz="quarter" idx="15" hasCustomPrompt="1"/>
          </p:nvPr>
        </p:nvSpPr>
        <p:spPr>
          <a:xfrm>
            <a:off x="0" y="912631"/>
            <a:ext cx="2492102" cy="4230869"/>
          </a:xfrm>
          <a:custGeom>
            <a:avLst/>
            <a:gdLst>
              <a:gd name="connsiteX0" fmla="*/ 4462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4462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446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446253 h 2677462"/>
              <a:gd name="connsiteX3" fmla="*/ 9939338 w 9939338"/>
              <a:gd name="connsiteY3" fmla="*/ 2677462 h 2677462"/>
              <a:gd name="connsiteX4" fmla="*/ 9939338 w 9939338"/>
              <a:gd name="connsiteY4" fmla="*/ 2677462 h 2677462"/>
              <a:gd name="connsiteX5" fmla="*/ 0 w 9939338"/>
              <a:gd name="connsiteY5" fmla="*/ 2677462 h 2677462"/>
              <a:gd name="connsiteX6" fmla="*/ 0 w 9939338"/>
              <a:gd name="connsiteY6" fmla="*/ 2677462 h 2677462"/>
              <a:gd name="connsiteX7" fmla="*/ 0 w 9939338"/>
              <a:gd name="connsiteY7" fmla="*/ 1589253 h 2677462"/>
              <a:gd name="connsiteX8" fmla="*/ 2313153 w 9939338"/>
              <a:gd name="connsiteY8" fmla="*/ 0 h 2677462"/>
              <a:gd name="connsiteX0" fmla="*/ 2313153 w 9939338"/>
              <a:gd name="connsiteY0" fmla="*/ 0 h 2677462"/>
              <a:gd name="connsiteX1" fmla="*/ 9493085 w 9939338"/>
              <a:gd name="connsiteY1" fmla="*/ 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4825835 w 9939338"/>
              <a:gd name="connsiteY1" fmla="*/ 857250 h 2677462"/>
              <a:gd name="connsiteX2" fmla="*/ 9939338 w 9939338"/>
              <a:gd name="connsiteY2" fmla="*/ 2677462 h 2677462"/>
              <a:gd name="connsiteX3" fmla="*/ 9939338 w 9939338"/>
              <a:gd name="connsiteY3" fmla="*/ 2677462 h 2677462"/>
              <a:gd name="connsiteX4" fmla="*/ 0 w 9939338"/>
              <a:gd name="connsiteY4" fmla="*/ 2677462 h 2677462"/>
              <a:gd name="connsiteX5" fmla="*/ 0 w 9939338"/>
              <a:gd name="connsiteY5" fmla="*/ 2677462 h 2677462"/>
              <a:gd name="connsiteX6" fmla="*/ 0 w 9939338"/>
              <a:gd name="connsiteY6" fmla="*/ 1589253 h 2677462"/>
              <a:gd name="connsiteX7" fmla="*/ 2313153 w 9939338"/>
              <a:gd name="connsiteY7" fmla="*/ 0 h 2677462"/>
              <a:gd name="connsiteX0" fmla="*/ 2313153 w 9939338"/>
              <a:gd name="connsiteY0" fmla="*/ 0 h 2677462"/>
              <a:gd name="connsiteX1" fmla="*/ 9939338 w 9939338"/>
              <a:gd name="connsiteY1" fmla="*/ 2677462 h 2677462"/>
              <a:gd name="connsiteX2" fmla="*/ 9939338 w 9939338"/>
              <a:gd name="connsiteY2" fmla="*/ 2677462 h 2677462"/>
              <a:gd name="connsiteX3" fmla="*/ 0 w 9939338"/>
              <a:gd name="connsiteY3" fmla="*/ 2677462 h 2677462"/>
              <a:gd name="connsiteX4" fmla="*/ 0 w 9939338"/>
              <a:gd name="connsiteY4" fmla="*/ 2677462 h 2677462"/>
              <a:gd name="connsiteX5" fmla="*/ 0 w 9939338"/>
              <a:gd name="connsiteY5" fmla="*/ 1589253 h 2677462"/>
              <a:gd name="connsiteX6" fmla="*/ 2313153 w 9939338"/>
              <a:gd name="connsiteY6" fmla="*/ 0 h 2677462"/>
              <a:gd name="connsiteX0" fmla="*/ 2313153 w 9939338"/>
              <a:gd name="connsiteY0" fmla="*/ 2963697 h 5641159"/>
              <a:gd name="connsiteX1" fmla="*/ 9939338 w 9939338"/>
              <a:gd name="connsiteY1" fmla="*/ 5641159 h 5641159"/>
              <a:gd name="connsiteX2" fmla="*/ 9939338 w 9939338"/>
              <a:gd name="connsiteY2" fmla="*/ 5641159 h 5641159"/>
              <a:gd name="connsiteX3" fmla="*/ 0 w 9939338"/>
              <a:gd name="connsiteY3" fmla="*/ 5641159 h 5641159"/>
              <a:gd name="connsiteX4" fmla="*/ 0 w 9939338"/>
              <a:gd name="connsiteY4" fmla="*/ 5641159 h 5641159"/>
              <a:gd name="connsiteX5" fmla="*/ 0 w 9939338"/>
              <a:gd name="connsiteY5" fmla="*/ 0 h 5641159"/>
              <a:gd name="connsiteX6" fmla="*/ 2313153 w 9939338"/>
              <a:gd name="connsiteY6" fmla="*/ 2963697 h 5641159"/>
              <a:gd name="connsiteX0" fmla="*/ 3322803 w 9939338"/>
              <a:gd name="connsiteY0" fmla="*/ 3287547 h 5641159"/>
              <a:gd name="connsiteX1" fmla="*/ 9939338 w 9939338"/>
              <a:gd name="connsiteY1" fmla="*/ 5641159 h 5641159"/>
              <a:gd name="connsiteX2" fmla="*/ 9939338 w 9939338"/>
              <a:gd name="connsiteY2" fmla="*/ 5641159 h 5641159"/>
              <a:gd name="connsiteX3" fmla="*/ 0 w 9939338"/>
              <a:gd name="connsiteY3" fmla="*/ 5641159 h 5641159"/>
              <a:gd name="connsiteX4" fmla="*/ 0 w 9939338"/>
              <a:gd name="connsiteY4" fmla="*/ 5641159 h 5641159"/>
              <a:gd name="connsiteX5" fmla="*/ 0 w 9939338"/>
              <a:gd name="connsiteY5" fmla="*/ 0 h 5641159"/>
              <a:gd name="connsiteX6" fmla="*/ 3322803 w 9939338"/>
              <a:gd name="connsiteY6" fmla="*/ 3287547 h 5641159"/>
              <a:gd name="connsiteX0" fmla="*/ 3322803 w 9939338"/>
              <a:gd name="connsiteY0" fmla="*/ 3287547 h 6326959"/>
              <a:gd name="connsiteX1" fmla="*/ 9939338 w 9939338"/>
              <a:gd name="connsiteY1" fmla="*/ 5641159 h 6326959"/>
              <a:gd name="connsiteX2" fmla="*/ 2147888 w 9939338"/>
              <a:gd name="connsiteY2" fmla="*/ 6326959 h 6326959"/>
              <a:gd name="connsiteX3" fmla="*/ 0 w 9939338"/>
              <a:gd name="connsiteY3" fmla="*/ 5641159 h 6326959"/>
              <a:gd name="connsiteX4" fmla="*/ 0 w 9939338"/>
              <a:gd name="connsiteY4" fmla="*/ 5641159 h 6326959"/>
              <a:gd name="connsiteX5" fmla="*/ 0 w 9939338"/>
              <a:gd name="connsiteY5" fmla="*/ 0 h 6326959"/>
              <a:gd name="connsiteX6" fmla="*/ 3322803 w 9939338"/>
              <a:gd name="connsiteY6" fmla="*/ 3287547 h 6326959"/>
              <a:gd name="connsiteX0" fmla="*/ 3322803 w 9939338"/>
              <a:gd name="connsiteY0" fmla="*/ 3287547 h 5641159"/>
              <a:gd name="connsiteX1" fmla="*/ 9939338 w 9939338"/>
              <a:gd name="connsiteY1" fmla="*/ 5641159 h 5641159"/>
              <a:gd name="connsiteX2" fmla="*/ 0 w 9939338"/>
              <a:gd name="connsiteY2" fmla="*/ 5641159 h 5641159"/>
              <a:gd name="connsiteX3" fmla="*/ 0 w 9939338"/>
              <a:gd name="connsiteY3" fmla="*/ 5641159 h 5641159"/>
              <a:gd name="connsiteX4" fmla="*/ 0 w 9939338"/>
              <a:gd name="connsiteY4" fmla="*/ 0 h 5641159"/>
              <a:gd name="connsiteX5" fmla="*/ 3322803 w 9939338"/>
              <a:gd name="connsiteY5" fmla="*/ 3287547 h 5641159"/>
              <a:gd name="connsiteX0" fmla="*/ 3322803 w 3322803"/>
              <a:gd name="connsiteY0" fmla="*/ 3287547 h 5641159"/>
              <a:gd name="connsiteX1" fmla="*/ 2319338 w 3322803"/>
              <a:gd name="connsiteY1" fmla="*/ 5641159 h 5641159"/>
              <a:gd name="connsiteX2" fmla="*/ 0 w 3322803"/>
              <a:gd name="connsiteY2" fmla="*/ 5641159 h 5641159"/>
              <a:gd name="connsiteX3" fmla="*/ 0 w 3322803"/>
              <a:gd name="connsiteY3" fmla="*/ 5641159 h 5641159"/>
              <a:gd name="connsiteX4" fmla="*/ 0 w 3322803"/>
              <a:gd name="connsiteY4" fmla="*/ 0 h 5641159"/>
              <a:gd name="connsiteX5" fmla="*/ 3322803 w 3322803"/>
              <a:gd name="connsiteY5" fmla="*/ 3287547 h 56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803" h="5641159">
                <a:moveTo>
                  <a:pt x="3322803" y="3287547"/>
                </a:moveTo>
                <a:lnTo>
                  <a:pt x="2319338" y="5641159"/>
                </a:lnTo>
                <a:lnTo>
                  <a:pt x="0" y="5641159"/>
                </a:lnTo>
                <a:lnTo>
                  <a:pt x="0" y="5641159"/>
                </a:lnTo>
                <a:lnTo>
                  <a:pt x="0" y="0"/>
                </a:lnTo>
                <a:lnTo>
                  <a:pt x="3322803" y="3287547"/>
                </a:lnTo>
                <a:close/>
              </a:path>
            </a:pathLst>
          </a:custGeom>
          <a:blipFill>
            <a:blip r:embed="rId2" cstate="hqprint">
              <a:extLst>
                <a:ext uri="{28A0092B-C50C-407E-A947-70E740481C1C}">
                  <a14:useLocalDpi xmlns:a14="http://schemas.microsoft.com/office/drawing/2010/main"/>
                </a:ext>
              </a:extLst>
            </a:blip>
            <a:srcRect/>
            <a:stretch>
              <a:fillRect l="274" r="274"/>
            </a:stretch>
          </a:blipFill>
        </p:spPr>
        <p:txBody>
          <a:bodyPr lIns="360000" tIns="4032000">
            <a:normAutofit/>
          </a:bodyPr>
          <a:lstStyle>
            <a:lvl1pPr marL="0" indent="0" algn="l" defTabSz="685800" rtl="0" eaLnBrk="1" latinLnBrk="0" hangingPunct="1">
              <a:lnSpc>
                <a:spcPct val="90000"/>
              </a:lnSpc>
              <a:spcBef>
                <a:spcPts val="0"/>
              </a:spcBef>
              <a:buFont typeface="Arial" panose="020B0604020202020204" pitchFamily="34" charset="0"/>
              <a:buNone/>
              <a:defRPr lang="de-DE" sz="1500" b="0" kern="1200" dirty="0">
                <a:solidFill>
                  <a:schemeClr val="bg1">
                    <a:lumMod val="50000"/>
                  </a:schemeClr>
                </a:solidFill>
                <a:latin typeface="+mn-lt"/>
                <a:ea typeface="+mn-ea"/>
                <a:cs typeface="+mn-cs"/>
              </a:defRPr>
            </a:lvl1pPr>
          </a:lstStyle>
          <a:p>
            <a:r>
              <a:rPr lang="de-DE" dirty="0"/>
              <a:t>Click </a:t>
            </a:r>
            <a:r>
              <a:rPr lang="de-DE" dirty="0" err="1"/>
              <a:t>icon</a:t>
            </a:r>
            <a:r>
              <a:rPr lang="de-DE" dirty="0"/>
              <a:t> </a:t>
            </a:r>
            <a:r>
              <a:rPr lang="de-DE" dirty="0" err="1"/>
              <a:t>to</a:t>
            </a:r>
            <a:r>
              <a:rPr lang="de-DE" dirty="0"/>
              <a:t> </a:t>
            </a:r>
            <a:r>
              <a:rPr lang="de-DE" dirty="0" err="1"/>
              <a:t>insert</a:t>
            </a:r>
            <a:r>
              <a:rPr lang="de-DE" dirty="0"/>
              <a:t> </a:t>
            </a:r>
            <a:r>
              <a:rPr lang="de-DE" dirty="0" err="1"/>
              <a:t>picture</a:t>
            </a:r>
            <a:endParaRPr lang="de-DE" dirty="0"/>
          </a:p>
        </p:txBody>
      </p:sp>
      <p:sp>
        <p:nvSpPr>
          <p:cNvPr id="2" name="Titel 1">
            <a:extLst>
              <a:ext uri="{FF2B5EF4-FFF2-40B4-BE49-F238E27FC236}">
                <a16:creationId xmlns:a16="http://schemas.microsoft.com/office/drawing/2014/main" id="{123C336B-11A0-441A-8471-462C87B06F7A}"/>
              </a:ext>
            </a:extLst>
          </p:cNvPr>
          <p:cNvSpPr>
            <a:spLocks noGrp="1"/>
          </p:cNvSpPr>
          <p:nvPr>
            <p:ph type="title"/>
          </p:nvPr>
        </p:nvSpPr>
        <p:spPr>
          <a:xfrm>
            <a:off x="490785" y="161464"/>
            <a:ext cx="8347226" cy="540544"/>
          </a:xfrm>
        </p:spPr>
        <p:txBody>
          <a:bodyPr>
            <a:noAutofit/>
          </a:bodyPr>
          <a:lstStyle>
            <a:lvl1pPr marL="0" algn="l" defTabSz="685800" rtl="0" eaLnBrk="1" latinLnBrk="0" hangingPunct="1">
              <a:lnSpc>
                <a:spcPct val="90000"/>
              </a:lnSpc>
              <a:spcBef>
                <a:spcPct val="0"/>
              </a:spcBef>
              <a:buNone/>
              <a:defRPr lang="de-DE" sz="2100" b="1" kern="1200" dirty="0">
                <a:solidFill>
                  <a:srgbClr val="C00000"/>
                </a:solidFill>
                <a:latin typeface="+mj-lt"/>
                <a:ea typeface="+mj-ea"/>
                <a:cs typeface="+mj-cs"/>
              </a:defRPr>
            </a:lvl1pPr>
          </a:lstStyle>
          <a:p>
            <a:r>
              <a:rPr lang="es-ES"/>
              <a:t>Haga clic para modificar el estilo de título del patrón</a:t>
            </a:r>
            <a:endParaRPr lang="de-DE" dirty="0"/>
          </a:p>
        </p:txBody>
      </p:sp>
      <p:sp>
        <p:nvSpPr>
          <p:cNvPr id="3" name="Fußzeilenplatzhalter 2">
            <a:extLst>
              <a:ext uri="{FF2B5EF4-FFF2-40B4-BE49-F238E27FC236}">
                <a16:creationId xmlns:a16="http://schemas.microsoft.com/office/drawing/2014/main" id="{B8DAE122-6FB0-4565-A2BE-9478B73EEE0A}"/>
              </a:ext>
            </a:extLst>
          </p:cNvPr>
          <p:cNvSpPr>
            <a:spLocks noGrp="1"/>
          </p:cNvSpPr>
          <p:nvPr>
            <p:ph type="ftr" sz="quarter" idx="10"/>
          </p:nvPr>
        </p:nvSpPr>
        <p:spPr bwMode="gray">
          <a:xfrm>
            <a:off x="992184" y="4831438"/>
            <a:ext cx="4518643" cy="196208"/>
          </a:xfrm>
          <a:prstGeom prst="rect">
            <a:avLst/>
          </a:prstGeom>
        </p:spPr>
        <p:txBody>
          <a:bodyPr vert="horz" wrap="square" lIns="0" tIns="45720" rIns="91440" bIns="45720" rtlCol="0" anchor="ctr">
            <a:spAutoFit/>
          </a:bodyPr>
          <a:lstStyle>
            <a:defPPr>
              <a:defRPr lang="de-DE"/>
            </a:defPPr>
            <a:lvl1pPr marL="0" algn="l" defTabSz="685800" rtl="0" eaLnBrk="1" latinLnBrk="0" hangingPunct="1">
              <a:defRPr sz="675" kern="1200" spc="38"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dirty="0"/>
          </a:p>
        </p:txBody>
      </p:sp>
      <p:sp>
        <p:nvSpPr>
          <p:cNvPr id="4" name="Datumsplatzhalter 3">
            <a:extLst>
              <a:ext uri="{FF2B5EF4-FFF2-40B4-BE49-F238E27FC236}">
                <a16:creationId xmlns:a16="http://schemas.microsoft.com/office/drawing/2014/main" id="{235F3945-EBA7-4108-8BA9-A9016CDD1CD8}"/>
              </a:ext>
            </a:extLst>
          </p:cNvPr>
          <p:cNvSpPr>
            <a:spLocks noGrp="1"/>
          </p:cNvSpPr>
          <p:nvPr>
            <p:ph type="dt" sz="half" idx="11"/>
          </p:nvPr>
        </p:nvSpPr>
        <p:spPr bwMode="gray">
          <a:xfrm>
            <a:off x="176212" y="4831437"/>
            <a:ext cx="375616" cy="196208"/>
          </a:xfrm>
          <a:prstGeom prst="rect">
            <a:avLst/>
          </a:prstGeom>
        </p:spPr>
        <p:txBody>
          <a:bodyPr vert="horz" wrap="none" lIns="0" tIns="45720" rIns="0" bIns="45720" rtlCol="0" anchor="ctr">
            <a:spAutoFit/>
          </a:bodyPr>
          <a:lstStyle>
            <a:defPPr>
              <a:defRPr lang="de-DE"/>
            </a:defPPr>
            <a:lvl1pPr marL="0" algn="l" defTabSz="685800" rtl="0" eaLnBrk="1" latinLnBrk="0" hangingPunct="1">
              <a:defRPr lang="de-DE" sz="675" kern="1200" spc="38" baseline="0" smtClean="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A4E98E9-4742-4474-B13E-CC09E1CD630A}" type="datetimeFigureOut">
              <a:rPr lang="es-MX" smtClean="0"/>
              <a:pPr/>
              <a:t>22/09/2021</a:t>
            </a:fld>
            <a:endParaRPr lang="de-DE" dirty="0"/>
          </a:p>
        </p:txBody>
      </p:sp>
    </p:spTree>
    <p:extLst>
      <p:ext uri="{BB962C8B-B14F-4D97-AF65-F5344CB8AC3E}">
        <p14:creationId xmlns:p14="http://schemas.microsoft.com/office/powerpoint/2010/main" val="3211722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BFA18E-B45E-4319-B5F3-873B515E644F}"/>
              </a:ext>
            </a:extLst>
          </p:cNvPr>
          <p:cNvSpPr>
            <a:spLocks noGrp="1"/>
          </p:cNvSpPr>
          <p:nvPr>
            <p:ph type="title"/>
          </p:nvPr>
        </p:nvSpPr>
        <p:spPr/>
        <p:txBody>
          <a:bodyPr vert="horz" lIns="91440" tIns="45720" rIns="91440" bIns="45720" rtlCol="0" anchor="ctr" anchorCtr="0">
            <a:noAutofit/>
          </a:bodyPr>
          <a:lstStyle>
            <a:lvl1pPr>
              <a:defRPr lang="es-MX" dirty="0"/>
            </a:lvl1pPr>
          </a:lstStyle>
          <a:p>
            <a:pPr marL="0" lvl="0"/>
            <a:r>
              <a:rPr lang="es-ES"/>
              <a:t>Haga clic para modificar el estilo de título del patrón</a:t>
            </a:r>
            <a:endParaRPr lang="es-MX" dirty="0"/>
          </a:p>
        </p:txBody>
      </p:sp>
      <p:sp>
        <p:nvSpPr>
          <p:cNvPr id="3" name="Marcador de contenido 2">
            <a:extLst>
              <a:ext uri="{FF2B5EF4-FFF2-40B4-BE49-F238E27FC236}">
                <a16:creationId xmlns:a16="http://schemas.microsoft.com/office/drawing/2014/main" id="{5FB8E4AE-6163-44B7-98EB-34C63B8B6CB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número de diapositiva 5">
            <a:extLst>
              <a:ext uri="{FF2B5EF4-FFF2-40B4-BE49-F238E27FC236}">
                <a16:creationId xmlns:a16="http://schemas.microsoft.com/office/drawing/2014/main" id="{54F1BF85-1AFD-468B-BAC9-FBE2E8596139}"/>
              </a:ext>
            </a:extLst>
          </p:cNvPr>
          <p:cNvSpPr>
            <a:spLocks noGrp="1"/>
          </p:cNvSpPr>
          <p:nvPr>
            <p:ph type="sldNum" sz="quarter" idx="12"/>
          </p:nvPr>
        </p:nvSpPr>
        <p:spPr/>
        <p:txBody>
          <a:bodyPr/>
          <a:lstStyle/>
          <a:p>
            <a:fld id="{F1441A60-1B99-410B-A7B7-6203B002EAF7}" type="slidenum">
              <a:rPr lang="es-MX" smtClean="0"/>
              <a:t>‹#›</a:t>
            </a:fld>
            <a:endParaRPr lang="es-MX"/>
          </a:p>
        </p:txBody>
      </p:sp>
    </p:spTree>
    <p:extLst>
      <p:ext uri="{BB962C8B-B14F-4D97-AF65-F5344CB8AC3E}">
        <p14:creationId xmlns:p14="http://schemas.microsoft.com/office/powerpoint/2010/main" val="197507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ítulo gráfico/imagen s. fondo">
    <p:spTree>
      <p:nvGrpSpPr>
        <p:cNvPr id="1" name=""/>
        <p:cNvGrpSpPr/>
        <p:nvPr/>
      </p:nvGrpSpPr>
      <p:grpSpPr>
        <a:xfrm>
          <a:off x="0" y="0"/>
          <a:ext cx="0" cy="0"/>
          <a:chOff x="0" y="0"/>
          <a:chExt cx="0" cy="0"/>
        </a:xfrm>
      </p:grpSpPr>
      <p:cxnSp>
        <p:nvCxnSpPr>
          <p:cNvPr id="18" name="Gerade Verbindung mit Pfeil 17">
            <a:extLst>
              <a:ext uri="{FF2B5EF4-FFF2-40B4-BE49-F238E27FC236}">
                <a16:creationId xmlns:a16="http://schemas.microsoft.com/office/drawing/2014/main" id="{B3069BFA-978F-4C67-9E31-417DAEA6D762}"/>
              </a:ext>
            </a:extLst>
          </p:cNvPr>
          <p:cNvCxnSpPr/>
          <p:nvPr userDrawn="1"/>
        </p:nvCxnSpPr>
        <p:spPr bwMode="gray">
          <a:xfrm>
            <a:off x="4552950" y="933450"/>
            <a:ext cx="0" cy="6858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0" name="1.">
            <a:extLst>
              <a:ext uri="{FF2B5EF4-FFF2-40B4-BE49-F238E27FC236}">
                <a16:creationId xmlns:a16="http://schemas.microsoft.com/office/drawing/2014/main" id="{67681DD3-675E-4A00-BAD1-E15F86B46A3B}"/>
              </a:ext>
            </a:extLst>
          </p:cNvPr>
          <p:cNvSpPr/>
          <p:nvPr userDrawn="1"/>
        </p:nvSpPr>
        <p:spPr bwMode="gray">
          <a:xfrm>
            <a:off x="3826042" y="128165"/>
            <a:ext cx="1476375" cy="528606"/>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1" name="2.">
            <a:extLst>
              <a:ext uri="{FF2B5EF4-FFF2-40B4-BE49-F238E27FC236}">
                <a16:creationId xmlns:a16="http://schemas.microsoft.com/office/drawing/2014/main" id="{4A7AC98E-3BC8-4F55-9CC0-5C2F02EAA809}"/>
              </a:ext>
            </a:extLst>
          </p:cNvPr>
          <p:cNvSpPr/>
          <p:nvPr userDrawn="1"/>
        </p:nvSpPr>
        <p:spPr bwMode="gray">
          <a:xfrm>
            <a:off x="5444717" y="128165"/>
            <a:ext cx="1476375" cy="54938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2. Para restablecer </a:t>
            </a:r>
            <a:br>
              <a:rPr kumimoji="0" lang="es-ES" sz="1050" b="0" i="0" u="none" strike="noStrike" kern="1200" cap="none" spc="0" normalizeH="0" baseline="0" noProof="0" dirty="0">
                <a:ln>
                  <a:noFill/>
                </a:ln>
                <a:solidFill>
                  <a:prstClr val="black"/>
                </a:solidFill>
                <a:effectLst/>
                <a:uLnTx/>
                <a:uFillTx/>
                <a:latin typeface="+mn-lt"/>
              </a:rPr>
            </a:br>
            <a:r>
              <a:rPr kumimoji="0" lang="es-ES" sz="1050" b="0" i="0" u="none" strike="noStrike" kern="1200" cap="none" spc="0" normalizeH="0" baseline="0" noProof="0" dirty="0">
                <a:ln>
                  <a:noFill/>
                </a:ln>
                <a:solidFill>
                  <a:prstClr val="black"/>
                </a:solidFill>
                <a:effectLst/>
                <a:uLnTx/>
                <a:uFillTx/>
                <a:latin typeface="+mn-lt"/>
              </a:rPr>
              <a:t>el diseño de la diapositiva:</a:t>
            </a:r>
          </a:p>
        </p:txBody>
      </p:sp>
      <p:sp>
        <p:nvSpPr>
          <p:cNvPr id="22" name="3.">
            <a:extLst>
              <a:ext uri="{FF2B5EF4-FFF2-40B4-BE49-F238E27FC236}">
                <a16:creationId xmlns:a16="http://schemas.microsoft.com/office/drawing/2014/main" id="{F208DCCA-928B-424C-9EEC-A75484E04416}"/>
              </a:ext>
            </a:extLst>
          </p:cNvPr>
          <p:cNvSpPr/>
          <p:nvPr userDrawn="1"/>
        </p:nvSpPr>
        <p:spPr bwMode="gray">
          <a:xfrm>
            <a:off x="7214240" y="128165"/>
            <a:ext cx="2021839" cy="6740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050" dirty="0"/>
            </a:br>
            <a:endParaRPr kumimoji="0" lang="es-ES"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24" name="how">
            <a:extLst>
              <a:ext uri="{FF2B5EF4-FFF2-40B4-BE49-F238E27FC236}">
                <a16:creationId xmlns:a16="http://schemas.microsoft.com/office/drawing/2014/main" id="{AFBA0602-9708-4EDC-B6FA-8AD86D8E1F37}"/>
              </a:ext>
            </a:extLst>
          </p:cNvPr>
          <p:cNvSpPr txBox="1"/>
          <p:nvPr userDrawn="1"/>
        </p:nvSpPr>
        <p:spPr bwMode="gray">
          <a:xfrm>
            <a:off x="-4595052" y="177800"/>
            <a:ext cx="4533933" cy="923330"/>
          </a:xfrm>
          <a:prstGeom prst="rect">
            <a:avLst/>
          </a:prstGeom>
          <a:noFill/>
        </p:spPr>
        <p:txBody>
          <a:bodyPr wrap="none" rtlCol="0">
            <a:spAutoFit/>
          </a:bodyPr>
          <a:lstStyle/>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Haga clic en la imagen que figura sobre la diapositiva.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Elimine la imagen mediante la tecla “Supr”.</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 Haga clic en el pequeño símbolo situado en el centro de la página.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Seleccione una fotografía.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“Inicio/Restablecer” para restablecer el diseño de la diapositiva.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En caso necesario, escoja una parte de la fotografía mediante “Formato/Recortar”.</a:t>
            </a:r>
          </a:p>
        </p:txBody>
      </p:sp>
      <p:sp>
        <p:nvSpPr>
          <p:cNvPr id="25" name="Dreieck">
            <a:extLst>
              <a:ext uri="{FF2B5EF4-FFF2-40B4-BE49-F238E27FC236}">
                <a16:creationId xmlns:a16="http://schemas.microsoft.com/office/drawing/2014/main" id="{A6BCBC9F-6F1E-46DB-BE0E-4AB250A95ABB}"/>
              </a:ext>
            </a:extLst>
          </p:cNvPr>
          <p:cNvSpPr/>
          <p:nvPr userDrawn="1"/>
        </p:nvSpPr>
        <p:spPr bwMode="gray">
          <a:xfrm rot="5400000">
            <a:off x="-166847" y="421640"/>
            <a:ext cx="211456" cy="4572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Grafik 26" descr="Ein Bild, das Screenshot enthält.&#10;&#10;Automatisch generierte Beschreibung">
            <a:extLst>
              <a:ext uri="{FF2B5EF4-FFF2-40B4-BE49-F238E27FC236}">
                <a16:creationId xmlns:a16="http://schemas.microsoft.com/office/drawing/2014/main" id="{5EA5AE47-4303-479A-A4CE-C6714052B6C3}"/>
              </a:ext>
            </a:extLst>
          </p:cNvPr>
          <p:cNvPicPr>
            <a:picLocks noChangeAspect="1"/>
          </p:cNvPicPr>
          <p:nvPr userDrawn="1"/>
        </p:nvPicPr>
        <p:blipFill rotWithShape="1">
          <a:blip r:embed="rId2"/>
          <a:srcRect l="27949" t="24404" r="52761"/>
          <a:stretch/>
        </p:blipFill>
        <p:spPr>
          <a:xfrm>
            <a:off x="7442540" y="896469"/>
            <a:ext cx="426990" cy="487642"/>
          </a:xfrm>
          <a:prstGeom prst="rect">
            <a:avLst/>
          </a:prstGeom>
        </p:spPr>
      </p:pic>
      <p:pic>
        <p:nvPicPr>
          <p:cNvPr id="37" name="Grafik 36" descr="Ein Bild, das Screenshot enthält.&#10;&#10;Automatisch generierte Beschreibung">
            <a:extLst>
              <a:ext uri="{FF2B5EF4-FFF2-40B4-BE49-F238E27FC236}">
                <a16:creationId xmlns:a16="http://schemas.microsoft.com/office/drawing/2014/main" id="{DEFCF13F-40E6-4D21-9F63-9ED573FF7001}"/>
              </a:ext>
            </a:extLst>
          </p:cNvPr>
          <p:cNvPicPr>
            <a:picLocks/>
          </p:cNvPicPr>
          <p:nvPr userDrawn="1"/>
        </p:nvPicPr>
        <p:blipFill>
          <a:blip r:embed="rId3"/>
          <a:stretch>
            <a:fillRect/>
          </a:stretch>
        </p:blipFill>
        <p:spPr>
          <a:xfrm>
            <a:off x="5547449" y="776007"/>
            <a:ext cx="1588101" cy="650246"/>
          </a:xfrm>
          <a:prstGeom prst="rect">
            <a:avLst/>
          </a:prstGeom>
        </p:spPr>
      </p:pic>
      <p:sp>
        <p:nvSpPr>
          <p:cNvPr id="38" name="Rechteck 37">
            <a:extLst>
              <a:ext uri="{FF2B5EF4-FFF2-40B4-BE49-F238E27FC236}">
                <a16:creationId xmlns:a16="http://schemas.microsoft.com/office/drawing/2014/main" id="{722FCDA7-AE82-4333-AB93-A44BC5E8037E}"/>
              </a:ext>
            </a:extLst>
          </p:cNvPr>
          <p:cNvSpPr/>
          <p:nvPr userDrawn="1"/>
        </p:nvSpPr>
        <p:spPr bwMode="gray">
          <a:xfrm>
            <a:off x="6542501" y="1119489"/>
            <a:ext cx="561299"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a:extLst>
              <a:ext uri="{FF2B5EF4-FFF2-40B4-BE49-F238E27FC236}">
                <a16:creationId xmlns:a16="http://schemas.microsoft.com/office/drawing/2014/main" id="{5E7A84D2-4022-4241-8349-BBF09C28EBC9}"/>
              </a:ext>
            </a:extLst>
          </p:cNvPr>
          <p:cNvSpPr/>
          <p:nvPr userDrawn="1"/>
        </p:nvSpPr>
        <p:spPr bwMode="gray">
          <a:xfrm>
            <a:off x="7482416"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687149" y="4066683"/>
            <a:ext cx="2311296" cy="637918"/>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3541395"/>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s-ES"/>
              <a:t>.</a:t>
            </a:r>
            <a:endParaRPr lang="es-ES" dirty="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23135" y="635156"/>
            <a:ext cx="8893865" cy="3030064"/>
          </a:xfrm>
          <a:prstGeom prst="rect">
            <a:avLst/>
          </a:prstGeom>
          <a:blipFill dpi="0" rotWithShape="1">
            <a:blip r:embed="rId6"/>
            <a:srcRect/>
            <a:stretch>
              <a:fillRect l="-10" r="-10"/>
            </a:stretch>
          </a:blipFill>
        </p:spPr>
        <p:txBody>
          <a:bodyPr wrap="square" lIns="576000" bIns="1036800" anchor="b">
            <a:noAutofit/>
          </a:bodyPr>
          <a:lstStyle>
            <a:lvl1pPr>
              <a:defRPr sz="2600" b="1">
                <a:solidFill>
                  <a:schemeClr val="tx1"/>
                </a:solidFill>
              </a:defRPr>
            </a:lvl1pPr>
          </a:lstStyle>
          <a:p>
            <a:r>
              <a:rPr lang="es-ES" dirty="0"/>
              <a:t>Diapositiva de título con fondo blanco para ilustración/imagen sin fondo (</a:t>
            </a:r>
            <a:r>
              <a:rPr lang="es-ES"/>
              <a:t>sustituible)</a:t>
            </a:r>
            <a:endParaRPr lang="es-ES" dirty="0"/>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s-ES" dirty="0"/>
              <a:t>Este es el subtítulo</a:t>
            </a:r>
          </a:p>
          <a:p>
            <a:r>
              <a:rPr lang="es-ES" dirty="0"/>
              <a:t>Nombre del proyecto | Fecha</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7797502" y="1475105"/>
            <a:ext cx="1246909" cy="860367"/>
          </a:xfrm>
          <a:prstGeom prst="rect">
            <a:avLst/>
          </a:prstGeom>
        </p:spPr>
      </p:pic>
    </p:spTree>
    <p:extLst>
      <p:ext uri="{BB962C8B-B14F-4D97-AF65-F5344CB8AC3E}">
        <p14:creationId xmlns:p14="http://schemas.microsoft.com/office/powerpoint/2010/main" val="136354930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ECCE95F-3D45-442B-95A6-78CBB31D3D1A}"/>
              </a:ext>
            </a:extLst>
          </p:cNvPr>
          <p:cNvSpPr>
            <a:spLocks noGrp="1"/>
          </p:cNvSpPr>
          <p:nvPr>
            <p:ph type="title"/>
          </p:nvPr>
        </p:nvSpPr>
        <p:spPr>
          <a:xfrm>
            <a:off x="513644" y="394964"/>
            <a:ext cx="8244356" cy="290849"/>
          </a:xfrm>
        </p:spPr>
        <p:txBody>
          <a:bodyPr>
            <a:spAutoFit/>
          </a:bodyPr>
          <a:lstStyle>
            <a:lvl1pPr>
              <a:defRPr sz="2100" b="1"/>
            </a:lvl1pPr>
          </a:lstStyle>
          <a:p>
            <a:r>
              <a:rPr lang="de-DE" dirty="0"/>
              <a:t>Mastertitelformat bearbeiten</a:t>
            </a:r>
          </a:p>
        </p:txBody>
      </p:sp>
      <p:sp>
        <p:nvSpPr>
          <p:cNvPr id="2" name="Datumsplatzhalter 1">
            <a:extLst>
              <a:ext uri="{FF2B5EF4-FFF2-40B4-BE49-F238E27FC236}">
                <a16:creationId xmlns:a16="http://schemas.microsoft.com/office/drawing/2014/main" id="{211A947E-8469-4A91-82D5-8BCC18A0A884}"/>
              </a:ext>
            </a:extLst>
          </p:cNvPr>
          <p:cNvSpPr>
            <a:spLocks noGrp="1"/>
          </p:cNvSpPr>
          <p:nvPr>
            <p:ph type="dt" sz="half" idx="10"/>
          </p:nvPr>
        </p:nvSpPr>
        <p:spPr/>
        <p:txBody>
          <a:bodyPr/>
          <a:lstStyle/>
          <a:p>
            <a:fld id="{9A117B4D-DD9A-4BB5-BA96-CA8F7C50E631}" type="datetime1">
              <a:rPr lang="es-ES" smtClean="0"/>
              <a:t>22/09/2021</a:t>
            </a:fld>
            <a:endParaRPr lang="de-DE" dirty="0"/>
          </a:p>
        </p:txBody>
      </p:sp>
      <p:sp>
        <p:nvSpPr>
          <p:cNvPr id="3" name="Fußzeilenplatzhalter 2">
            <a:extLst>
              <a:ext uri="{FF2B5EF4-FFF2-40B4-BE49-F238E27FC236}">
                <a16:creationId xmlns:a16="http://schemas.microsoft.com/office/drawing/2014/main" id="{DBC7C336-C419-45A0-8A87-CAAB3781085E}"/>
              </a:ext>
            </a:extLst>
          </p:cNvPr>
          <p:cNvSpPr>
            <a:spLocks noGrp="1"/>
          </p:cNvSpPr>
          <p:nvPr>
            <p:ph type="ftr" sz="quarter" idx="11"/>
          </p:nvPr>
        </p:nvSpPr>
        <p:spPr/>
        <p:txBody>
          <a:bodyPr/>
          <a:lstStyle/>
          <a:p>
            <a:r>
              <a:rPr lang="es-ES"/>
              <a:t>Presentación empresarial de la GIZ</a:t>
            </a:r>
            <a:endParaRPr lang="en-US" dirty="0"/>
          </a:p>
        </p:txBody>
      </p:sp>
    </p:spTree>
    <p:extLst>
      <p:ext uri="{BB962C8B-B14F-4D97-AF65-F5344CB8AC3E}">
        <p14:creationId xmlns:p14="http://schemas.microsoft.com/office/powerpoint/2010/main" val="389721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altern.)">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687149" y="4066683"/>
            <a:ext cx="2311296" cy="637918"/>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s-ES" dirty="0"/>
              <a:t>Este es el subtítulo</a:t>
            </a:r>
          </a:p>
          <a:p>
            <a:r>
              <a:rPr lang="es-ES" dirty="0"/>
              <a:t>Nombre del proyecto | Fecha</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s-ES" dirty="0"/>
              <a:t>Diapositiva de título </a:t>
            </a:r>
            <a:br>
              <a:rPr lang="es-ES" dirty="0"/>
            </a:br>
            <a:r>
              <a:rPr lang="es-ES" dirty="0"/>
              <a:t>(opción alternativa sin foto</a:t>
            </a:r>
            <a:r>
              <a:rPr lang="es-ES"/>
              <a:t>) </a:t>
            </a:r>
            <a:endParaRPr lang="es-ES" dirty="0"/>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23135" y="123825"/>
            <a:ext cx="3783013" cy="1005693"/>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1247819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s-ES"/>
              <a:t>Añadir título haciendo clic</a:t>
            </a:r>
            <a:endParaRPr lang="es-ES" dirty="0"/>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449818" y="1020969"/>
            <a:ext cx="7172684" cy="3495469"/>
          </a:xfrm>
        </p:spPr>
        <p:txBody>
          <a:bodyPr/>
          <a:lstStyle>
            <a:lvl1pPr marL="228600" marR="0" indent="-228600" algn="l" defTabSz="685800" rtl="0" eaLnBrk="1" fontAlgn="auto" latinLnBrk="0" hangingPunct="1">
              <a:lnSpc>
                <a:spcPct val="90000"/>
              </a:lnSpc>
              <a:spcBef>
                <a:spcPts val="1800"/>
              </a:spcBef>
              <a:spcAft>
                <a:spcPts val="0"/>
              </a:spcAft>
              <a:buClrTx/>
              <a:buSzTx/>
              <a:buFont typeface="+mj-lt"/>
              <a:buAutoNum type="arabicPeriod"/>
              <a:tabLst/>
              <a:defRPr/>
            </a:lvl1pPr>
          </a:lstStyle>
          <a:p>
            <a:pPr marL="228600" marR="0" lvl="0" indent="-228600" algn="l" defTabSz="685800" rtl="0" eaLnBrk="1" fontAlgn="auto" latinLnBrk="0" hangingPunct="1">
              <a:lnSpc>
                <a:spcPct val="90000"/>
              </a:lnSpc>
              <a:spcBef>
                <a:spcPts val="1800"/>
              </a:spcBef>
              <a:spcAft>
                <a:spcPts val="0"/>
              </a:spcAft>
              <a:buClrTx/>
              <a:buSzTx/>
              <a:buFont typeface="+mj-lt"/>
              <a:buAutoNum type="arabicPeriod"/>
              <a:tabLst/>
              <a:defRPr/>
            </a:pPr>
            <a:r>
              <a:rPr lang="es-ES"/>
              <a:t>Añadir texto haciendo clic</a:t>
            </a:r>
            <a:endParaRPr lang="es-ES" dirty="0"/>
          </a:p>
        </p:txBody>
      </p:sp>
      <p:sp>
        <p:nvSpPr>
          <p:cNvPr id="3" name="Datumsplatzhalter 2">
            <a:extLst>
              <a:ext uri="{FF2B5EF4-FFF2-40B4-BE49-F238E27FC236}">
                <a16:creationId xmlns:a16="http://schemas.microsoft.com/office/drawing/2014/main" id="{7AEB42F9-EE39-4194-A5A8-F23E1882469C}"/>
              </a:ext>
            </a:extLst>
          </p:cNvPr>
          <p:cNvSpPr>
            <a:spLocks noGrp="1"/>
          </p:cNvSpPr>
          <p:nvPr>
            <p:ph type="dt" sz="half" idx="14"/>
          </p:nvPr>
        </p:nvSpPr>
        <p:spPr>
          <a:xfrm>
            <a:off x="1077686" y="4896545"/>
            <a:ext cx="620940" cy="138499"/>
          </a:xfrm>
        </p:spPr>
        <p:txBody>
          <a:bodyPr/>
          <a:lstStyle/>
          <a:p>
            <a:r>
              <a:rPr lang="es-ES" dirty="0"/>
              <a:t>Agosto de 2021</a:t>
            </a:r>
          </a:p>
        </p:txBody>
      </p:sp>
      <p:sp>
        <p:nvSpPr>
          <p:cNvPr id="4" name="Fußzeilenplatzhalter 3">
            <a:extLst>
              <a:ext uri="{FF2B5EF4-FFF2-40B4-BE49-F238E27FC236}">
                <a16:creationId xmlns:a16="http://schemas.microsoft.com/office/drawing/2014/main" id="{A6124796-D25C-4B70-8909-7028ABA56FF8}"/>
              </a:ext>
            </a:extLst>
          </p:cNvPr>
          <p:cNvSpPr>
            <a:spLocks noGrp="1"/>
          </p:cNvSpPr>
          <p:nvPr>
            <p:ph type="ftr" sz="quarter" idx="15"/>
          </p:nvPr>
        </p:nvSpPr>
        <p:spPr/>
        <p:txBody>
          <a:bodyPr/>
          <a:lstStyle>
            <a:lvl1pPr>
              <a:defRPr/>
            </a:lvl1pPr>
          </a:lstStyle>
          <a:p>
            <a:r>
              <a:rPr lang="es-ES" dirty="0">
                <a:solidFill>
                  <a:srgbClr val="0F1419"/>
                </a:solidFill>
                <a:latin typeface="TwitterChirp"/>
              </a:rPr>
              <a:t>Redes de Aprendizaje para la implementación de Sistemas de Gestión de la Energía</a:t>
            </a:r>
            <a:endParaRPr lang="es-ES" dirty="0"/>
          </a:p>
        </p:txBody>
      </p:sp>
      <p:sp>
        <p:nvSpPr>
          <p:cNvPr id="5" name="Foliennummernplatzhalter 4">
            <a:extLst>
              <a:ext uri="{FF2B5EF4-FFF2-40B4-BE49-F238E27FC236}">
                <a16:creationId xmlns:a16="http://schemas.microsoft.com/office/drawing/2014/main" id="{CD3C66A2-6570-426B-86B9-FC6B53BCCFA4}"/>
              </a:ext>
            </a:extLst>
          </p:cNvPr>
          <p:cNvSpPr>
            <a:spLocks noGrp="1"/>
          </p:cNvSpPr>
          <p:nvPr>
            <p:ph type="sldNum" sz="quarter" idx="16"/>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111661906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s (alter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s-ES"/>
              <a:t>Añadir título haciendo clic</a:t>
            </a:r>
            <a:endParaRPr lang="es-ES"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23135" y="3983338"/>
            <a:ext cx="2320828" cy="61697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449818" y="1020969"/>
            <a:ext cx="7172684" cy="2810133"/>
          </a:xfrm>
        </p:spPr>
        <p:txBody>
          <a:bodyPr/>
          <a:lstStyle>
            <a:lvl1pPr marL="228600" marR="0" indent="-228600" algn="l" defTabSz="685800" rtl="0" eaLnBrk="1" fontAlgn="auto" latinLnBrk="0" hangingPunct="1">
              <a:lnSpc>
                <a:spcPct val="90000"/>
              </a:lnSpc>
              <a:spcBef>
                <a:spcPts val="1800"/>
              </a:spcBef>
              <a:spcAft>
                <a:spcPts val="0"/>
              </a:spcAft>
              <a:buClrTx/>
              <a:buSzTx/>
              <a:buFont typeface="+mj-lt"/>
              <a:buAutoNum type="arabicPeriod"/>
              <a:tabLst/>
              <a:defRPr/>
            </a:lvl1pPr>
          </a:lstStyle>
          <a:p>
            <a:pPr marL="228600" marR="0" lvl="0" indent="-228600" algn="l" defTabSz="685800" rtl="0" eaLnBrk="1" fontAlgn="auto" latinLnBrk="0" hangingPunct="1">
              <a:lnSpc>
                <a:spcPct val="90000"/>
              </a:lnSpc>
              <a:spcBef>
                <a:spcPts val="1800"/>
              </a:spcBef>
              <a:spcAft>
                <a:spcPts val="0"/>
              </a:spcAft>
              <a:buClrTx/>
              <a:buSzTx/>
              <a:buFont typeface="+mj-lt"/>
              <a:buAutoNum type="arabicPeriod"/>
              <a:tabLst/>
              <a:defRPr/>
            </a:pPr>
            <a:r>
              <a:rPr lang="es-ES"/>
              <a:t>Añadir texto haciendo clic</a:t>
            </a:r>
            <a:endParaRPr lang="es-ES" dirty="0"/>
          </a:p>
        </p:txBody>
      </p:sp>
      <p:sp>
        <p:nvSpPr>
          <p:cNvPr id="5" name="Foliennummernplatzhalter 4">
            <a:extLst>
              <a:ext uri="{FF2B5EF4-FFF2-40B4-BE49-F238E27FC236}">
                <a16:creationId xmlns:a16="http://schemas.microsoft.com/office/drawing/2014/main" id="{6388B433-E536-4FD9-8D5D-412BCD853BD4}"/>
              </a:ext>
            </a:extLst>
          </p:cNvPr>
          <p:cNvSpPr>
            <a:spLocks noGrp="1"/>
          </p:cNvSpPr>
          <p:nvPr>
            <p:ph type="sldNum" sz="quarter" idx="16"/>
          </p:nvPr>
        </p:nvSpPr>
        <p:spPr/>
        <p:txBody>
          <a:bodyPr/>
          <a:lstStyle/>
          <a:p>
            <a:r>
              <a:rPr lang="es-ES"/>
              <a:t>Página </a:t>
            </a:r>
            <a:fld id="{3A8B5DB7-81A8-4ED4-916B-6B23CD603687}" type="slidenum">
              <a:rPr lang="es-ES" smtClean="0"/>
              <a:pPr/>
              <a:t>‹#›</a:t>
            </a:fld>
            <a:endParaRPr lang="es-ES" dirty="0"/>
          </a:p>
        </p:txBody>
      </p:sp>
      <p:sp>
        <p:nvSpPr>
          <p:cNvPr id="13" name="Datumsplatzhalter 2">
            <a:extLst>
              <a:ext uri="{FF2B5EF4-FFF2-40B4-BE49-F238E27FC236}">
                <a16:creationId xmlns:a16="http://schemas.microsoft.com/office/drawing/2014/main" id="{7AEB42F9-EE39-4194-A5A8-F23E1882469C}"/>
              </a:ext>
            </a:extLst>
          </p:cNvPr>
          <p:cNvSpPr txBox="1">
            <a:spLocks/>
          </p:cNvSpPr>
          <p:nvPr userDrawn="1"/>
        </p:nvSpPr>
        <p:spPr bwMode="gray">
          <a:xfrm>
            <a:off x="1132664" y="4929605"/>
            <a:ext cx="685878" cy="92333"/>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dirty="0"/>
              <a:t>Agosto de 2021</a:t>
            </a:r>
          </a:p>
        </p:txBody>
      </p:sp>
      <p:sp>
        <p:nvSpPr>
          <p:cNvPr id="14" name="Fußzeilenplatzhalter 3">
            <a:extLst>
              <a:ext uri="{FF2B5EF4-FFF2-40B4-BE49-F238E27FC236}">
                <a16:creationId xmlns:a16="http://schemas.microsoft.com/office/drawing/2014/main" id="{A6124796-D25C-4B70-8909-7028ABA56FF8}"/>
              </a:ext>
            </a:extLst>
          </p:cNvPr>
          <p:cNvSpPr txBox="1">
            <a:spLocks/>
          </p:cNvSpPr>
          <p:nvPr userDrawn="1"/>
        </p:nvSpPr>
        <p:spPr bwMode="gray">
          <a:xfrm>
            <a:off x="1910244" y="4926383"/>
            <a:ext cx="5702953" cy="92333"/>
          </a:xfrm>
          <a:prstGeom prst="rect">
            <a:avLst/>
          </a:prstGeom>
        </p:spPr>
        <p:txBody>
          <a:bodyPr vert="horz" wrap="square" lIns="0" tIns="0" rIns="0" bIns="0" rtlCol="0" anchor="ctr">
            <a:spAutoFit/>
          </a:bodyPr>
          <a:lstStyle>
            <a:defPPr>
              <a:defRPr lang="de-DE"/>
            </a:defPPr>
            <a:lvl1pPr marL="0" algn="l" defTabSz="685800" rtl="0" eaLnBrk="1" latinLnBrk="0" hangingPunct="1">
              <a:defRPr sz="600" kern="1200" spc="38"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dirty="0"/>
              <a:t>Redes de Aprendizaje para la implementación de Sistemas de Gestión de la Energía</a:t>
            </a:r>
          </a:p>
        </p:txBody>
      </p:sp>
    </p:spTree>
    <p:extLst>
      <p:ext uri="{BB962C8B-B14F-4D97-AF65-F5344CB8AC3E}">
        <p14:creationId xmlns:p14="http://schemas.microsoft.com/office/powerpoint/2010/main" val="228741155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cabezado sección b/n">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23135" y="123825"/>
            <a:ext cx="8893865" cy="4476494"/>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23135" y="1570255"/>
            <a:ext cx="8895600" cy="3030064"/>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3704147"/>
            <a:ext cx="7970837" cy="219291"/>
          </a:xfrm>
        </p:spPr>
        <p:txBody>
          <a:bodyPr>
            <a:spAutoFit/>
          </a:bodyPr>
          <a:lstStyle>
            <a:lvl1pPr marL="0" indent="0">
              <a:lnSpc>
                <a:spcPct val="95000"/>
              </a:lnSpc>
              <a:spcBef>
                <a:spcPts val="1200"/>
              </a:spcBef>
              <a:spcAft>
                <a:spcPts val="0"/>
              </a:spcAft>
              <a:buNone/>
              <a:defRPr sz="1500">
                <a:solidFill>
                  <a:schemeClr val="tx1"/>
                </a:solidFill>
              </a:defRPr>
            </a:lvl1pPr>
          </a:lstStyle>
          <a:p>
            <a:r>
              <a:rPr lang="es-ES" dirty="0"/>
              <a:t>Este es el subtítulo</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2844862"/>
            <a:ext cx="7971711" cy="720197"/>
          </a:xfrm>
          <a:prstGeom prst="rect">
            <a:avLst/>
          </a:prstGeom>
        </p:spPr>
        <p:txBody>
          <a:bodyPr wrap="square">
            <a:spAutoFit/>
          </a:bodyPr>
          <a:lstStyle>
            <a:lvl1pPr>
              <a:defRPr sz="2600" b="1">
                <a:solidFill>
                  <a:schemeClr val="tx1"/>
                </a:solidFill>
              </a:defRPr>
            </a:lvl1pPr>
          </a:lstStyle>
          <a:p>
            <a:r>
              <a:rPr lang="es-ES" dirty="0"/>
              <a:t>Diapositiva de encabezado de sección</a:t>
            </a:r>
            <a:br>
              <a:rPr lang="es-ES" dirty="0"/>
            </a:br>
            <a:r>
              <a:rPr lang="es-ES" dirty="0"/>
              <a:t>con el </a:t>
            </a:r>
            <a:r>
              <a:rPr lang="es-ES" i="1" dirty="0"/>
              <a:t>key visual</a:t>
            </a:r>
            <a:r>
              <a:rPr lang="es-ES" dirty="0"/>
              <a:t> (diseño base) de la GIZ en b/n</a:t>
            </a:r>
          </a:p>
        </p:txBody>
      </p:sp>
      <p:sp>
        <p:nvSpPr>
          <p:cNvPr id="4" name="Foliennummernplatzhalter 3">
            <a:extLst>
              <a:ext uri="{FF2B5EF4-FFF2-40B4-BE49-F238E27FC236}">
                <a16:creationId xmlns:a16="http://schemas.microsoft.com/office/drawing/2014/main" id="{6B9B0467-78EE-497C-A9E9-9AC8213B6F97}"/>
              </a:ext>
            </a:extLst>
          </p:cNvPr>
          <p:cNvSpPr>
            <a:spLocks noGrp="1"/>
          </p:cNvSpPr>
          <p:nvPr>
            <p:ph type="sldNum" sz="quarter" idx="13"/>
          </p:nvPr>
        </p:nvSpPr>
        <p:spPr/>
        <p:txBody>
          <a:bodyPr/>
          <a:lstStyle/>
          <a:p>
            <a:r>
              <a:rPr lang="es-ES"/>
              <a:t>Página </a:t>
            </a:r>
            <a:fld id="{3A8B5DB7-81A8-4ED4-916B-6B23CD603687}" type="slidenum">
              <a:rPr lang="es-ES" smtClean="0"/>
              <a:pPr/>
              <a:t>‹#›</a:t>
            </a:fld>
            <a:endParaRPr lang="es-ES" dirty="0"/>
          </a:p>
        </p:txBody>
      </p:sp>
      <p:sp>
        <p:nvSpPr>
          <p:cNvPr id="9" name="Datumsplatzhalter 2">
            <a:extLst>
              <a:ext uri="{FF2B5EF4-FFF2-40B4-BE49-F238E27FC236}">
                <a16:creationId xmlns:a16="http://schemas.microsoft.com/office/drawing/2014/main" id="{7AEB42F9-EE39-4194-A5A8-F23E1882469C}"/>
              </a:ext>
            </a:extLst>
          </p:cNvPr>
          <p:cNvSpPr>
            <a:spLocks noGrp="1"/>
          </p:cNvSpPr>
          <p:nvPr>
            <p:ph type="dt" sz="half" idx="14"/>
          </p:nvPr>
        </p:nvSpPr>
        <p:spPr>
          <a:xfrm>
            <a:off x="1102179" y="4880216"/>
            <a:ext cx="669471" cy="197970"/>
          </a:xfrm>
        </p:spPr>
        <p:txBody>
          <a:bodyPr/>
          <a:lstStyle/>
          <a:p>
            <a:r>
              <a:rPr lang="es-ES" dirty="0"/>
              <a:t>Agosto de 2021</a:t>
            </a:r>
          </a:p>
        </p:txBody>
      </p:sp>
      <p:sp>
        <p:nvSpPr>
          <p:cNvPr id="10" name="Fußzeilenplatzhalter 3">
            <a:extLst>
              <a:ext uri="{FF2B5EF4-FFF2-40B4-BE49-F238E27FC236}">
                <a16:creationId xmlns:a16="http://schemas.microsoft.com/office/drawing/2014/main" id="{A6124796-D25C-4B70-8909-7028ABA56FF8}"/>
              </a:ext>
            </a:extLst>
          </p:cNvPr>
          <p:cNvSpPr>
            <a:spLocks noGrp="1"/>
          </p:cNvSpPr>
          <p:nvPr>
            <p:ph type="ftr" sz="quarter" idx="15"/>
          </p:nvPr>
        </p:nvSpPr>
        <p:spPr>
          <a:xfrm>
            <a:off x="1919548" y="4926383"/>
            <a:ext cx="5702953" cy="92333"/>
          </a:xfrm>
        </p:spPr>
        <p:txBody>
          <a:bodyPr/>
          <a:lstStyle/>
          <a:p>
            <a:r>
              <a:rPr lang="es-ES" dirty="0"/>
              <a:t>Redes de Aprendizaje para la implementación de Sistemas de Gestión de la Energía</a:t>
            </a:r>
          </a:p>
        </p:txBody>
      </p:sp>
    </p:spTree>
    <p:extLst>
      <p:ext uri="{BB962C8B-B14F-4D97-AF65-F5344CB8AC3E}">
        <p14:creationId xmlns:p14="http://schemas.microsoft.com/office/powerpoint/2010/main" val="49377523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cabezado sección foto">
    <p:spTree>
      <p:nvGrpSpPr>
        <p:cNvPr id="1" name=""/>
        <p:cNvGrpSpPr/>
        <p:nvPr/>
      </p:nvGrpSpPr>
      <p:grpSpPr>
        <a:xfrm>
          <a:off x="0" y="0"/>
          <a:ext cx="0" cy="0"/>
          <a:chOff x="0" y="0"/>
          <a:chExt cx="0" cy="0"/>
        </a:xfrm>
      </p:grpSpPr>
      <p:cxnSp>
        <p:nvCxnSpPr>
          <p:cNvPr id="24" name="Gerade Verbindung mit Pfeil 23">
            <a:extLst>
              <a:ext uri="{FF2B5EF4-FFF2-40B4-BE49-F238E27FC236}">
                <a16:creationId xmlns:a16="http://schemas.microsoft.com/office/drawing/2014/main" id="{0E9BAFCB-ED4F-4F6C-A65B-6975965277F8}"/>
              </a:ext>
            </a:extLst>
          </p:cNvPr>
          <p:cNvCxnSpPr/>
          <p:nvPr userDrawn="1"/>
        </p:nvCxnSpPr>
        <p:spPr bwMode="gray">
          <a:xfrm>
            <a:off x="4552950" y="933450"/>
            <a:ext cx="0" cy="6858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5" name="1.">
            <a:extLst>
              <a:ext uri="{FF2B5EF4-FFF2-40B4-BE49-F238E27FC236}">
                <a16:creationId xmlns:a16="http://schemas.microsoft.com/office/drawing/2014/main" id="{760A7DB4-25D7-4C1B-A458-E30067DD938E}"/>
              </a:ext>
            </a:extLst>
          </p:cNvPr>
          <p:cNvSpPr/>
          <p:nvPr userDrawn="1"/>
        </p:nvSpPr>
        <p:spPr bwMode="gray">
          <a:xfrm>
            <a:off x="3826042" y="128165"/>
            <a:ext cx="1476375" cy="528606"/>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1. Haga clic en este símbolo para añadir una nueva fotografía.</a:t>
            </a:r>
          </a:p>
        </p:txBody>
      </p:sp>
      <p:sp>
        <p:nvSpPr>
          <p:cNvPr id="27" name="2.">
            <a:extLst>
              <a:ext uri="{FF2B5EF4-FFF2-40B4-BE49-F238E27FC236}">
                <a16:creationId xmlns:a16="http://schemas.microsoft.com/office/drawing/2014/main" id="{770D25A5-C7BD-4447-8250-053AAA434081}"/>
              </a:ext>
            </a:extLst>
          </p:cNvPr>
          <p:cNvSpPr/>
          <p:nvPr userDrawn="1"/>
        </p:nvSpPr>
        <p:spPr bwMode="gray">
          <a:xfrm>
            <a:off x="5444717" y="128165"/>
            <a:ext cx="1476375" cy="54938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2. Para restablecer </a:t>
            </a:r>
            <a:br>
              <a:rPr kumimoji="0" lang="es-ES" sz="1050" b="0" i="0" u="none" strike="noStrike" kern="1200" cap="none" spc="0" normalizeH="0" baseline="0" noProof="0" dirty="0">
                <a:ln>
                  <a:noFill/>
                </a:ln>
                <a:solidFill>
                  <a:prstClr val="black"/>
                </a:solidFill>
                <a:effectLst/>
                <a:uLnTx/>
                <a:uFillTx/>
                <a:latin typeface="+mn-lt"/>
              </a:rPr>
            </a:br>
            <a:r>
              <a:rPr kumimoji="0" lang="es-ES" sz="1050" b="0" i="0" u="none" strike="noStrike" kern="1200" cap="none" spc="0" normalizeH="0" baseline="0" noProof="0" dirty="0">
                <a:ln>
                  <a:noFill/>
                </a:ln>
                <a:solidFill>
                  <a:prstClr val="black"/>
                </a:solidFill>
                <a:effectLst/>
                <a:uLnTx/>
                <a:uFillTx/>
                <a:latin typeface="+mn-lt"/>
              </a:rPr>
              <a:t>el diseño de la diapositiva:</a:t>
            </a:r>
          </a:p>
        </p:txBody>
      </p:sp>
      <p:sp>
        <p:nvSpPr>
          <p:cNvPr id="37" name="3.">
            <a:extLst>
              <a:ext uri="{FF2B5EF4-FFF2-40B4-BE49-F238E27FC236}">
                <a16:creationId xmlns:a16="http://schemas.microsoft.com/office/drawing/2014/main" id="{6FAAD5A9-9B5B-47D2-9503-F26D7E862B2D}"/>
              </a:ext>
            </a:extLst>
          </p:cNvPr>
          <p:cNvSpPr/>
          <p:nvPr userDrawn="1"/>
        </p:nvSpPr>
        <p:spPr bwMode="gray">
          <a:xfrm>
            <a:off x="7214240" y="128165"/>
            <a:ext cx="2021839" cy="6740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s-ES" sz="1050" b="0" i="0" u="none" strike="noStrike" kern="1200" cap="none" spc="0" normalizeH="0" baseline="0" noProof="0" dirty="0">
                <a:ln>
                  <a:noFill/>
                </a:ln>
                <a:solidFill>
                  <a:prstClr val="black"/>
                </a:solidFill>
                <a:effectLst/>
                <a:uLnTx/>
                <a:uFillTx/>
                <a:latin typeface="+mn-lt"/>
              </a:rPr>
              <a:t>3. En caso necesario, escoja una parte de la fotografía mediante “Recortar”.</a:t>
            </a:r>
            <a:br>
              <a:rPr lang="es-ES" sz="1050" dirty="0"/>
            </a:br>
            <a:endParaRPr kumimoji="0" lang="es-ES"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8" name="how">
            <a:extLst>
              <a:ext uri="{FF2B5EF4-FFF2-40B4-BE49-F238E27FC236}">
                <a16:creationId xmlns:a16="http://schemas.microsoft.com/office/drawing/2014/main" id="{0F04A1EE-5BB2-4D3B-92B4-1110E57D54C4}"/>
              </a:ext>
            </a:extLst>
          </p:cNvPr>
          <p:cNvSpPr txBox="1"/>
          <p:nvPr userDrawn="1"/>
        </p:nvSpPr>
        <p:spPr bwMode="gray">
          <a:xfrm>
            <a:off x="-4595052" y="177800"/>
            <a:ext cx="4533933" cy="923330"/>
          </a:xfrm>
          <a:prstGeom prst="rect">
            <a:avLst/>
          </a:prstGeom>
          <a:noFill/>
        </p:spPr>
        <p:txBody>
          <a:bodyPr wrap="none" rtlCol="0">
            <a:spAutoFit/>
          </a:bodyPr>
          <a:lstStyle/>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Haga clic en la imagen que figura sobre la diapositiva.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Elimine la imagen mediante la tecla “Supr”.</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 Haga clic en el pequeño símbolo situado en el centro de la página.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Seleccione una fotografía.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“Inicio/Restablecer” para restablecer el diseño de la diapositiva.</a:t>
            </a:r>
          </a:p>
          <a:p>
            <a:pPr marL="128588" marR="0" lvl="0" indent="-128588" algn="r" defTabSz="685800" rtl="0" eaLnBrk="1" fontAlgn="auto" latinLnBrk="0" hangingPunct="1">
              <a:lnSpc>
                <a:spcPct val="100000"/>
              </a:lnSpc>
              <a:spcBef>
                <a:spcPts val="0"/>
              </a:spcBef>
              <a:spcAft>
                <a:spcPts val="0"/>
              </a:spcAft>
              <a:buClrTx/>
              <a:buSzTx/>
              <a:buFontTx/>
              <a:buAutoNum type="arabicPeriod"/>
              <a:tabLst/>
              <a:defRPr/>
            </a:pPr>
            <a:r>
              <a:rPr lang="es-ES" sz="900" b="0" dirty="0">
                <a:solidFill>
                  <a:schemeClr val="bg1">
                    <a:lumMod val="50000"/>
                  </a:schemeClr>
                </a:solidFill>
              </a:rPr>
              <a:t>En caso necesario, escoja una parte de la fotografía mediante “Formato/Recortar”.</a:t>
            </a:r>
          </a:p>
        </p:txBody>
      </p:sp>
      <p:sp>
        <p:nvSpPr>
          <p:cNvPr id="39" name="Dreieck">
            <a:extLst>
              <a:ext uri="{FF2B5EF4-FFF2-40B4-BE49-F238E27FC236}">
                <a16:creationId xmlns:a16="http://schemas.microsoft.com/office/drawing/2014/main" id="{18FF49F2-454C-4BF3-96B6-8D39982345E6}"/>
              </a:ext>
            </a:extLst>
          </p:cNvPr>
          <p:cNvSpPr/>
          <p:nvPr userDrawn="1"/>
        </p:nvSpPr>
        <p:spPr bwMode="gray">
          <a:xfrm rot="5400000">
            <a:off x="-166847" y="421640"/>
            <a:ext cx="211456" cy="4572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39" descr="Ein Bild, das Screenshot enthält.&#10;&#10;Automatisch generierte Beschreibung">
            <a:extLst>
              <a:ext uri="{FF2B5EF4-FFF2-40B4-BE49-F238E27FC236}">
                <a16:creationId xmlns:a16="http://schemas.microsoft.com/office/drawing/2014/main" id="{19092F0D-A019-4142-AAB5-061579001871}"/>
              </a:ext>
            </a:extLst>
          </p:cNvPr>
          <p:cNvPicPr>
            <a:picLocks noChangeAspect="1"/>
          </p:cNvPicPr>
          <p:nvPr userDrawn="1"/>
        </p:nvPicPr>
        <p:blipFill rotWithShape="1">
          <a:blip r:embed="rId2"/>
          <a:srcRect l="27949" t="24404" r="52761"/>
          <a:stretch/>
        </p:blipFill>
        <p:spPr>
          <a:xfrm>
            <a:off x="7442540" y="896469"/>
            <a:ext cx="426990" cy="487642"/>
          </a:xfrm>
          <a:prstGeom prst="rect">
            <a:avLst/>
          </a:prstGeom>
        </p:spPr>
      </p:pic>
      <p:pic>
        <p:nvPicPr>
          <p:cNvPr id="41" name="Grafik 40" descr="Ein Bild, das Screenshot enthält.&#10;&#10;Automatisch generierte Beschreibung">
            <a:extLst>
              <a:ext uri="{FF2B5EF4-FFF2-40B4-BE49-F238E27FC236}">
                <a16:creationId xmlns:a16="http://schemas.microsoft.com/office/drawing/2014/main" id="{6269F90E-E860-4B28-A929-46FB34ECA6B1}"/>
              </a:ext>
            </a:extLst>
          </p:cNvPr>
          <p:cNvPicPr>
            <a:picLocks/>
          </p:cNvPicPr>
          <p:nvPr userDrawn="1"/>
        </p:nvPicPr>
        <p:blipFill>
          <a:blip r:embed="rId3"/>
          <a:stretch>
            <a:fillRect/>
          </a:stretch>
        </p:blipFill>
        <p:spPr>
          <a:xfrm>
            <a:off x="5547449" y="776007"/>
            <a:ext cx="1588101" cy="650246"/>
          </a:xfrm>
          <a:prstGeom prst="rect">
            <a:avLst/>
          </a:prstGeom>
        </p:spPr>
      </p:pic>
      <p:sp>
        <p:nvSpPr>
          <p:cNvPr id="42" name="Rechteck 41">
            <a:extLst>
              <a:ext uri="{FF2B5EF4-FFF2-40B4-BE49-F238E27FC236}">
                <a16:creationId xmlns:a16="http://schemas.microsoft.com/office/drawing/2014/main" id="{DD3DC6FF-D67F-443C-B404-693CEB57FA28}"/>
              </a:ext>
            </a:extLst>
          </p:cNvPr>
          <p:cNvSpPr/>
          <p:nvPr userDrawn="1"/>
        </p:nvSpPr>
        <p:spPr bwMode="gray">
          <a:xfrm>
            <a:off x="6542501" y="1119489"/>
            <a:ext cx="561299"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a:extLst>
              <a:ext uri="{FF2B5EF4-FFF2-40B4-BE49-F238E27FC236}">
                <a16:creationId xmlns:a16="http://schemas.microsoft.com/office/drawing/2014/main" id="{AAB8DB1B-2F75-44AC-8A11-B0D6F355AE31}"/>
              </a:ext>
            </a:extLst>
          </p:cNvPr>
          <p:cNvSpPr/>
          <p:nvPr userDrawn="1"/>
        </p:nvSpPr>
        <p:spPr bwMode="gray">
          <a:xfrm>
            <a:off x="7482416"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4476494"/>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s-ES"/>
              <a:t>.</a:t>
            </a:r>
            <a:endParaRPr lang="es-ES" dirty="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5" y="1570255"/>
            <a:ext cx="8893865" cy="3030064"/>
          </a:xfrm>
          <a:prstGeom prst="rect">
            <a:avLst/>
          </a:prstGeom>
          <a:blipFill dpi="0" rotWithShape="1">
            <a:blip r:embed="rId4">
              <a:alphaModFix amt="80000"/>
            </a:blip>
            <a:srcRect/>
            <a:stretch>
              <a:fillRect l="-10" r="-10"/>
            </a:stretch>
          </a:blipFill>
        </p:spPr>
        <p:txBody>
          <a:bodyPr wrap="square" lIns="576000" bIns="1036800" anchor="b">
            <a:noAutofit/>
          </a:bodyPr>
          <a:lstStyle>
            <a:lvl1pPr>
              <a:defRPr sz="2600" b="1">
                <a:solidFill>
                  <a:schemeClr val="tx1"/>
                </a:solidFill>
              </a:defRPr>
            </a:lvl1pPr>
          </a:lstStyle>
          <a:p>
            <a:r>
              <a:rPr lang="es-ES" dirty="0"/>
              <a:t>Diapositiva de encabezado de sección</a:t>
            </a:r>
            <a:br>
              <a:rPr lang="es-ES" dirty="0"/>
            </a:br>
            <a:r>
              <a:rPr lang="es-ES" dirty="0"/>
              <a:t>con fotografía de fondo (sustituible)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7497022" y="1475105"/>
            <a:ext cx="1246909" cy="860367"/>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699848" y="3704147"/>
            <a:ext cx="7970837" cy="219291"/>
          </a:xfrm>
        </p:spPr>
        <p:txBody>
          <a:bodyPr>
            <a:spAutoFit/>
          </a:bodyPr>
          <a:lstStyle>
            <a:lvl1pPr marL="0" indent="0">
              <a:lnSpc>
                <a:spcPct val="95000"/>
              </a:lnSpc>
              <a:spcBef>
                <a:spcPts val="0"/>
              </a:spcBef>
              <a:spcAft>
                <a:spcPts val="0"/>
              </a:spcAft>
              <a:buNone/>
              <a:defRPr sz="1500">
                <a:solidFill>
                  <a:schemeClr val="tx1"/>
                </a:solidFill>
              </a:defRPr>
            </a:lvl1pPr>
          </a:lstStyle>
          <a:p>
            <a:r>
              <a:rPr lang="es-ES" dirty="0"/>
              <a:t>Este es el subtítulo</a:t>
            </a:r>
          </a:p>
        </p:txBody>
      </p:sp>
      <p:sp>
        <p:nvSpPr>
          <p:cNvPr id="2" name="Datumsplatzhalter 1">
            <a:extLst>
              <a:ext uri="{FF2B5EF4-FFF2-40B4-BE49-F238E27FC236}">
                <a16:creationId xmlns:a16="http://schemas.microsoft.com/office/drawing/2014/main" id="{F805593C-41D2-4E8E-8DD9-845FB667992E}"/>
              </a:ext>
            </a:extLst>
          </p:cNvPr>
          <p:cNvSpPr>
            <a:spLocks noGrp="1"/>
          </p:cNvSpPr>
          <p:nvPr>
            <p:ph type="dt" sz="half" idx="12"/>
          </p:nvPr>
        </p:nvSpPr>
        <p:spPr/>
        <p:txBody>
          <a:bodyPr/>
          <a:lstStyle>
            <a:lvl1pPr>
              <a:defRPr/>
            </a:lvl1pPr>
          </a:lstStyle>
          <a:p>
            <a:r>
              <a:rPr lang="es-ES" dirty="0"/>
              <a:t>Agosto 2021</a:t>
            </a:r>
          </a:p>
        </p:txBody>
      </p:sp>
      <p:sp>
        <p:nvSpPr>
          <p:cNvPr id="3" name="Fußzeilenplatzhalter 2">
            <a:extLst>
              <a:ext uri="{FF2B5EF4-FFF2-40B4-BE49-F238E27FC236}">
                <a16:creationId xmlns:a16="http://schemas.microsoft.com/office/drawing/2014/main" id="{9B451D88-1061-4B67-AF15-273A47D5E3FE}"/>
              </a:ext>
            </a:extLst>
          </p:cNvPr>
          <p:cNvSpPr>
            <a:spLocks noGrp="1"/>
          </p:cNvSpPr>
          <p:nvPr>
            <p:ph type="ftr" sz="quarter" idx="13"/>
          </p:nvPr>
        </p:nvSpPr>
        <p:spPr/>
        <p:txBody>
          <a:bodyPr/>
          <a:lstStyle/>
          <a:p>
            <a:r>
              <a:rPr lang="es-ES" dirty="0"/>
              <a:t>Redes de Aprendizaje para la implementación de Sistemas de Gestión de la Energía</a:t>
            </a:r>
          </a:p>
        </p:txBody>
      </p:sp>
      <p:sp>
        <p:nvSpPr>
          <p:cNvPr id="4" name="Foliennummernplatzhalter 3">
            <a:extLst>
              <a:ext uri="{FF2B5EF4-FFF2-40B4-BE49-F238E27FC236}">
                <a16:creationId xmlns:a16="http://schemas.microsoft.com/office/drawing/2014/main" id="{5ACBE19E-C469-40E4-A7E3-E9894C3B7403}"/>
              </a:ext>
            </a:extLst>
          </p:cNvPr>
          <p:cNvSpPr>
            <a:spLocks noGrp="1"/>
          </p:cNvSpPr>
          <p:nvPr>
            <p:ph type="sldNum" sz="quarter" idx="14"/>
          </p:nvPr>
        </p:nvSpPr>
        <p:spPr/>
        <p:txBody>
          <a:bodyPr/>
          <a:lstStyle/>
          <a:p>
            <a:r>
              <a:rPr lang="es-ES"/>
              <a:t>Página </a:t>
            </a:r>
            <a:fld id="{3A8B5DB7-81A8-4ED4-916B-6B23CD603687}" type="slidenum">
              <a:rPr lang="es-ES" smtClean="0"/>
              <a:pPr/>
              <a:t>‹#›</a:t>
            </a:fld>
            <a:endParaRPr lang="es-ES" dirty="0"/>
          </a:p>
        </p:txBody>
      </p:sp>
    </p:spTree>
    <p:extLst>
      <p:ext uri="{BB962C8B-B14F-4D97-AF65-F5344CB8AC3E}">
        <p14:creationId xmlns:p14="http://schemas.microsoft.com/office/powerpoint/2010/main" val="26281884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microsoft.com/office/2007/relationships/hdphoto" Target="../media/hdphoto1.wdp"/><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42">
            <a:extLst>
              <a:ext uri="{BEBA8EAE-BF5A-486C-A8C5-ECC9F3942E4B}">
                <a14:imgProps xmlns:a14="http://schemas.microsoft.com/office/drawing/2010/main">
                  <a14:imgLayer r:embed="rId43">
                    <a14:imgEffect>
                      <a14:brightnessContrast bright="-8000"/>
                    </a14:imgEffect>
                  </a14:imgLayer>
                </a14:imgProps>
              </a:ext>
              <a:ext uri="{28A0092B-C50C-407E-A947-70E740481C1C}">
                <a14:useLocalDpi xmlns:a14="http://schemas.microsoft.com/office/drawing/2010/main" val="0"/>
              </a:ext>
            </a:extLst>
          </a:blip>
          <a:srcRect r="64013"/>
          <a:stretch/>
        </p:blipFill>
        <p:spPr bwMode="gray">
          <a:xfrm>
            <a:off x="8692041" y="4778859"/>
            <a:ext cx="309835" cy="237625"/>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8167688" y="4600319"/>
            <a:ext cx="849312" cy="51896"/>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1919548" y="4926383"/>
            <a:ext cx="5702953" cy="92333"/>
          </a:xfrm>
          <a:prstGeom prst="rect">
            <a:avLst/>
          </a:prstGeom>
        </p:spPr>
        <p:txBody>
          <a:bodyPr vert="horz" wrap="square" lIns="0" tIns="0" rIns="0" bIns="0" rtlCol="0" anchor="ctr">
            <a:spAutoFit/>
          </a:bodyPr>
          <a:lstStyle>
            <a:lvl1pPr algn="l">
              <a:defRPr sz="600" spc="38" baseline="0">
                <a:solidFill>
                  <a:schemeClr val="tx1">
                    <a:lumMod val="50000"/>
                    <a:lumOff val="50000"/>
                  </a:schemeClr>
                </a:solidFill>
                <a:latin typeface="Arial" panose="020B0604020202020204" pitchFamily="34" charset="0"/>
                <a:cs typeface="Arial" panose="020B0604020202020204" pitchFamily="34" charset="0"/>
              </a:defRPr>
            </a:lvl1pPr>
          </a:lstStyle>
          <a:p>
            <a:r>
              <a:rPr lang="es-ES" dirty="0"/>
              <a:t>Redes de Aprendizaje para la implementación de Sistemas de Gestión de la Energía</a:t>
            </a:r>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141968" y="4926383"/>
            <a:ext cx="533639" cy="92333"/>
          </a:xfrm>
          <a:prstGeom prst="rect">
            <a:avLst/>
          </a:prstGeom>
        </p:spPr>
        <p:txBody>
          <a:bodyPr vert="horz" wrap="square" lIns="0" tIns="0" rIns="0" bIns="0" rtlCol="0" anchor="ctr">
            <a:spAutoFit/>
          </a:bodyPr>
          <a:lstStyle>
            <a:lvl1pPr>
              <a:defRPr lang="de-DE" sz="600" spc="38" baseline="0" smtClean="0">
                <a:solidFill>
                  <a:schemeClr val="tx1">
                    <a:lumMod val="50000"/>
                    <a:lumOff val="50000"/>
                  </a:schemeClr>
                </a:solidFill>
                <a:latin typeface="Arial" panose="020B0604020202020204" pitchFamily="34" charset="0"/>
                <a:cs typeface="Arial" panose="020B0604020202020204" pitchFamily="34" charset="0"/>
              </a:defRPr>
            </a:lvl1pPr>
          </a:lstStyle>
          <a:p>
            <a:r>
              <a:rPr lang="es-ES"/>
              <a:t>14.02.2019</a:t>
            </a:r>
            <a:endParaRPr lang="es-ES" dirty="0"/>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449817" y="4926383"/>
            <a:ext cx="556658" cy="92333"/>
          </a:xfrm>
          <a:prstGeom prst="rect">
            <a:avLst/>
          </a:prstGeom>
        </p:spPr>
        <p:txBody>
          <a:bodyPr vert="horz" wrap="square" lIns="0" tIns="0" rIns="0" bIns="0" rtlCol="0" anchor="ctr">
            <a:spAutoFit/>
          </a:bodyPr>
          <a:lstStyle>
            <a:lvl1pPr algn="l">
              <a:defRPr lang="de-DE" sz="600" spc="38" baseline="0" smtClean="0">
                <a:solidFill>
                  <a:schemeClr val="tx2"/>
                </a:solidFill>
                <a:latin typeface="Arial" panose="020B0604020202020204" pitchFamily="34" charset="0"/>
                <a:cs typeface="Arial" panose="020B0604020202020204" pitchFamily="34" charset="0"/>
              </a:defRPr>
            </a:lvl1pPr>
          </a:lstStyle>
          <a:p>
            <a:r>
              <a:rPr lang="es-ES"/>
              <a:t>Página </a:t>
            </a:r>
            <a:fld id="{3A8B5DB7-81A8-4ED4-916B-6B23CD603687}" type="slidenum">
              <a:rPr lang="es-ES" smtClean="0"/>
              <a:pPr/>
              <a:t>‹#›</a:t>
            </a:fld>
            <a:endParaRPr lang="es-ES" dirty="0"/>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1771648" y="4931713"/>
            <a:ext cx="0" cy="7778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990845" y="4931714"/>
            <a:ext cx="0" cy="7778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449818" y="1020969"/>
            <a:ext cx="7172684" cy="3495470"/>
          </a:xfrm>
          <a:prstGeom prst="rect">
            <a:avLst/>
          </a:prstGeom>
        </p:spPr>
        <p:txBody>
          <a:bodyPr vert="horz" lIns="0" tIns="0" rIns="72000" bIns="0" rtlCol="0">
            <a:noAutofit/>
          </a:bodyPr>
          <a:lstStyle/>
          <a:p>
            <a:pPr lvl="0"/>
            <a:r>
              <a:rPr lang="es-ES" noProof="0" dirty="0"/>
              <a:t>Añadir texto haciendo clic</a:t>
            </a:r>
          </a:p>
          <a:p>
            <a:pPr lvl="1">
              <a:buClr>
                <a:schemeClr val="accent1"/>
              </a:buClr>
            </a:pPr>
            <a:r>
              <a:rPr lang="es-ES" dirty="0"/>
              <a:t>Segundo nivel</a:t>
            </a:r>
          </a:p>
          <a:p>
            <a:pPr lvl="2">
              <a:buClr>
                <a:schemeClr val="accent1"/>
              </a:buClr>
            </a:pPr>
            <a:r>
              <a:rPr lang="es-ES" dirty="0"/>
              <a:t>Tercer nivel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449817" y="240212"/>
            <a:ext cx="7172684" cy="540544"/>
          </a:xfrm>
          <a:prstGeom prst="rect">
            <a:avLst/>
          </a:prstGeom>
        </p:spPr>
        <p:txBody>
          <a:bodyPr vert="horz" lIns="0" tIns="0" rIns="72000" bIns="0" rtlCol="0" anchor="b">
            <a:noAutofit/>
          </a:bodyPr>
          <a:lstStyle/>
          <a:p>
            <a:r>
              <a:rPr lang="es-ES"/>
              <a:t>Añadir texto haciendo clic</a:t>
            </a:r>
            <a:endParaRPr lang="es-ES" dirty="0"/>
          </a:p>
        </p:txBody>
      </p:sp>
    </p:spTree>
    <p:extLst>
      <p:ext uri="{BB962C8B-B14F-4D97-AF65-F5344CB8AC3E}">
        <p14:creationId xmlns:p14="http://schemas.microsoft.com/office/powerpoint/2010/main" val="4039776046"/>
      </p:ext>
    </p:extLst>
  </p:cSld>
  <p:clrMap bg1="lt1" tx1="dk1" bg2="lt2" tx2="dk2" accent1="accent1" accent2="accent2" accent3="accent3" accent4="accent4" accent5="accent5" accent6="accent6" hlink="hlink" folHlink="folHlink"/>
  <p:sldLayoutIdLst>
    <p:sldLayoutId id="2147483674" r:id="rId1"/>
    <p:sldLayoutId id="2147483814" r:id="rId2"/>
    <p:sldLayoutId id="2147483815" r:id="rId3"/>
    <p:sldLayoutId id="2147483818" r:id="rId4"/>
    <p:sldLayoutId id="2147483819" r:id="rId5"/>
    <p:sldLayoutId id="2147483858" r:id="rId6"/>
    <p:sldLayoutId id="2147483859" r:id="rId7"/>
    <p:sldLayoutId id="2147483824" r:id="rId8"/>
    <p:sldLayoutId id="2147483822" r:id="rId9"/>
    <p:sldLayoutId id="2147483823" r:id="rId10"/>
    <p:sldLayoutId id="2147483821" r:id="rId11"/>
    <p:sldLayoutId id="2147483826" r:id="rId12"/>
    <p:sldLayoutId id="2147483827" r:id="rId13"/>
    <p:sldLayoutId id="2147483825" r:id="rId14"/>
    <p:sldLayoutId id="2147483829" r:id="rId15"/>
    <p:sldLayoutId id="2147483838" r:id="rId16"/>
    <p:sldLayoutId id="2147483832" r:id="rId17"/>
    <p:sldLayoutId id="2147483828" r:id="rId18"/>
    <p:sldLayoutId id="2147483830" r:id="rId19"/>
    <p:sldLayoutId id="2147483831" r:id="rId20"/>
    <p:sldLayoutId id="2147483834" r:id="rId21"/>
    <p:sldLayoutId id="2147483835" r:id="rId22"/>
    <p:sldLayoutId id="2147483836" r:id="rId23"/>
    <p:sldLayoutId id="2147483837" r:id="rId24"/>
    <p:sldLayoutId id="2147483839" r:id="rId25"/>
    <p:sldLayoutId id="2147483852" r:id="rId26"/>
    <p:sldLayoutId id="2147483843" r:id="rId27"/>
    <p:sldLayoutId id="2147483847" r:id="rId28"/>
    <p:sldLayoutId id="2147483846" r:id="rId29"/>
    <p:sldLayoutId id="2147483841" r:id="rId30"/>
    <p:sldLayoutId id="2147483842" r:id="rId31"/>
    <p:sldLayoutId id="2147483857" r:id="rId32"/>
    <p:sldLayoutId id="2147483856" r:id="rId33"/>
    <p:sldLayoutId id="2147483840" r:id="rId34"/>
    <p:sldLayoutId id="2147483860" r:id="rId35"/>
    <p:sldLayoutId id="2147483861" r:id="rId36"/>
    <p:sldLayoutId id="2147483863" r:id="rId37"/>
    <p:sldLayoutId id="2147483864" r:id="rId38"/>
    <p:sldLayoutId id="2147483865" r:id="rId39"/>
    <p:sldLayoutId id="2147483871" r:id="rId40"/>
  </p:sldLayoutIdLst>
  <p:transition>
    <p:fade/>
  </p:transition>
  <p:hf hdr="0"/>
  <p:txStyles>
    <p:title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p:titleStyle>
    <p:bodyStyle>
      <a:lvl1pPr marL="0" indent="0" algn="l" defTabSz="685800" rtl="0" eaLnBrk="1" latinLnBrk="0" hangingPunct="1">
        <a:lnSpc>
          <a:spcPct val="90000"/>
        </a:lnSpc>
        <a:spcBef>
          <a:spcPts val="600"/>
        </a:spcBef>
        <a:buFont typeface="Arial" panose="020B0604020202020204" pitchFamily="34" charset="0"/>
        <a:buNone/>
        <a:defRPr lang="de-DE" sz="1200" kern="1200" dirty="0" smtClean="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userDrawn="1">
          <p15:clr>
            <a:srgbClr val="F26B43"/>
          </p15:clr>
        </p15:guide>
        <p15:guide id="5" orient="horz" pos="3162" userDrawn="1">
          <p15:clr>
            <a:srgbClr val="F26B43"/>
          </p15:clr>
        </p15:guide>
        <p15:guide id="7" pos="5680" userDrawn="1">
          <p15:clr>
            <a:srgbClr val="F26B43"/>
          </p15:clr>
        </p15:guide>
        <p15:guide id="8" pos="7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hyperlink" Target="https://www.gob.mx/cms/uploads/attachment/file/240951/Guia_Moderacion_RdA_ConueeGIZ.pdf" TargetMode="External"/><Relationship Id="rId13" Type="http://schemas.openxmlformats.org/officeDocument/2006/relationships/image" Target="../media/image48.jpeg"/><Relationship Id="rId18" Type="http://schemas.openxmlformats.org/officeDocument/2006/relationships/image" Target="../media/image53.emf"/><Relationship Id="rId26" Type="http://schemas.openxmlformats.org/officeDocument/2006/relationships/image" Target="../media/image60.png"/><Relationship Id="rId3" Type="http://schemas.openxmlformats.org/officeDocument/2006/relationships/image" Target="../media/image43.jpeg"/><Relationship Id="rId21" Type="http://schemas.openxmlformats.org/officeDocument/2006/relationships/image" Target="../media/image55.png"/><Relationship Id="rId7" Type="http://schemas.openxmlformats.org/officeDocument/2006/relationships/image" Target="../media/image45.jpeg"/><Relationship Id="rId12" Type="http://schemas.openxmlformats.org/officeDocument/2006/relationships/hyperlink" Target="https://www.gob.mx/cms/uploads/attachment/file/240952/Guia_ExpertoTecnico_RdA_ConueeGIZ.pdf" TargetMode="External"/><Relationship Id="rId17" Type="http://schemas.openxmlformats.org/officeDocument/2006/relationships/image" Target="../media/image52.png"/><Relationship Id="rId25" Type="http://schemas.openxmlformats.org/officeDocument/2006/relationships/image" Target="../media/image59.png"/><Relationship Id="rId2" Type="http://schemas.openxmlformats.org/officeDocument/2006/relationships/notesSlide" Target="../notesSlides/notesSlide3.xml"/><Relationship Id="rId16" Type="http://schemas.openxmlformats.org/officeDocument/2006/relationships/image" Target="../media/image51.png"/><Relationship Id="rId20" Type="http://schemas.openxmlformats.org/officeDocument/2006/relationships/image" Target="../media/image54.emf"/><Relationship Id="rId29" Type="http://schemas.openxmlformats.org/officeDocument/2006/relationships/hyperlink" Target="http://iki-alliance.mx/wp-content/uploads/CONUEE-GIZ-2019-Orientaciones-estrategicas-RdA-EE-municipal.pdf" TargetMode="External"/><Relationship Id="rId1" Type="http://schemas.openxmlformats.org/officeDocument/2006/relationships/slideLayout" Target="../slideLayouts/slideLayout40.xml"/><Relationship Id="rId6" Type="http://schemas.openxmlformats.org/officeDocument/2006/relationships/hyperlink" Target="https://www.gob.mx/cms/uploads/attachment/file/151128/Guia_para_la_implementacion_de_Redes_de_Aprendizaje.pdf" TargetMode="External"/><Relationship Id="rId11" Type="http://schemas.openxmlformats.org/officeDocument/2006/relationships/image" Target="../media/image47.jpeg"/><Relationship Id="rId24" Type="http://schemas.openxmlformats.org/officeDocument/2006/relationships/image" Target="../media/image58.png"/><Relationship Id="rId5" Type="http://schemas.openxmlformats.org/officeDocument/2006/relationships/image" Target="../media/image44.jpeg"/><Relationship Id="rId15" Type="http://schemas.openxmlformats.org/officeDocument/2006/relationships/image" Target="../media/image50.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hyperlink" Target="http://www.gob.mx/cms/uploads/attachment/file/223428/Gu_aTecnicaImplementacionSGEnRedesAprendizaje.pdf" TargetMode="External"/><Relationship Id="rId19" Type="http://schemas.openxmlformats.org/officeDocument/2006/relationships/hyperlink" Target="https://www.giz.de/de/downloads/giz2016-es-Documento_Memoria_de_la_Red_de_Aprendizaje_SGEn_Industria.pdf" TargetMode="External"/><Relationship Id="rId31" Type="http://schemas.openxmlformats.org/officeDocument/2006/relationships/image" Target="../media/image64.png"/><Relationship Id="rId4" Type="http://schemas.openxmlformats.org/officeDocument/2006/relationships/hyperlink" Target="http://redesdeaprendizaje.org/" TargetMode="External"/><Relationship Id="rId9" Type="http://schemas.openxmlformats.org/officeDocument/2006/relationships/image" Target="../media/image46.jpeg"/><Relationship Id="rId14" Type="http://schemas.openxmlformats.org/officeDocument/2006/relationships/image" Target="../media/image49.png"/><Relationship Id="rId22" Type="http://schemas.openxmlformats.org/officeDocument/2006/relationships/image" Target="../media/image56.png"/><Relationship Id="rId27" Type="http://schemas.openxmlformats.org/officeDocument/2006/relationships/image" Target="../media/image61.emf"/><Relationship Id="rId30" Type="http://schemas.openxmlformats.org/officeDocument/2006/relationships/image" Target="../media/image63.jpg"/></Relationships>
</file>

<file path=ppt/slides/_rels/slide1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69.jpeg"/><Relationship Id="rId3" Type="http://schemas.openxmlformats.org/officeDocument/2006/relationships/image" Target="../media/image43.jpeg"/><Relationship Id="rId7" Type="http://schemas.openxmlformats.org/officeDocument/2006/relationships/hyperlink" Target="https://youtu.be/uJ2n07J0j0g" TargetMode="External"/><Relationship Id="rId12" Type="http://schemas.openxmlformats.org/officeDocument/2006/relationships/hyperlink" Target="https://youtu.be/8J5pTJlQ7p0" TargetMode="External"/><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hyperlink" Target="https://youtu.be/5M7tr8v3Loc" TargetMode="External"/><Relationship Id="rId11" Type="http://schemas.openxmlformats.org/officeDocument/2006/relationships/hyperlink" Target="https://youtu.be/7RCDhsYKXTc" TargetMode="External"/><Relationship Id="rId5" Type="http://schemas.openxmlformats.org/officeDocument/2006/relationships/image" Target="../media/image66.png"/><Relationship Id="rId10" Type="http://schemas.openxmlformats.org/officeDocument/2006/relationships/hyperlink" Target="https://youtu.be/w9sG8KIBLok" TargetMode="External"/><Relationship Id="rId4" Type="http://schemas.openxmlformats.org/officeDocument/2006/relationships/image" Target="../media/image65.png"/><Relationship Id="rId9" Type="http://schemas.openxmlformats.org/officeDocument/2006/relationships/image" Target="../media/image68.jpeg"/><Relationship Id="rId1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mailto:lorena.espinosa@giz.de" TargetMode="Externa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tiff"/><Relationship Id="rId2" Type="http://schemas.openxmlformats.org/officeDocument/2006/relationships/image" Target="../media/image18.emf"/><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tiff"/><Relationship Id="rId7" Type="http://schemas.openxmlformats.org/officeDocument/2006/relationships/image" Target="../media/image29.tiff"/><Relationship Id="rId12" Type="http://schemas.openxmlformats.org/officeDocument/2006/relationships/image" Target="../media/image33.tiff"/><Relationship Id="rId2" Type="http://schemas.openxmlformats.org/officeDocument/2006/relationships/image" Target="../media/image24.tiff"/><Relationship Id="rId1" Type="http://schemas.openxmlformats.org/officeDocument/2006/relationships/slideLayout" Target="../slideLayouts/slideLayout6.xml"/><Relationship Id="rId6" Type="http://schemas.openxmlformats.org/officeDocument/2006/relationships/image" Target="../media/image28.tiff"/><Relationship Id="rId11" Type="http://schemas.openxmlformats.org/officeDocument/2006/relationships/image" Target="../media/image32.tiff"/><Relationship Id="rId5" Type="http://schemas.openxmlformats.org/officeDocument/2006/relationships/image" Target="../media/image27.jpg"/><Relationship Id="rId10" Type="http://schemas.openxmlformats.org/officeDocument/2006/relationships/image" Target="file:////var/folders/gy/xf30w8ws6_s035tg8_fs45p80000gn/T/com.microsoft.Word/WebArchiveCopyPasteTempFiles/15-julio-1024x438.jpg" TargetMode="External"/><Relationship Id="rId4" Type="http://schemas.openxmlformats.org/officeDocument/2006/relationships/image" Target="../media/image26.jp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715B73-9559-46BB-805D-BD50F5E0DD00}"/>
              </a:ext>
            </a:extLst>
          </p:cNvPr>
          <p:cNvSpPr>
            <a:spLocks noGrp="1"/>
          </p:cNvSpPr>
          <p:nvPr>
            <p:ph type="title"/>
          </p:nvPr>
        </p:nvSpPr>
        <p:spPr>
          <a:xfrm>
            <a:off x="699848" y="1555774"/>
            <a:ext cx="7971711" cy="720197"/>
          </a:xfrm>
        </p:spPr>
        <p:txBody>
          <a:bodyPr/>
          <a:lstStyle/>
          <a:p>
            <a:r>
              <a:rPr lang="es-ES" b="0" i="1" dirty="0">
                <a:solidFill>
                  <a:srgbClr val="0F1419"/>
                </a:solidFill>
                <a:latin typeface="TwitterChirp"/>
              </a:rPr>
              <a:t>Grupos de Acción de Cambio Climático (GACC) </a:t>
            </a:r>
            <a:br>
              <a:rPr lang="es-ES" b="0" i="1" dirty="0">
                <a:solidFill>
                  <a:srgbClr val="0F1419"/>
                </a:solidFill>
                <a:latin typeface="TwitterChirp"/>
              </a:rPr>
            </a:br>
            <a:endParaRPr lang="en-GB" dirty="0"/>
          </a:p>
        </p:txBody>
      </p:sp>
      <p:sp>
        <p:nvSpPr>
          <p:cNvPr id="3" name="Marcador de texto 2">
            <a:extLst>
              <a:ext uri="{FF2B5EF4-FFF2-40B4-BE49-F238E27FC236}">
                <a16:creationId xmlns:a16="http://schemas.microsoft.com/office/drawing/2014/main" id="{F31172C3-5A81-4C66-B757-864885CFD67E}"/>
              </a:ext>
            </a:extLst>
          </p:cNvPr>
          <p:cNvSpPr>
            <a:spLocks noGrp="1"/>
          </p:cNvSpPr>
          <p:nvPr>
            <p:ph type="body" sz="quarter" idx="10"/>
          </p:nvPr>
        </p:nvSpPr>
        <p:spPr>
          <a:xfrm>
            <a:off x="700722" y="2275971"/>
            <a:ext cx="7970837" cy="943335"/>
          </a:xfrm>
        </p:spPr>
        <p:txBody>
          <a:bodyPr/>
          <a:lstStyle/>
          <a:p>
            <a:r>
              <a:rPr lang="es-MX" sz="1800" dirty="0">
                <a:effectLst/>
                <a:latin typeface="Arial Narrow" panose="020B0606020202030204" pitchFamily="34" charset="0"/>
                <a:ea typeface="Calibri" panose="020F0502020204030204" pitchFamily="34" charset="0"/>
                <a:cs typeface="Times New Roman" panose="02020603050405020304" pitchFamily="18" charset="0"/>
              </a:rPr>
              <a:t>Redes de Aprendizaje para la implementación de Sistemas de Gestión de la Energía en Municipios de Oaxaca, Tabasco y Yucatán</a:t>
            </a:r>
          </a:p>
          <a:p>
            <a:r>
              <a:rPr lang="es-MX" sz="1800" dirty="0">
                <a:latin typeface="Arial Narrow" panose="020B0606020202030204" pitchFamily="34" charset="0"/>
                <a:cs typeface="Times New Roman" panose="02020603050405020304" pitchFamily="18" charset="0"/>
              </a:rPr>
              <a:t>3 de septiembre 2021</a:t>
            </a:r>
            <a:endParaRPr lang="en-GB" sz="1400" dirty="0"/>
          </a:p>
        </p:txBody>
      </p:sp>
    </p:spTree>
    <p:extLst>
      <p:ext uri="{BB962C8B-B14F-4D97-AF65-F5344CB8AC3E}">
        <p14:creationId xmlns:p14="http://schemas.microsoft.com/office/powerpoint/2010/main" val="5978075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9C95C5-A4C2-48FF-8618-3290D24262E6}"/>
              </a:ext>
            </a:extLst>
          </p:cNvPr>
          <p:cNvSpPr>
            <a:spLocks noGrp="1"/>
          </p:cNvSpPr>
          <p:nvPr>
            <p:ph type="title"/>
          </p:nvPr>
        </p:nvSpPr>
        <p:spPr/>
        <p:txBody>
          <a:bodyPr/>
          <a:lstStyle/>
          <a:p>
            <a:r>
              <a:rPr lang="es-MX" sz="1800" dirty="0"/>
              <a:t>¿Qué es una Red de Aprendizaje?</a:t>
            </a:r>
            <a:br>
              <a:rPr lang="es-MX" sz="1800" dirty="0"/>
            </a:br>
            <a:endParaRPr lang="en-GB" dirty="0"/>
          </a:p>
        </p:txBody>
      </p:sp>
      <p:sp>
        <p:nvSpPr>
          <p:cNvPr id="3" name="Marcador de texto 2">
            <a:extLst>
              <a:ext uri="{FF2B5EF4-FFF2-40B4-BE49-F238E27FC236}">
                <a16:creationId xmlns:a16="http://schemas.microsoft.com/office/drawing/2014/main" id="{B4AD1037-22AB-43D8-883B-F022482380D6}"/>
              </a:ext>
            </a:extLst>
          </p:cNvPr>
          <p:cNvSpPr>
            <a:spLocks noGrp="1"/>
          </p:cNvSpPr>
          <p:nvPr>
            <p:ph type="body" sz="quarter" idx="13"/>
          </p:nvPr>
        </p:nvSpPr>
        <p:spPr>
          <a:xfrm>
            <a:off x="449816" y="989762"/>
            <a:ext cx="4814515" cy="2810133"/>
          </a:xfrm>
        </p:spPr>
        <p:txBody>
          <a:bodyPr/>
          <a:lstStyle/>
          <a:p>
            <a:pPr marL="0" indent="0">
              <a:lnSpc>
                <a:spcPct val="150000"/>
              </a:lnSpc>
              <a:buNone/>
            </a:pPr>
            <a:r>
              <a:rPr lang="es-MX" sz="1800" dirty="0"/>
              <a:t>Una </a:t>
            </a:r>
            <a:r>
              <a:rPr lang="es-MX" sz="1800" dirty="0" err="1"/>
              <a:t>RdA</a:t>
            </a:r>
            <a:r>
              <a:rPr lang="es-MX" sz="1800" dirty="0"/>
              <a:t> es un espacio de </a:t>
            </a:r>
            <a:r>
              <a:rPr lang="es-MX" sz="1800" b="1" dirty="0"/>
              <a:t>colaboración</a:t>
            </a:r>
            <a:r>
              <a:rPr lang="es-MX" sz="1800" dirty="0"/>
              <a:t> donde participan diferentes organizaciones con un </a:t>
            </a:r>
            <a:r>
              <a:rPr lang="es-MX" sz="1800" b="1" dirty="0"/>
              <a:t>objetivo</a:t>
            </a:r>
            <a:r>
              <a:rPr lang="es-MX" sz="1800" dirty="0"/>
              <a:t> en común, que es logrado mediante el </a:t>
            </a:r>
            <a:r>
              <a:rPr lang="es-MX" sz="1800" b="1" dirty="0"/>
              <a:t>intercambio de</a:t>
            </a:r>
            <a:r>
              <a:rPr lang="es-MX" sz="1800" dirty="0"/>
              <a:t> experiencias y el acompañamiento técnico.</a:t>
            </a:r>
          </a:p>
          <a:p>
            <a:pPr>
              <a:lnSpc>
                <a:spcPct val="150000"/>
              </a:lnSpc>
            </a:pPr>
            <a:endParaRPr lang="en-GB" dirty="0"/>
          </a:p>
        </p:txBody>
      </p:sp>
      <p:sp>
        <p:nvSpPr>
          <p:cNvPr id="4" name="Marcador de número de diapositiva 3">
            <a:extLst>
              <a:ext uri="{FF2B5EF4-FFF2-40B4-BE49-F238E27FC236}">
                <a16:creationId xmlns:a16="http://schemas.microsoft.com/office/drawing/2014/main" id="{D8FC163E-E63D-4A2E-B575-69BD5ABAA898}"/>
              </a:ext>
            </a:extLst>
          </p:cNvPr>
          <p:cNvSpPr>
            <a:spLocks noGrp="1"/>
          </p:cNvSpPr>
          <p:nvPr>
            <p:ph type="sldNum" sz="quarter" idx="16"/>
          </p:nvPr>
        </p:nvSpPr>
        <p:spPr/>
        <p:txBody>
          <a:bodyPr/>
          <a:lstStyle/>
          <a:p>
            <a:r>
              <a:rPr lang="es-ES"/>
              <a:t>Página </a:t>
            </a:r>
            <a:fld id="{3A8B5DB7-81A8-4ED4-916B-6B23CD603687}" type="slidenum">
              <a:rPr lang="es-ES" smtClean="0"/>
              <a:pPr/>
              <a:t>10</a:t>
            </a:fld>
            <a:endParaRPr lang="es-ES" dirty="0"/>
          </a:p>
        </p:txBody>
      </p:sp>
      <p:pic>
        <p:nvPicPr>
          <p:cNvPr id="12" name="Imagen 11">
            <a:extLst>
              <a:ext uri="{FF2B5EF4-FFF2-40B4-BE49-F238E27FC236}">
                <a16:creationId xmlns:a16="http://schemas.microsoft.com/office/drawing/2014/main" id="{7B7B80F5-3CCF-44C1-8970-E49CEA142235}"/>
              </a:ext>
            </a:extLst>
          </p:cNvPr>
          <p:cNvPicPr>
            <a:picLocks noChangeAspect="1"/>
          </p:cNvPicPr>
          <p:nvPr/>
        </p:nvPicPr>
        <p:blipFill>
          <a:blip r:embed="rId2"/>
          <a:stretch>
            <a:fillRect/>
          </a:stretch>
        </p:blipFill>
        <p:spPr>
          <a:xfrm>
            <a:off x="5693472" y="437802"/>
            <a:ext cx="2912672" cy="2958541"/>
          </a:xfrm>
          <a:prstGeom prst="rect">
            <a:avLst/>
          </a:prstGeom>
        </p:spPr>
      </p:pic>
    </p:spTree>
    <p:extLst>
      <p:ext uri="{BB962C8B-B14F-4D97-AF65-F5344CB8AC3E}">
        <p14:creationId xmlns:p14="http://schemas.microsoft.com/office/powerpoint/2010/main" val="121120325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4AB07E-CC69-4C10-ACA3-52E80FEFF3A1}"/>
              </a:ext>
            </a:extLst>
          </p:cNvPr>
          <p:cNvSpPr>
            <a:spLocks noGrp="1"/>
          </p:cNvSpPr>
          <p:nvPr>
            <p:ph type="title"/>
          </p:nvPr>
        </p:nvSpPr>
        <p:spPr>
          <a:xfrm>
            <a:off x="449816" y="19310"/>
            <a:ext cx="8567183" cy="540544"/>
          </a:xfrm>
        </p:spPr>
        <p:txBody>
          <a:bodyPr/>
          <a:lstStyle/>
          <a:p>
            <a:r>
              <a:rPr lang="en-GB" dirty="0" err="1"/>
              <a:t>Actores</a:t>
            </a:r>
            <a:r>
              <a:rPr lang="en-GB" dirty="0"/>
              <a:t> de una Red de </a:t>
            </a:r>
            <a:r>
              <a:rPr lang="en-GB" dirty="0" err="1"/>
              <a:t>Aprendizaje</a:t>
            </a:r>
            <a:endParaRPr lang="en-GB" dirty="0"/>
          </a:p>
        </p:txBody>
      </p:sp>
      <p:sp>
        <p:nvSpPr>
          <p:cNvPr id="3" name="Marcador de texto 2">
            <a:extLst>
              <a:ext uri="{FF2B5EF4-FFF2-40B4-BE49-F238E27FC236}">
                <a16:creationId xmlns:a16="http://schemas.microsoft.com/office/drawing/2014/main" id="{5DAE84D1-4344-41F0-8256-2839DDF3B5BA}"/>
              </a:ext>
            </a:extLst>
          </p:cNvPr>
          <p:cNvSpPr>
            <a:spLocks noGrp="1"/>
          </p:cNvSpPr>
          <p:nvPr>
            <p:ph type="body" sz="quarter" idx="13"/>
          </p:nvPr>
        </p:nvSpPr>
        <p:spPr/>
        <p:txBody>
          <a:bodyPr/>
          <a:lstStyle/>
          <a:p>
            <a:endParaRPr lang="en-GB"/>
          </a:p>
        </p:txBody>
      </p:sp>
      <p:sp>
        <p:nvSpPr>
          <p:cNvPr id="4" name="Marcador de número de diapositiva 3">
            <a:extLst>
              <a:ext uri="{FF2B5EF4-FFF2-40B4-BE49-F238E27FC236}">
                <a16:creationId xmlns:a16="http://schemas.microsoft.com/office/drawing/2014/main" id="{E8C158BC-69D1-4DAB-96B5-2D8C0FD5399C}"/>
              </a:ext>
            </a:extLst>
          </p:cNvPr>
          <p:cNvSpPr>
            <a:spLocks noGrp="1"/>
          </p:cNvSpPr>
          <p:nvPr>
            <p:ph type="sldNum" sz="quarter" idx="16"/>
          </p:nvPr>
        </p:nvSpPr>
        <p:spPr/>
        <p:txBody>
          <a:bodyPr/>
          <a:lstStyle/>
          <a:p>
            <a:r>
              <a:rPr lang="es-ES"/>
              <a:t>Página </a:t>
            </a:r>
            <a:fld id="{3A8B5DB7-81A8-4ED4-916B-6B23CD603687}" type="slidenum">
              <a:rPr lang="es-ES" smtClean="0"/>
              <a:pPr/>
              <a:t>11</a:t>
            </a:fld>
            <a:endParaRPr lang="es-ES" dirty="0"/>
          </a:p>
        </p:txBody>
      </p:sp>
      <p:pic>
        <p:nvPicPr>
          <p:cNvPr id="5" name="4 Imagen">
            <a:extLst>
              <a:ext uri="{FF2B5EF4-FFF2-40B4-BE49-F238E27FC236}">
                <a16:creationId xmlns:a16="http://schemas.microsoft.com/office/drawing/2014/main" id="{A51A3366-D795-4E7E-8D15-FFCBE40DD3C1}"/>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343400" y="908890"/>
            <a:ext cx="4464306" cy="3325719"/>
          </a:xfrm>
          <a:prstGeom prst="rect">
            <a:avLst/>
          </a:prstGeom>
        </p:spPr>
      </p:pic>
      <p:grpSp>
        <p:nvGrpSpPr>
          <p:cNvPr id="6" name="Grupo 5">
            <a:extLst>
              <a:ext uri="{FF2B5EF4-FFF2-40B4-BE49-F238E27FC236}">
                <a16:creationId xmlns:a16="http://schemas.microsoft.com/office/drawing/2014/main" id="{30F10BA6-9024-4069-AF7E-6579A1F2DE5F}"/>
              </a:ext>
            </a:extLst>
          </p:cNvPr>
          <p:cNvGrpSpPr/>
          <p:nvPr/>
        </p:nvGrpSpPr>
        <p:grpSpPr>
          <a:xfrm>
            <a:off x="449816" y="825934"/>
            <a:ext cx="3298130" cy="3200202"/>
            <a:chOff x="2995199" y="691758"/>
            <a:chExt cx="3298130" cy="3200202"/>
          </a:xfrm>
        </p:grpSpPr>
        <p:grpSp>
          <p:nvGrpSpPr>
            <p:cNvPr id="7" name="Grupo 6">
              <a:extLst>
                <a:ext uri="{FF2B5EF4-FFF2-40B4-BE49-F238E27FC236}">
                  <a16:creationId xmlns:a16="http://schemas.microsoft.com/office/drawing/2014/main" id="{F15DE669-13D7-45E4-92E1-08DD39A0218A}"/>
                </a:ext>
              </a:extLst>
            </p:cNvPr>
            <p:cNvGrpSpPr/>
            <p:nvPr/>
          </p:nvGrpSpPr>
          <p:grpSpPr>
            <a:xfrm>
              <a:off x="2995199" y="691758"/>
              <a:ext cx="3298130" cy="3200202"/>
              <a:chOff x="3166898" y="622353"/>
              <a:chExt cx="3801802" cy="3881355"/>
            </a:xfrm>
          </p:grpSpPr>
          <p:pic>
            <p:nvPicPr>
              <p:cNvPr id="14" name="Picture 2" descr="C:\Users\carlo\Pictures\Recortes\estructura.PNG">
                <a:extLst>
                  <a:ext uri="{FF2B5EF4-FFF2-40B4-BE49-F238E27FC236}">
                    <a16:creationId xmlns:a16="http://schemas.microsoft.com/office/drawing/2014/main" id="{ECA01AB3-D015-47E4-8D2A-CD8551CC89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3857"/>
              <a:stretch/>
            </p:blipFill>
            <p:spPr bwMode="auto">
              <a:xfrm>
                <a:off x="3166898" y="622353"/>
                <a:ext cx="3801802" cy="3881355"/>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7FE47E72-9571-4A36-90CF-F5CBB93FEB7D}"/>
                  </a:ext>
                </a:extLst>
              </p:cNvPr>
              <p:cNvSpPr txBox="1"/>
              <p:nvPr/>
            </p:nvSpPr>
            <p:spPr>
              <a:xfrm rot="18103651">
                <a:off x="3347851" y="3446961"/>
                <a:ext cx="1091406" cy="222698"/>
              </a:xfrm>
              <a:prstGeom prst="rect">
                <a:avLst/>
              </a:prstGeom>
              <a:solidFill>
                <a:schemeClr val="bg1"/>
              </a:solidFill>
            </p:spPr>
            <p:txBody>
              <a:bodyPr wrap="square" rtlCol="0">
                <a:spAutoFit/>
              </a:bodyPr>
              <a:lstStyle/>
              <a:p>
                <a:pPr algn="ctr">
                  <a:lnSpc>
                    <a:spcPct val="80000"/>
                  </a:lnSpc>
                </a:pPr>
                <a:endParaRPr lang="es-MX" sz="800" b="1" dirty="0">
                  <a:latin typeface="Arial Black" panose="020B0A04020102020204" pitchFamily="34" charset="0"/>
                </a:endParaRPr>
              </a:p>
            </p:txBody>
          </p:sp>
          <p:sp>
            <p:nvSpPr>
              <p:cNvPr id="16" name="CuadroTexto 15">
                <a:extLst>
                  <a:ext uri="{FF2B5EF4-FFF2-40B4-BE49-F238E27FC236}">
                    <a16:creationId xmlns:a16="http://schemas.microsoft.com/office/drawing/2014/main" id="{B3FF6FE9-3B7B-4CEA-A037-E14903668665}"/>
                  </a:ext>
                </a:extLst>
              </p:cNvPr>
              <p:cNvSpPr txBox="1"/>
              <p:nvPr/>
            </p:nvSpPr>
            <p:spPr>
              <a:xfrm rot="3343953">
                <a:off x="5996050" y="3414973"/>
                <a:ext cx="1067274" cy="208211"/>
              </a:xfrm>
              <a:prstGeom prst="rect">
                <a:avLst/>
              </a:prstGeom>
              <a:solidFill>
                <a:schemeClr val="bg1"/>
              </a:solidFill>
            </p:spPr>
            <p:txBody>
              <a:bodyPr wrap="square" rtlCol="0">
                <a:spAutoFit/>
              </a:bodyPr>
              <a:lstStyle/>
              <a:p>
                <a:pPr algn="ctr">
                  <a:lnSpc>
                    <a:spcPct val="80000"/>
                  </a:lnSpc>
                </a:pPr>
                <a:endParaRPr lang="es-MX" sz="700" b="1" dirty="0">
                  <a:latin typeface="Arial Black" panose="020B0A04020102020204" pitchFamily="34" charset="0"/>
                </a:endParaRPr>
              </a:p>
            </p:txBody>
          </p:sp>
        </p:grpSp>
        <p:sp>
          <p:nvSpPr>
            <p:cNvPr id="8" name="CuadroTexto 7">
              <a:extLst>
                <a:ext uri="{FF2B5EF4-FFF2-40B4-BE49-F238E27FC236}">
                  <a16:creationId xmlns:a16="http://schemas.microsoft.com/office/drawing/2014/main" id="{E91589D6-E0C7-482A-A520-02B210134C4E}"/>
                </a:ext>
              </a:extLst>
            </p:cNvPr>
            <p:cNvSpPr txBox="1"/>
            <p:nvPr/>
          </p:nvSpPr>
          <p:spPr>
            <a:xfrm>
              <a:off x="4441594" y="811189"/>
              <a:ext cx="592265" cy="253916"/>
            </a:xfrm>
            <a:prstGeom prst="rect">
              <a:avLst/>
            </a:prstGeom>
            <a:solidFill>
              <a:schemeClr val="bg1"/>
            </a:solidFill>
          </p:spPr>
          <p:txBody>
            <a:bodyPr wrap="square" rtlCol="0">
              <a:spAutoFit/>
            </a:bodyPr>
            <a:lstStyle/>
            <a:p>
              <a:pPr algn="ctr"/>
              <a:endParaRPr lang="es-MX" sz="1050" dirty="0">
                <a:latin typeface="Arial Black" panose="020B0A04020102020204" pitchFamily="34" charset="0"/>
              </a:endParaRPr>
            </a:p>
          </p:txBody>
        </p:sp>
        <p:sp>
          <p:nvSpPr>
            <p:cNvPr id="9" name="CuadroTexto 8">
              <a:extLst>
                <a:ext uri="{FF2B5EF4-FFF2-40B4-BE49-F238E27FC236}">
                  <a16:creationId xmlns:a16="http://schemas.microsoft.com/office/drawing/2014/main" id="{05EE1128-6C48-4C68-B4F5-3724056A7435}"/>
                </a:ext>
              </a:extLst>
            </p:cNvPr>
            <p:cNvSpPr txBox="1"/>
            <p:nvPr/>
          </p:nvSpPr>
          <p:spPr>
            <a:xfrm>
              <a:off x="4350782" y="715686"/>
              <a:ext cx="802673" cy="342581"/>
            </a:xfrm>
            <a:prstGeom prst="rect">
              <a:avLst/>
            </a:prstGeom>
            <a:solidFill>
              <a:schemeClr val="bg1"/>
            </a:solidFill>
          </p:spPr>
          <p:txBody>
            <a:bodyPr wrap="none" rtlCol="0">
              <a:spAutoFit/>
            </a:bodyPr>
            <a:lstStyle/>
            <a:p>
              <a:pPr algn="ctr"/>
              <a:r>
                <a:rPr lang="es-MX" sz="1050" dirty="0">
                  <a:latin typeface="Arial Black" panose="020B0A04020102020204" pitchFamily="34" charset="0"/>
                </a:rPr>
                <a:t>Instancia </a:t>
              </a:r>
            </a:p>
            <a:p>
              <a:pPr algn="ctr"/>
              <a:r>
                <a:rPr lang="es-MX" sz="1050" dirty="0">
                  <a:latin typeface="Arial Black" panose="020B0A04020102020204" pitchFamily="34" charset="0"/>
                </a:rPr>
                <a:t>Iniciadora</a:t>
              </a:r>
            </a:p>
          </p:txBody>
        </p:sp>
        <p:sp>
          <p:nvSpPr>
            <p:cNvPr id="10" name="CuadroTexto 9">
              <a:extLst>
                <a:ext uri="{FF2B5EF4-FFF2-40B4-BE49-F238E27FC236}">
                  <a16:creationId xmlns:a16="http://schemas.microsoft.com/office/drawing/2014/main" id="{8072880A-4F7A-4B7D-BCB0-B6F15EEC2849}"/>
                </a:ext>
              </a:extLst>
            </p:cNvPr>
            <p:cNvSpPr txBox="1"/>
            <p:nvPr/>
          </p:nvSpPr>
          <p:spPr>
            <a:xfrm>
              <a:off x="4413945" y="2456914"/>
              <a:ext cx="683350" cy="153888"/>
            </a:xfrm>
            <a:prstGeom prst="rect">
              <a:avLst/>
            </a:prstGeom>
            <a:solidFill>
              <a:schemeClr val="bg1"/>
            </a:solidFill>
          </p:spPr>
          <p:txBody>
            <a:bodyPr wrap="square" rtlCol="0">
              <a:spAutoFit/>
            </a:bodyPr>
            <a:lstStyle/>
            <a:p>
              <a:pPr algn="ctr"/>
              <a:endParaRPr lang="es-MX" sz="400" dirty="0">
                <a:latin typeface="Arial Black" panose="020B0A04020102020204" pitchFamily="34" charset="0"/>
              </a:endParaRPr>
            </a:p>
          </p:txBody>
        </p:sp>
        <p:sp>
          <p:nvSpPr>
            <p:cNvPr id="11" name="CuadroTexto 10">
              <a:extLst>
                <a:ext uri="{FF2B5EF4-FFF2-40B4-BE49-F238E27FC236}">
                  <a16:creationId xmlns:a16="http://schemas.microsoft.com/office/drawing/2014/main" id="{B3384CF9-360E-429E-813D-5924938831A4}"/>
                </a:ext>
              </a:extLst>
            </p:cNvPr>
            <p:cNvSpPr txBox="1"/>
            <p:nvPr/>
          </p:nvSpPr>
          <p:spPr>
            <a:xfrm>
              <a:off x="4363348" y="2441525"/>
              <a:ext cx="757534" cy="184666"/>
            </a:xfrm>
            <a:prstGeom prst="rect">
              <a:avLst/>
            </a:prstGeom>
            <a:solidFill>
              <a:schemeClr val="bg1"/>
            </a:solidFill>
          </p:spPr>
          <p:txBody>
            <a:bodyPr wrap="square" rtlCol="0">
              <a:spAutoFit/>
            </a:bodyPr>
            <a:lstStyle/>
            <a:p>
              <a:pPr algn="ctr"/>
              <a:r>
                <a:rPr lang="es-MX" sz="600" dirty="0">
                  <a:latin typeface="Arial Black" panose="020B0A04020102020204" pitchFamily="34" charset="0"/>
                </a:rPr>
                <a:t>Participantes</a:t>
              </a:r>
            </a:p>
          </p:txBody>
        </p:sp>
        <p:sp>
          <p:nvSpPr>
            <p:cNvPr id="12" name="CuadroTexto 11">
              <a:extLst>
                <a:ext uri="{FF2B5EF4-FFF2-40B4-BE49-F238E27FC236}">
                  <a16:creationId xmlns:a16="http://schemas.microsoft.com/office/drawing/2014/main" id="{403CD207-AC51-4054-BA33-8FF7EF8722ED}"/>
                </a:ext>
              </a:extLst>
            </p:cNvPr>
            <p:cNvSpPr txBox="1"/>
            <p:nvPr/>
          </p:nvSpPr>
          <p:spPr>
            <a:xfrm rot="18103651">
              <a:off x="3190108" y="2939742"/>
              <a:ext cx="899871" cy="291683"/>
            </a:xfrm>
            <a:prstGeom prst="rect">
              <a:avLst/>
            </a:prstGeom>
            <a:solidFill>
              <a:schemeClr val="bg1"/>
            </a:solidFill>
          </p:spPr>
          <p:txBody>
            <a:bodyPr wrap="square" rtlCol="0">
              <a:spAutoFit/>
            </a:bodyPr>
            <a:lstStyle/>
            <a:p>
              <a:pPr algn="ctr">
                <a:lnSpc>
                  <a:spcPct val="80000"/>
                </a:lnSpc>
              </a:pPr>
              <a:r>
                <a:rPr lang="es-MX" sz="800" b="1" dirty="0">
                  <a:latin typeface="Arial Black" panose="020B0A04020102020204" pitchFamily="34" charset="0"/>
                </a:rPr>
                <a:t>Persona</a:t>
              </a:r>
            </a:p>
            <a:p>
              <a:pPr algn="ctr">
                <a:lnSpc>
                  <a:spcPct val="80000"/>
                </a:lnSpc>
              </a:pPr>
              <a:r>
                <a:rPr lang="es-MX" sz="800" b="1" dirty="0">
                  <a:latin typeface="Arial Black" panose="020B0A04020102020204" pitchFamily="34" charset="0"/>
                </a:rPr>
                <a:t>moderadora</a:t>
              </a:r>
            </a:p>
          </p:txBody>
        </p:sp>
        <p:sp>
          <p:nvSpPr>
            <p:cNvPr id="13" name="CuadroTexto 12">
              <a:extLst>
                <a:ext uri="{FF2B5EF4-FFF2-40B4-BE49-F238E27FC236}">
                  <a16:creationId xmlns:a16="http://schemas.microsoft.com/office/drawing/2014/main" id="{70EBC234-EAF2-4EB9-84D6-FFC3BF88BE39}"/>
                </a:ext>
              </a:extLst>
            </p:cNvPr>
            <p:cNvSpPr txBox="1"/>
            <p:nvPr/>
          </p:nvSpPr>
          <p:spPr>
            <a:xfrm rot="3343953">
              <a:off x="5492021" y="2913149"/>
              <a:ext cx="879974" cy="350865"/>
            </a:xfrm>
            <a:prstGeom prst="rect">
              <a:avLst/>
            </a:prstGeom>
            <a:solidFill>
              <a:schemeClr val="bg1"/>
            </a:solidFill>
          </p:spPr>
          <p:txBody>
            <a:bodyPr wrap="square" rtlCol="0">
              <a:spAutoFit/>
            </a:bodyPr>
            <a:lstStyle/>
            <a:p>
              <a:pPr algn="ctr">
                <a:lnSpc>
                  <a:spcPct val="80000"/>
                </a:lnSpc>
              </a:pPr>
              <a:r>
                <a:rPr lang="es-MX" sz="700" b="1" dirty="0">
                  <a:latin typeface="Arial Black" panose="020B0A04020102020204" pitchFamily="34" charset="0"/>
                </a:rPr>
                <a:t>Persona</a:t>
              </a:r>
            </a:p>
            <a:p>
              <a:pPr algn="ctr">
                <a:lnSpc>
                  <a:spcPct val="80000"/>
                </a:lnSpc>
              </a:pPr>
              <a:r>
                <a:rPr lang="es-MX" sz="600" b="1" dirty="0">
                  <a:latin typeface="Arial Black" panose="020B0A04020102020204" pitchFamily="34" charset="0"/>
                </a:rPr>
                <a:t>Acompañante</a:t>
              </a:r>
              <a:br>
                <a:rPr lang="es-MX" sz="700" b="1" dirty="0">
                  <a:latin typeface="Arial Black" panose="020B0A04020102020204" pitchFamily="34" charset="0"/>
                </a:rPr>
              </a:br>
              <a:r>
                <a:rPr lang="es-MX" sz="700" b="1" dirty="0">
                  <a:latin typeface="Arial Black" panose="020B0A04020102020204" pitchFamily="34" charset="0"/>
                </a:rPr>
                <a:t> técnica</a:t>
              </a:r>
            </a:p>
          </p:txBody>
        </p:sp>
      </p:grpSp>
    </p:spTree>
    <p:extLst>
      <p:ext uri="{BB962C8B-B14F-4D97-AF65-F5344CB8AC3E}">
        <p14:creationId xmlns:p14="http://schemas.microsoft.com/office/powerpoint/2010/main" val="21282624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8F72CD-AA0F-4581-9F1E-9CD2DA1114F5}"/>
              </a:ext>
            </a:extLst>
          </p:cNvPr>
          <p:cNvSpPr>
            <a:spLocks noGrp="1"/>
          </p:cNvSpPr>
          <p:nvPr>
            <p:ph type="title"/>
          </p:nvPr>
        </p:nvSpPr>
        <p:spPr>
          <a:xfrm>
            <a:off x="449817" y="57973"/>
            <a:ext cx="8567183" cy="540544"/>
          </a:xfrm>
        </p:spPr>
        <p:txBody>
          <a:bodyPr/>
          <a:lstStyle/>
          <a:p>
            <a:r>
              <a:rPr lang="en-GB" dirty="0" err="1"/>
              <a:t>Fases</a:t>
            </a:r>
            <a:r>
              <a:rPr lang="en-GB" dirty="0"/>
              <a:t> de una Red de </a:t>
            </a:r>
            <a:r>
              <a:rPr lang="en-GB" dirty="0" err="1"/>
              <a:t>Aprendizaje</a:t>
            </a:r>
            <a:endParaRPr lang="en-GB" dirty="0"/>
          </a:p>
        </p:txBody>
      </p:sp>
      <p:sp>
        <p:nvSpPr>
          <p:cNvPr id="3" name="Marcador de texto 2">
            <a:extLst>
              <a:ext uri="{FF2B5EF4-FFF2-40B4-BE49-F238E27FC236}">
                <a16:creationId xmlns:a16="http://schemas.microsoft.com/office/drawing/2014/main" id="{113CCF8B-5AD7-4103-ABA0-4838AC98F9F0}"/>
              </a:ext>
            </a:extLst>
          </p:cNvPr>
          <p:cNvSpPr>
            <a:spLocks noGrp="1"/>
          </p:cNvSpPr>
          <p:nvPr>
            <p:ph type="body" sz="quarter" idx="13"/>
          </p:nvPr>
        </p:nvSpPr>
        <p:spPr/>
        <p:txBody>
          <a:bodyPr/>
          <a:lstStyle/>
          <a:p>
            <a:endParaRPr lang="en-GB" dirty="0"/>
          </a:p>
        </p:txBody>
      </p:sp>
      <p:sp>
        <p:nvSpPr>
          <p:cNvPr id="4" name="Marcador de número de diapositiva 3">
            <a:extLst>
              <a:ext uri="{FF2B5EF4-FFF2-40B4-BE49-F238E27FC236}">
                <a16:creationId xmlns:a16="http://schemas.microsoft.com/office/drawing/2014/main" id="{CB3BD70A-589C-4621-A793-4C78B8DE2493}"/>
              </a:ext>
            </a:extLst>
          </p:cNvPr>
          <p:cNvSpPr>
            <a:spLocks noGrp="1"/>
          </p:cNvSpPr>
          <p:nvPr>
            <p:ph type="sldNum" sz="quarter" idx="16"/>
          </p:nvPr>
        </p:nvSpPr>
        <p:spPr/>
        <p:txBody>
          <a:bodyPr/>
          <a:lstStyle/>
          <a:p>
            <a:r>
              <a:rPr lang="es-ES"/>
              <a:t>Página </a:t>
            </a:r>
            <a:fld id="{3A8B5DB7-81A8-4ED4-916B-6B23CD603687}" type="slidenum">
              <a:rPr lang="es-ES" smtClean="0"/>
              <a:pPr/>
              <a:t>12</a:t>
            </a:fld>
            <a:endParaRPr lang="es-ES" dirty="0"/>
          </a:p>
        </p:txBody>
      </p:sp>
      <p:pic>
        <p:nvPicPr>
          <p:cNvPr id="5" name="Imagen 9">
            <a:extLst>
              <a:ext uri="{FF2B5EF4-FFF2-40B4-BE49-F238E27FC236}">
                <a16:creationId xmlns:a16="http://schemas.microsoft.com/office/drawing/2014/main" id="{2084887F-2DDC-47AF-9B48-47A8E4F92457}"/>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l="3078" r="2237" b="-2"/>
          <a:stretch/>
        </p:blipFill>
        <p:spPr bwMode="auto">
          <a:xfrm>
            <a:off x="1201783" y="780756"/>
            <a:ext cx="6217920" cy="34969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1633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DCA73A-925B-4BF2-A33E-D0A692160E7C}"/>
              </a:ext>
            </a:extLst>
          </p:cNvPr>
          <p:cNvSpPr>
            <a:spLocks noGrp="1"/>
          </p:cNvSpPr>
          <p:nvPr>
            <p:ph type="title"/>
          </p:nvPr>
        </p:nvSpPr>
        <p:spPr/>
        <p:txBody>
          <a:bodyPr/>
          <a:lstStyle/>
          <a:p>
            <a:r>
              <a:rPr lang="en-GB" dirty="0" err="1"/>
              <a:t>Actividades</a:t>
            </a:r>
            <a:r>
              <a:rPr lang="en-GB" dirty="0"/>
              <a:t> en la </a:t>
            </a:r>
            <a:r>
              <a:rPr lang="en-GB" dirty="0" err="1"/>
              <a:t>implementación</a:t>
            </a:r>
            <a:r>
              <a:rPr lang="en-GB" dirty="0"/>
              <a:t> de la Red</a:t>
            </a:r>
          </a:p>
        </p:txBody>
      </p:sp>
      <p:sp>
        <p:nvSpPr>
          <p:cNvPr id="3" name="Marcador de texto 2">
            <a:extLst>
              <a:ext uri="{FF2B5EF4-FFF2-40B4-BE49-F238E27FC236}">
                <a16:creationId xmlns:a16="http://schemas.microsoft.com/office/drawing/2014/main" id="{53883ED6-8E32-40BF-8438-CA07409F68B7}"/>
              </a:ext>
            </a:extLst>
          </p:cNvPr>
          <p:cNvSpPr>
            <a:spLocks noGrp="1"/>
          </p:cNvSpPr>
          <p:nvPr>
            <p:ph type="body" sz="quarter" idx="13"/>
          </p:nvPr>
        </p:nvSpPr>
        <p:spPr/>
        <p:txBody>
          <a:bodyPr/>
          <a:lstStyle/>
          <a:p>
            <a:endParaRPr lang="en-GB"/>
          </a:p>
        </p:txBody>
      </p:sp>
      <p:sp>
        <p:nvSpPr>
          <p:cNvPr id="4" name="Marcador de número de diapositiva 3">
            <a:extLst>
              <a:ext uri="{FF2B5EF4-FFF2-40B4-BE49-F238E27FC236}">
                <a16:creationId xmlns:a16="http://schemas.microsoft.com/office/drawing/2014/main" id="{534204EC-856C-4BFC-8025-66A0D7931D55}"/>
              </a:ext>
            </a:extLst>
          </p:cNvPr>
          <p:cNvSpPr>
            <a:spLocks noGrp="1"/>
          </p:cNvSpPr>
          <p:nvPr>
            <p:ph type="sldNum" sz="quarter" idx="16"/>
          </p:nvPr>
        </p:nvSpPr>
        <p:spPr/>
        <p:txBody>
          <a:bodyPr/>
          <a:lstStyle/>
          <a:p>
            <a:r>
              <a:rPr lang="es-ES"/>
              <a:t>Página </a:t>
            </a:r>
            <a:fld id="{3A8B5DB7-81A8-4ED4-916B-6B23CD603687}" type="slidenum">
              <a:rPr lang="es-ES" smtClean="0"/>
              <a:pPr/>
              <a:t>13</a:t>
            </a:fld>
            <a:endParaRPr lang="es-ES" dirty="0"/>
          </a:p>
        </p:txBody>
      </p:sp>
      <p:pic>
        <p:nvPicPr>
          <p:cNvPr id="5" name="Imagen 4">
            <a:extLst>
              <a:ext uri="{FF2B5EF4-FFF2-40B4-BE49-F238E27FC236}">
                <a16:creationId xmlns:a16="http://schemas.microsoft.com/office/drawing/2014/main" id="{62B3E144-8E1C-42A1-94DD-09195DE0EF2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26165" y="778776"/>
            <a:ext cx="7583841" cy="3585948"/>
          </a:xfrm>
          <a:prstGeom prst="rect">
            <a:avLst/>
          </a:prstGeom>
        </p:spPr>
      </p:pic>
    </p:spTree>
    <p:extLst>
      <p:ext uri="{BB962C8B-B14F-4D97-AF65-F5344CB8AC3E}">
        <p14:creationId xmlns:p14="http://schemas.microsoft.com/office/powerpoint/2010/main" val="181531366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F925FD16-F4D4-4CD5-BB6D-E82D8F5E7EEC}"/>
              </a:ext>
            </a:extLst>
          </p:cNvPr>
          <p:cNvSpPr>
            <a:spLocks noGrp="1"/>
          </p:cNvSpPr>
          <p:nvPr>
            <p:ph type="body" sz="quarter" idx="13"/>
          </p:nvPr>
        </p:nvSpPr>
        <p:spPr/>
        <p:txBody>
          <a:bodyPr/>
          <a:lstStyle/>
          <a:p>
            <a:r>
              <a:rPr lang="en-GB" b="1" dirty="0"/>
              <a:t>Oaxaca</a:t>
            </a:r>
          </a:p>
          <a:p>
            <a:pPr marL="171450" indent="-171450">
              <a:buFont typeface="Arial" panose="020B0604020202020204" pitchFamily="34" charset="0"/>
              <a:buChar char="•"/>
            </a:pPr>
            <a:r>
              <a:rPr lang="es-MX" dirty="0"/>
              <a:t>Oaxaca de Juárez</a:t>
            </a:r>
          </a:p>
          <a:p>
            <a:pPr marL="171450" indent="-171450">
              <a:buFont typeface="Arial" panose="020B0604020202020204" pitchFamily="34" charset="0"/>
              <a:buChar char="•"/>
            </a:pPr>
            <a:r>
              <a:rPr lang="es-MX" dirty="0"/>
              <a:t>Villa de Zaachila</a:t>
            </a:r>
          </a:p>
          <a:p>
            <a:pPr marL="171450" indent="-171450">
              <a:buFont typeface="Arial" panose="020B0604020202020204" pitchFamily="34" charset="0"/>
              <a:buChar char="•"/>
            </a:pPr>
            <a:r>
              <a:rPr lang="es-MX" dirty="0"/>
              <a:t>Santa Cruz Xoxocotlán</a:t>
            </a:r>
          </a:p>
          <a:p>
            <a:pPr marL="171450" indent="-171450">
              <a:buFont typeface="Arial" panose="020B0604020202020204" pitchFamily="34" charset="0"/>
              <a:buChar char="•"/>
            </a:pPr>
            <a:r>
              <a:rPr lang="es-MX" dirty="0"/>
              <a:t>San Sebastián Tutla</a:t>
            </a:r>
          </a:p>
          <a:p>
            <a:pPr marL="171450" indent="-171450">
              <a:buFont typeface="Arial" panose="020B0604020202020204" pitchFamily="34" charset="0"/>
              <a:buChar char="•"/>
            </a:pPr>
            <a:r>
              <a:rPr lang="es-MX" dirty="0"/>
              <a:t>Santa María Atzompa</a:t>
            </a:r>
          </a:p>
          <a:p>
            <a:pPr marL="171450" indent="-171450">
              <a:buFont typeface="Arial" panose="020B0604020202020204" pitchFamily="34" charset="0"/>
              <a:buChar char="•"/>
            </a:pPr>
            <a:r>
              <a:rPr lang="es-MX" dirty="0" err="1"/>
              <a:t>Cuilapam</a:t>
            </a:r>
            <a:r>
              <a:rPr lang="es-MX" dirty="0"/>
              <a:t> de Guerrero</a:t>
            </a:r>
          </a:p>
          <a:p>
            <a:pPr marL="171450" indent="-171450">
              <a:buFont typeface="Arial" panose="020B0604020202020204" pitchFamily="34" charset="0"/>
              <a:buChar char="•"/>
            </a:pPr>
            <a:r>
              <a:rPr lang="es-ES" dirty="0"/>
              <a:t>San Agustín de las Juntas</a:t>
            </a:r>
            <a:endParaRPr lang="en-GB" dirty="0"/>
          </a:p>
          <a:p>
            <a:endParaRPr lang="en-GB" dirty="0"/>
          </a:p>
        </p:txBody>
      </p:sp>
      <p:sp>
        <p:nvSpPr>
          <p:cNvPr id="2" name="Título 1">
            <a:extLst>
              <a:ext uri="{FF2B5EF4-FFF2-40B4-BE49-F238E27FC236}">
                <a16:creationId xmlns:a16="http://schemas.microsoft.com/office/drawing/2014/main" id="{8A80C9F5-9329-4387-BFB5-5444A27EA7EF}"/>
              </a:ext>
            </a:extLst>
          </p:cNvPr>
          <p:cNvSpPr>
            <a:spLocks noGrp="1"/>
          </p:cNvSpPr>
          <p:nvPr>
            <p:ph type="title"/>
          </p:nvPr>
        </p:nvSpPr>
        <p:spPr/>
        <p:txBody>
          <a:bodyPr/>
          <a:lstStyle/>
          <a:p>
            <a:r>
              <a:rPr lang="en-GB" dirty="0"/>
              <a:t>Redes de </a:t>
            </a:r>
            <a:r>
              <a:rPr lang="en-GB" dirty="0" err="1"/>
              <a:t>Aprendizaje</a:t>
            </a:r>
            <a:r>
              <a:rPr lang="en-GB" dirty="0"/>
              <a:t> en </a:t>
            </a:r>
            <a:r>
              <a:rPr lang="en-GB" dirty="0" err="1"/>
              <a:t>Sistemas</a:t>
            </a:r>
            <a:r>
              <a:rPr lang="en-GB" dirty="0"/>
              <a:t> de Gestión de la </a:t>
            </a:r>
            <a:r>
              <a:rPr lang="en-GB" dirty="0" err="1"/>
              <a:t>Energía</a:t>
            </a:r>
            <a:r>
              <a:rPr lang="en-GB" dirty="0"/>
              <a:t> en </a:t>
            </a:r>
            <a:r>
              <a:rPr lang="en-GB" dirty="0" err="1"/>
              <a:t>Municipios</a:t>
            </a:r>
            <a:endParaRPr lang="en-GB" dirty="0"/>
          </a:p>
        </p:txBody>
      </p:sp>
      <p:sp>
        <p:nvSpPr>
          <p:cNvPr id="6" name="Marcador de texto 5">
            <a:extLst>
              <a:ext uri="{FF2B5EF4-FFF2-40B4-BE49-F238E27FC236}">
                <a16:creationId xmlns:a16="http://schemas.microsoft.com/office/drawing/2014/main" id="{250C0203-6EA7-4F11-8D7C-C29FDA9EC531}"/>
              </a:ext>
            </a:extLst>
          </p:cNvPr>
          <p:cNvSpPr>
            <a:spLocks noGrp="1"/>
          </p:cNvSpPr>
          <p:nvPr>
            <p:ph type="body" sz="quarter" idx="14"/>
          </p:nvPr>
        </p:nvSpPr>
        <p:spPr/>
        <p:txBody>
          <a:bodyPr/>
          <a:lstStyle/>
          <a:p>
            <a:r>
              <a:rPr lang="en-GB" b="1" dirty="0"/>
              <a:t>Tabasco</a:t>
            </a:r>
            <a:r>
              <a:rPr lang="en-GB" dirty="0"/>
              <a:t> </a:t>
            </a:r>
          </a:p>
          <a:p>
            <a:pPr marL="171450" indent="-171450">
              <a:buFont typeface="Arial" panose="020B0604020202020204" pitchFamily="34" charset="0"/>
              <a:buChar char="•"/>
            </a:pPr>
            <a:r>
              <a:rPr lang="en-GB" dirty="0"/>
              <a:t>Cárdenas</a:t>
            </a:r>
          </a:p>
          <a:p>
            <a:pPr marL="171450" indent="-171450">
              <a:buFont typeface="Arial" panose="020B0604020202020204" pitchFamily="34" charset="0"/>
              <a:buChar char="•"/>
            </a:pPr>
            <a:r>
              <a:rPr lang="en-GB" dirty="0"/>
              <a:t>Centro</a:t>
            </a:r>
          </a:p>
          <a:p>
            <a:pPr marL="171450" indent="-171450">
              <a:buFont typeface="Arial" panose="020B0604020202020204" pitchFamily="34" charset="0"/>
              <a:buChar char="•"/>
            </a:pPr>
            <a:r>
              <a:rPr lang="en-GB" dirty="0" err="1"/>
              <a:t>Huimanguillo</a:t>
            </a:r>
            <a:endParaRPr lang="en-GB" dirty="0"/>
          </a:p>
          <a:p>
            <a:pPr marL="171450" indent="-171450">
              <a:buFont typeface="Arial" panose="020B0604020202020204" pitchFamily="34" charset="0"/>
              <a:buChar char="•"/>
            </a:pPr>
            <a:r>
              <a:rPr lang="en-GB" dirty="0" err="1"/>
              <a:t>Jalpa</a:t>
            </a:r>
            <a:r>
              <a:rPr lang="en-GB" dirty="0"/>
              <a:t> de Méndez</a:t>
            </a:r>
          </a:p>
          <a:p>
            <a:pPr marL="171450" indent="-171450">
              <a:buFont typeface="Arial" panose="020B0604020202020204" pitchFamily="34" charset="0"/>
              <a:buChar char="•"/>
            </a:pPr>
            <a:r>
              <a:rPr lang="en-GB" dirty="0" err="1"/>
              <a:t>Nacajuca</a:t>
            </a:r>
            <a:endParaRPr lang="en-GB" dirty="0"/>
          </a:p>
        </p:txBody>
      </p:sp>
      <p:sp>
        <p:nvSpPr>
          <p:cNvPr id="10" name="Marcador de texto 9">
            <a:extLst>
              <a:ext uri="{FF2B5EF4-FFF2-40B4-BE49-F238E27FC236}">
                <a16:creationId xmlns:a16="http://schemas.microsoft.com/office/drawing/2014/main" id="{D0A26F74-09FA-4452-9F23-C8841231AABB}"/>
              </a:ext>
            </a:extLst>
          </p:cNvPr>
          <p:cNvSpPr>
            <a:spLocks noGrp="1"/>
          </p:cNvSpPr>
          <p:nvPr>
            <p:ph type="body" sz="quarter" idx="18"/>
          </p:nvPr>
        </p:nvSpPr>
        <p:spPr/>
        <p:txBody>
          <a:bodyPr/>
          <a:lstStyle/>
          <a:p>
            <a:r>
              <a:rPr lang="en-GB" b="1" dirty="0"/>
              <a:t>Yucatán</a:t>
            </a:r>
          </a:p>
          <a:p>
            <a:pPr marL="342900" lvl="0" indent="-342900" algn="just">
              <a:lnSpc>
                <a:spcPct val="115000"/>
              </a:lnSpc>
              <a:buFont typeface="Arial" panose="020B0604020202020204" pitchFamily="34" charset="0"/>
              <a:buChar char="•"/>
              <a:tabLst>
                <a:tab pos="2250440" algn="l"/>
              </a:tabLst>
            </a:pPr>
            <a:r>
              <a:rPr lang="es-ES" dirty="0"/>
              <a:t>Conkal</a:t>
            </a:r>
            <a:endParaRPr lang="es-MX" dirty="0"/>
          </a:p>
          <a:p>
            <a:pPr marL="342900" lvl="0" indent="-342900" algn="just">
              <a:lnSpc>
                <a:spcPct val="115000"/>
              </a:lnSpc>
              <a:buFont typeface="Arial" panose="020B0604020202020204" pitchFamily="34" charset="0"/>
              <a:buChar char="•"/>
              <a:tabLst>
                <a:tab pos="2250440" algn="l"/>
              </a:tabLst>
            </a:pPr>
            <a:r>
              <a:rPr lang="es-ES" dirty="0"/>
              <a:t>Mérida</a:t>
            </a:r>
            <a:endParaRPr lang="es-MX" dirty="0"/>
          </a:p>
          <a:p>
            <a:pPr marL="342900" lvl="0" indent="-342900" algn="just">
              <a:lnSpc>
                <a:spcPct val="115000"/>
              </a:lnSpc>
              <a:buFont typeface="Arial" panose="020B0604020202020204" pitchFamily="34" charset="0"/>
              <a:buChar char="•"/>
              <a:tabLst>
                <a:tab pos="2250440" algn="l"/>
              </a:tabLst>
            </a:pPr>
            <a:r>
              <a:rPr lang="es-ES" dirty="0"/>
              <a:t>Progreso</a:t>
            </a:r>
            <a:endParaRPr lang="es-MX" dirty="0"/>
          </a:p>
          <a:p>
            <a:pPr marL="342900" lvl="0" indent="-342900" algn="just">
              <a:lnSpc>
                <a:spcPct val="115000"/>
              </a:lnSpc>
              <a:buFont typeface="Arial" panose="020B0604020202020204" pitchFamily="34" charset="0"/>
              <a:buChar char="•"/>
              <a:tabLst>
                <a:tab pos="2250440" algn="l"/>
              </a:tabLst>
            </a:pPr>
            <a:r>
              <a:rPr lang="es-ES" dirty="0" err="1"/>
              <a:t>Tecoh</a:t>
            </a:r>
            <a:endParaRPr lang="es-MX" dirty="0"/>
          </a:p>
          <a:p>
            <a:pPr marL="342900" lvl="0" indent="-342900" algn="just">
              <a:lnSpc>
                <a:spcPct val="115000"/>
              </a:lnSpc>
              <a:buFont typeface="Arial" panose="020B0604020202020204" pitchFamily="34" charset="0"/>
              <a:buChar char="•"/>
              <a:tabLst>
                <a:tab pos="2250440" algn="l"/>
              </a:tabLst>
            </a:pPr>
            <a:r>
              <a:rPr lang="es-ES" dirty="0"/>
              <a:t>Tizimín</a:t>
            </a:r>
            <a:endParaRPr lang="es-MX" dirty="0"/>
          </a:p>
          <a:p>
            <a:pPr marL="171450" indent="-171450">
              <a:buFont typeface="Arial" panose="020B0604020202020204" pitchFamily="34" charset="0"/>
              <a:buChar char="•"/>
            </a:pPr>
            <a:endParaRPr lang="en-GB" dirty="0"/>
          </a:p>
        </p:txBody>
      </p:sp>
      <p:sp>
        <p:nvSpPr>
          <p:cNvPr id="4" name="Marcador de número de diapositiva 3">
            <a:extLst>
              <a:ext uri="{FF2B5EF4-FFF2-40B4-BE49-F238E27FC236}">
                <a16:creationId xmlns:a16="http://schemas.microsoft.com/office/drawing/2014/main" id="{BB5DA5CF-871A-46E4-92AF-A66DECFDBB44}"/>
              </a:ext>
            </a:extLst>
          </p:cNvPr>
          <p:cNvSpPr>
            <a:spLocks noGrp="1"/>
          </p:cNvSpPr>
          <p:nvPr>
            <p:ph type="sldNum" sz="quarter" idx="21"/>
          </p:nvPr>
        </p:nvSpPr>
        <p:spPr/>
        <p:txBody>
          <a:bodyPr/>
          <a:lstStyle/>
          <a:p>
            <a:r>
              <a:rPr lang="es-ES"/>
              <a:t>Página </a:t>
            </a:r>
            <a:fld id="{3A8B5DB7-81A8-4ED4-916B-6B23CD603687}" type="slidenum">
              <a:rPr lang="es-ES" smtClean="0"/>
              <a:pPr/>
              <a:t>14</a:t>
            </a:fld>
            <a:endParaRPr lang="es-ES" dirty="0"/>
          </a:p>
        </p:txBody>
      </p:sp>
      <p:pic>
        <p:nvPicPr>
          <p:cNvPr id="1027" name="Picture 3" descr="Ein Bild, das Text, Person, mehrere, Verkauf enthält.&#10;&#10;Automatisch generierte Beschreibung">
            <a:extLst>
              <a:ext uri="{FF2B5EF4-FFF2-40B4-BE49-F238E27FC236}">
                <a16:creationId xmlns:a16="http://schemas.microsoft.com/office/drawing/2014/main" id="{ACF82314-0213-46F1-8152-7587DA35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266" y="2994718"/>
            <a:ext cx="2378402" cy="1591069"/>
          </a:xfrm>
          <a:prstGeom prst="rect">
            <a:avLst/>
          </a:prstGeom>
          <a:noFill/>
          <a:extLst>
            <a:ext uri="{909E8E84-426E-40DD-AFC4-6F175D3DCCD1}">
              <a14:hiddenFill xmlns:a14="http://schemas.microsoft.com/office/drawing/2010/main">
                <a:solidFill>
                  <a:srgbClr val="FFFFFF"/>
                </a:solidFill>
              </a14:hiddenFill>
            </a:ext>
          </a:extLst>
        </p:spPr>
      </p:pic>
      <p:pic>
        <p:nvPicPr>
          <p:cNvPr id="13" name="Marcador de posición de imagen 19">
            <a:extLst>
              <a:ext uri="{FF2B5EF4-FFF2-40B4-BE49-F238E27FC236}">
                <a16:creationId xmlns:a16="http://schemas.microsoft.com/office/drawing/2014/main" id="{BB89A805-9CD4-49C1-ADB4-6D180B2288D3}"/>
              </a:ext>
            </a:extLst>
          </p:cNvPr>
          <p:cNvPicPr>
            <a:picLocks noGrp="1" noChangeAspect="1"/>
          </p:cNvPicPr>
          <p:nvPr>
            <p:ph type="pic" sz="quarter" idx="16"/>
          </p:nvPr>
        </p:nvPicPr>
        <p:blipFill>
          <a:blip r:embed="rId3"/>
          <a:srcRect t="12513" b="12513"/>
          <a:stretch>
            <a:fillRect/>
          </a:stretch>
        </p:blipFill>
        <p:spPr bwMode="gray">
          <a:prstGeom prst="rect">
            <a:avLst/>
          </a:prstGeom>
          <a:solidFill>
            <a:schemeClr val="bg2"/>
          </a:solidFill>
        </p:spPr>
      </p:pic>
      <p:pic>
        <p:nvPicPr>
          <p:cNvPr id="1029" name="Picture 5">
            <a:extLst>
              <a:ext uri="{FF2B5EF4-FFF2-40B4-BE49-F238E27FC236}">
                <a16:creationId xmlns:a16="http://schemas.microsoft.com/office/drawing/2014/main" id="{841A8D83-2C7F-49FA-8AD5-2D66F451728A}"/>
              </a:ext>
            </a:extLst>
          </p:cNvPr>
          <p:cNvPicPr>
            <a:picLocks noGrp="1" noChangeAspect="1" noChangeArrowheads="1"/>
          </p:cNvPicPr>
          <p:nvPr>
            <p:ph type="pic" sz="quarter" idx="17"/>
          </p:nvPr>
        </p:nvPicPr>
        <p:blipFill>
          <a:blip r:embed="rId4">
            <a:extLst>
              <a:ext uri="{28A0092B-C50C-407E-A947-70E740481C1C}">
                <a14:useLocalDpi xmlns:a14="http://schemas.microsoft.com/office/drawing/2010/main" val="0"/>
              </a:ext>
            </a:extLst>
          </a:blip>
          <a:srcRect l="253" r="2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3195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hteck 1">
            <a:extLst>
              <a:ext uri="{FF2B5EF4-FFF2-40B4-BE49-F238E27FC236}">
                <a16:creationId xmlns:a16="http://schemas.microsoft.com/office/drawing/2014/main" id="{6A8BE3D9-564A-4F96-87A0-91FF94F69323}"/>
              </a:ext>
            </a:extLst>
          </p:cNvPr>
          <p:cNvSpPr/>
          <p:nvPr/>
        </p:nvSpPr>
        <p:spPr>
          <a:xfrm>
            <a:off x="-14293" y="3881887"/>
            <a:ext cx="3022755" cy="1258820"/>
          </a:xfrm>
          <a:custGeom>
            <a:avLst/>
            <a:gdLst>
              <a:gd name="connsiteX0" fmla="*/ 0 w 7600950"/>
              <a:gd name="connsiteY0" fmla="*/ 0 h 3676650"/>
              <a:gd name="connsiteX1" fmla="*/ 7600950 w 7600950"/>
              <a:gd name="connsiteY1" fmla="*/ 0 h 3676650"/>
              <a:gd name="connsiteX2" fmla="*/ 7600950 w 7600950"/>
              <a:gd name="connsiteY2" fmla="*/ 3676650 h 3676650"/>
              <a:gd name="connsiteX3" fmla="*/ 0 w 7600950"/>
              <a:gd name="connsiteY3" fmla="*/ 3676650 h 3676650"/>
              <a:gd name="connsiteX4" fmla="*/ 0 w 7600950"/>
              <a:gd name="connsiteY4" fmla="*/ 0 h 3676650"/>
              <a:gd name="connsiteX0" fmla="*/ 0 w 7600950"/>
              <a:gd name="connsiteY0" fmla="*/ 0 h 3676650"/>
              <a:gd name="connsiteX1" fmla="*/ 3448050 w 7600950"/>
              <a:gd name="connsiteY1" fmla="*/ 876300 h 3676650"/>
              <a:gd name="connsiteX2" fmla="*/ 7600950 w 7600950"/>
              <a:gd name="connsiteY2" fmla="*/ 3676650 h 3676650"/>
              <a:gd name="connsiteX3" fmla="*/ 0 w 7600950"/>
              <a:gd name="connsiteY3" fmla="*/ 3676650 h 3676650"/>
              <a:gd name="connsiteX4" fmla="*/ 0 w 7600950"/>
              <a:gd name="connsiteY4" fmla="*/ 0 h 3676650"/>
              <a:gd name="connsiteX0" fmla="*/ 0 w 7610475"/>
              <a:gd name="connsiteY0" fmla="*/ 647700 h 2800350"/>
              <a:gd name="connsiteX1" fmla="*/ 3457575 w 7610475"/>
              <a:gd name="connsiteY1" fmla="*/ 0 h 2800350"/>
              <a:gd name="connsiteX2" fmla="*/ 7610475 w 7610475"/>
              <a:gd name="connsiteY2" fmla="*/ 2800350 h 2800350"/>
              <a:gd name="connsiteX3" fmla="*/ 9525 w 7610475"/>
              <a:gd name="connsiteY3" fmla="*/ 2800350 h 2800350"/>
              <a:gd name="connsiteX4" fmla="*/ 0 w 7610475"/>
              <a:gd name="connsiteY4" fmla="*/ 647700 h 2800350"/>
              <a:gd name="connsiteX0" fmla="*/ 0 w 7610475"/>
              <a:gd name="connsiteY0" fmla="*/ 857250 h 3009900"/>
              <a:gd name="connsiteX1" fmla="*/ 2095500 w 7610475"/>
              <a:gd name="connsiteY1" fmla="*/ 0 h 3009900"/>
              <a:gd name="connsiteX2" fmla="*/ 7610475 w 7610475"/>
              <a:gd name="connsiteY2" fmla="*/ 3009900 h 3009900"/>
              <a:gd name="connsiteX3" fmla="*/ 9525 w 7610475"/>
              <a:gd name="connsiteY3" fmla="*/ 3009900 h 3009900"/>
              <a:gd name="connsiteX4" fmla="*/ 0 w 7610475"/>
              <a:gd name="connsiteY4" fmla="*/ 857250 h 3009900"/>
              <a:gd name="connsiteX0" fmla="*/ 0 w 7610475"/>
              <a:gd name="connsiteY0" fmla="*/ 771525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771525 h 2924175"/>
              <a:gd name="connsiteX0" fmla="*/ 0 w 7610475"/>
              <a:gd name="connsiteY0" fmla="*/ 1447800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1447800 h 2924175"/>
              <a:gd name="connsiteX0" fmla="*/ 0 w 7610475"/>
              <a:gd name="connsiteY0" fmla="*/ 981075 h 2457450"/>
              <a:gd name="connsiteX1" fmla="*/ 2019300 w 7610475"/>
              <a:gd name="connsiteY1" fmla="*/ 0 h 2457450"/>
              <a:gd name="connsiteX2" fmla="*/ 7610475 w 7610475"/>
              <a:gd name="connsiteY2" fmla="*/ 2457450 h 2457450"/>
              <a:gd name="connsiteX3" fmla="*/ 9525 w 7610475"/>
              <a:gd name="connsiteY3" fmla="*/ 2457450 h 2457450"/>
              <a:gd name="connsiteX4" fmla="*/ 0 w 7610475"/>
              <a:gd name="connsiteY4" fmla="*/ 981075 h 2457450"/>
              <a:gd name="connsiteX0" fmla="*/ 0 w 8486775"/>
              <a:gd name="connsiteY0" fmla="*/ 981075 h 2476500"/>
              <a:gd name="connsiteX1" fmla="*/ 2019300 w 8486775"/>
              <a:gd name="connsiteY1" fmla="*/ 0 h 2476500"/>
              <a:gd name="connsiteX2" fmla="*/ 8486775 w 8486775"/>
              <a:gd name="connsiteY2" fmla="*/ 2476500 h 2476500"/>
              <a:gd name="connsiteX3" fmla="*/ 9525 w 8486775"/>
              <a:gd name="connsiteY3" fmla="*/ 2457450 h 2476500"/>
              <a:gd name="connsiteX4" fmla="*/ 0 w 8486775"/>
              <a:gd name="connsiteY4" fmla="*/ 981075 h 2476500"/>
              <a:gd name="connsiteX0" fmla="*/ 0 w 8486775"/>
              <a:gd name="connsiteY0" fmla="*/ 1992799 h 3488224"/>
              <a:gd name="connsiteX1" fmla="*/ 1709930 w 8486775"/>
              <a:gd name="connsiteY1" fmla="*/ 0 h 3488224"/>
              <a:gd name="connsiteX2" fmla="*/ 8486775 w 8486775"/>
              <a:gd name="connsiteY2" fmla="*/ 3488224 h 3488224"/>
              <a:gd name="connsiteX3" fmla="*/ 9525 w 8486775"/>
              <a:gd name="connsiteY3" fmla="*/ 3469174 h 3488224"/>
              <a:gd name="connsiteX4" fmla="*/ 0 w 8486775"/>
              <a:gd name="connsiteY4" fmla="*/ 1992799 h 3488224"/>
              <a:gd name="connsiteX0" fmla="*/ 0 w 6638916"/>
              <a:gd name="connsiteY0" fmla="*/ 1992799 h 3479863"/>
              <a:gd name="connsiteX1" fmla="*/ 1709930 w 6638916"/>
              <a:gd name="connsiteY1" fmla="*/ 0 h 3479863"/>
              <a:gd name="connsiteX2" fmla="*/ 6638916 w 6638916"/>
              <a:gd name="connsiteY2" fmla="*/ 3479863 h 3479863"/>
              <a:gd name="connsiteX3" fmla="*/ 9525 w 6638916"/>
              <a:gd name="connsiteY3" fmla="*/ 3469174 h 3479863"/>
              <a:gd name="connsiteX4" fmla="*/ 0 w 6638916"/>
              <a:gd name="connsiteY4" fmla="*/ 1992799 h 3479863"/>
              <a:gd name="connsiteX0" fmla="*/ 0 w 6638916"/>
              <a:gd name="connsiteY0" fmla="*/ 2670069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2670069 h 4157133"/>
              <a:gd name="connsiteX0" fmla="*/ 0 w 6638916"/>
              <a:gd name="connsiteY0" fmla="*/ 872378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872378 h 4157133"/>
              <a:gd name="connsiteX0" fmla="*/ 0 w 6638916"/>
              <a:gd name="connsiteY0" fmla="*/ 1081412 h 4366167"/>
              <a:gd name="connsiteX1" fmla="*/ 1810266 w 6638916"/>
              <a:gd name="connsiteY1" fmla="*/ 0 h 4366167"/>
              <a:gd name="connsiteX2" fmla="*/ 6638916 w 6638916"/>
              <a:gd name="connsiteY2" fmla="*/ 4366167 h 4366167"/>
              <a:gd name="connsiteX3" fmla="*/ 9525 w 6638916"/>
              <a:gd name="connsiteY3" fmla="*/ 4355478 h 4366167"/>
              <a:gd name="connsiteX4" fmla="*/ 0 w 6638916"/>
              <a:gd name="connsiteY4" fmla="*/ 1081412 h 4366167"/>
              <a:gd name="connsiteX0" fmla="*/ 0 w 7401890"/>
              <a:gd name="connsiteY0" fmla="*/ 1520383 h 4366167"/>
              <a:gd name="connsiteX1" fmla="*/ 2573240 w 7401890"/>
              <a:gd name="connsiteY1" fmla="*/ 0 h 4366167"/>
              <a:gd name="connsiteX2" fmla="*/ 7401890 w 7401890"/>
              <a:gd name="connsiteY2" fmla="*/ 4366167 h 4366167"/>
              <a:gd name="connsiteX3" fmla="*/ 772499 w 7401890"/>
              <a:gd name="connsiteY3" fmla="*/ 4355478 h 4366167"/>
              <a:gd name="connsiteX4" fmla="*/ 0 w 7401890"/>
              <a:gd name="connsiteY4" fmla="*/ 1520383 h 4366167"/>
              <a:gd name="connsiteX0" fmla="*/ 0 w 7401890"/>
              <a:gd name="connsiteY0" fmla="*/ 1520383 h 4366167"/>
              <a:gd name="connsiteX1" fmla="*/ 2573240 w 7401890"/>
              <a:gd name="connsiteY1" fmla="*/ 0 h 4366167"/>
              <a:gd name="connsiteX2" fmla="*/ 7401890 w 7401890"/>
              <a:gd name="connsiteY2" fmla="*/ 4366167 h 4366167"/>
              <a:gd name="connsiteX3" fmla="*/ 239463 w 7401890"/>
              <a:gd name="connsiteY3" fmla="*/ 4303220 h 4366167"/>
              <a:gd name="connsiteX4" fmla="*/ 0 w 7401890"/>
              <a:gd name="connsiteY4" fmla="*/ 1520383 h 4366167"/>
              <a:gd name="connsiteX0" fmla="*/ 0 w 7192856"/>
              <a:gd name="connsiteY0" fmla="*/ 1509931 h 4366167"/>
              <a:gd name="connsiteX1" fmla="*/ 2364206 w 7192856"/>
              <a:gd name="connsiteY1" fmla="*/ 0 h 4366167"/>
              <a:gd name="connsiteX2" fmla="*/ 7192856 w 7192856"/>
              <a:gd name="connsiteY2" fmla="*/ 4366167 h 4366167"/>
              <a:gd name="connsiteX3" fmla="*/ 30429 w 7192856"/>
              <a:gd name="connsiteY3" fmla="*/ 4303220 h 4366167"/>
              <a:gd name="connsiteX4" fmla="*/ 0 w 7192856"/>
              <a:gd name="connsiteY4" fmla="*/ 1509931 h 4366167"/>
              <a:gd name="connsiteX0" fmla="*/ 0 w 7192856"/>
              <a:gd name="connsiteY0" fmla="*/ 1509931 h 4313909"/>
              <a:gd name="connsiteX1" fmla="*/ 2364206 w 7192856"/>
              <a:gd name="connsiteY1" fmla="*/ 0 h 4313909"/>
              <a:gd name="connsiteX2" fmla="*/ 7192856 w 7192856"/>
              <a:gd name="connsiteY2" fmla="*/ 4313909 h 4313909"/>
              <a:gd name="connsiteX3" fmla="*/ 30429 w 7192856"/>
              <a:gd name="connsiteY3" fmla="*/ 4303220 h 4313909"/>
              <a:gd name="connsiteX4" fmla="*/ 0 w 7192856"/>
              <a:gd name="connsiteY4" fmla="*/ 1509931 h 4313909"/>
              <a:gd name="connsiteX0" fmla="*/ 0 w 6450786"/>
              <a:gd name="connsiteY0" fmla="*/ 1509931 h 4303220"/>
              <a:gd name="connsiteX1" fmla="*/ 2364206 w 6450786"/>
              <a:gd name="connsiteY1" fmla="*/ 0 h 4303220"/>
              <a:gd name="connsiteX2" fmla="*/ 6450786 w 6450786"/>
              <a:gd name="connsiteY2" fmla="*/ 3665904 h 4303220"/>
              <a:gd name="connsiteX3" fmla="*/ 30429 w 6450786"/>
              <a:gd name="connsiteY3" fmla="*/ 4303220 h 4303220"/>
              <a:gd name="connsiteX4" fmla="*/ 0 w 6450786"/>
              <a:gd name="connsiteY4" fmla="*/ 1509931 h 4303220"/>
              <a:gd name="connsiteX0" fmla="*/ 0 w 6450786"/>
              <a:gd name="connsiteY0" fmla="*/ 1509931 h 3665904"/>
              <a:gd name="connsiteX1" fmla="*/ 2364206 w 6450786"/>
              <a:gd name="connsiteY1" fmla="*/ 0 h 3665904"/>
              <a:gd name="connsiteX2" fmla="*/ 6450786 w 6450786"/>
              <a:gd name="connsiteY2" fmla="*/ 3665904 h 3665904"/>
              <a:gd name="connsiteX3" fmla="*/ 19977 w 6450786"/>
              <a:gd name="connsiteY3" fmla="*/ 3383471 h 3665904"/>
              <a:gd name="connsiteX4" fmla="*/ 0 w 6450786"/>
              <a:gd name="connsiteY4" fmla="*/ 1509931 h 3665904"/>
              <a:gd name="connsiteX0" fmla="*/ 926 w 6451712"/>
              <a:gd name="connsiteY0" fmla="*/ 1509931 h 3686570"/>
              <a:gd name="connsiteX1" fmla="*/ 2365132 w 6451712"/>
              <a:gd name="connsiteY1" fmla="*/ 0 h 3686570"/>
              <a:gd name="connsiteX2" fmla="*/ 6451712 w 6451712"/>
              <a:gd name="connsiteY2" fmla="*/ 3665904 h 3686570"/>
              <a:gd name="connsiteX3" fmla="*/ 0 w 6451712"/>
              <a:gd name="connsiteY3" fmla="*/ 3686570 h 3686570"/>
              <a:gd name="connsiteX4" fmla="*/ 926 w 6451712"/>
              <a:gd name="connsiteY4" fmla="*/ 1509931 h 3686570"/>
              <a:gd name="connsiteX0" fmla="*/ 926 w 6451712"/>
              <a:gd name="connsiteY0" fmla="*/ 1050056 h 3226695"/>
              <a:gd name="connsiteX1" fmla="*/ 2887717 w 6451712"/>
              <a:gd name="connsiteY1" fmla="*/ 0 h 3226695"/>
              <a:gd name="connsiteX2" fmla="*/ 6451712 w 6451712"/>
              <a:gd name="connsiteY2" fmla="*/ 3206029 h 3226695"/>
              <a:gd name="connsiteX3" fmla="*/ 0 w 6451712"/>
              <a:gd name="connsiteY3" fmla="*/ 3226695 h 3226695"/>
              <a:gd name="connsiteX4" fmla="*/ 926 w 6451712"/>
              <a:gd name="connsiteY4" fmla="*/ 1050056 h 3226695"/>
              <a:gd name="connsiteX0" fmla="*/ 6 w 6461244"/>
              <a:gd name="connsiteY0" fmla="*/ 1353155 h 3226695"/>
              <a:gd name="connsiteX1" fmla="*/ 2897249 w 6461244"/>
              <a:gd name="connsiteY1" fmla="*/ 0 h 3226695"/>
              <a:gd name="connsiteX2" fmla="*/ 6461244 w 6461244"/>
              <a:gd name="connsiteY2" fmla="*/ 3206029 h 3226695"/>
              <a:gd name="connsiteX3" fmla="*/ 9532 w 6461244"/>
              <a:gd name="connsiteY3" fmla="*/ 3226695 h 3226695"/>
              <a:gd name="connsiteX4" fmla="*/ 6 w 6461244"/>
              <a:gd name="connsiteY4" fmla="*/ 1353155 h 3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244" h="3226695">
                <a:moveTo>
                  <a:pt x="6" y="1353155"/>
                </a:moveTo>
                <a:lnTo>
                  <a:pt x="2897249" y="0"/>
                </a:lnTo>
                <a:lnTo>
                  <a:pt x="6461244" y="3206029"/>
                </a:lnTo>
                <a:lnTo>
                  <a:pt x="9532" y="3226695"/>
                </a:lnTo>
                <a:cubicBezTo>
                  <a:pt x="9841" y="2501149"/>
                  <a:pt x="-303" y="2078701"/>
                  <a:pt x="6" y="1353155"/>
                </a:cubicBezTo>
                <a:close/>
              </a:path>
            </a:pathLst>
          </a:cu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30" name="Freihandform: Form 29">
            <a:extLst>
              <a:ext uri="{FF2B5EF4-FFF2-40B4-BE49-F238E27FC236}">
                <a16:creationId xmlns:a16="http://schemas.microsoft.com/office/drawing/2014/main" id="{91C59F6D-84AB-4C88-B1CF-810067F0724A}"/>
              </a:ext>
            </a:extLst>
          </p:cNvPr>
          <p:cNvSpPr/>
          <p:nvPr/>
        </p:nvSpPr>
        <p:spPr>
          <a:xfrm>
            <a:off x="-12287" y="3661913"/>
            <a:ext cx="2412588" cy="1487961"/>
          </a:xfrm>
          <a:custGeom>
            <a:avLst/>
            <a:gdLst>
              <a:gd name="connsiteX0" fmla="*/ 2895600 w 12242800"/>
              <a:gd name="connsiteY0" fmla="*/ 368300 h 3568700"/>
              <a:gd name="connsiteX1" fmla="*/ 0 w 12242800"/>
              <a:gd name="connsiteY1" fmla="*/ 3568700 h 3568700"/>
              <a:gd name="connsiteX2" fmla="*/ 12700 w 12242800"/>
              <a:gd name="connsiteY2" fmla="*/ 2057400 h 3568700"/>
              <a:gd name="connsiteX3" fmla="*/ 2870200 w 12242800"/>
              <a:gd name="connsiteY3" fmla="*/ 0 h 3568700"/>
              <a:gd name="connsiteX4" fmla="*/ 12242800 w 12242800"/>
              <a:gd name="connsiteY4" fmla="*/ 1892300 h 3568700"/>
              <a:gd name="connsiteX5" fmla="*/ 12230100 w 12242800"/>
              <a:gd name="connsiteY5" fmla="*/ 2997200 h 3568700"/>
              <a:gd name="connsiteX6" fmla="*/ 2895600 w 12242800"/>
              <a:gd name="connsiteY6" fmla="*/ 368300 h 3568700"/>
              <a:gd name="connsiteX0" fmla="*/ 2895600 w 12242800"/>
              <a:gd name="connsiteY0" fmla="*/ 368300 h 3591166"/>
              <a:gd name="connsiteX1" fmla="*/ 0 w 12242800"/>
              <a:gd name="connsiteY1" fmla="*/ 3568700 h 3591166"/>
              <a:gd name="connsiteX2" fmla="*/ 12700 w 12242800"/>
              <a:gd name="connsiteY2" fmla="*/ 2057400 h 3591166"/>
              <a:gd name="connsiteX3" fmla="*/ 2870200 w 12242800"/>
              <a:gd name="connsiteY3" fmla="*/ 0 h 3591166"/>
              <a:gd name="connsiteX4" fmla="*/ 12242800 w 12242800"/>
              <a:gd name="connsiteY4" fmla="*/ 1892300 h 3591166"/>
              <a:gd name="connsiteX5" fmla="*/ 10245803 w 12242800"/>
              <a:gd name="connsiteY5" fmla="*/ 3591166 h 3591166"/>
              <a:gd name="connsiteX6" fmla="*/ 2895600 w 12242800"/>
              <a:gd name="connsiteY6" fmla="*/ 368300 h 3591166"/>
              <a:gd name="connsiteX0" fmla="*/ 2895600 w 13329439"/>
              <a:gd name="connsiteY0" fmla="*/ 368300 h 3591166"/>
              <a:gd name="connsiteX1" fmla="*/ 0 w 13329439"/>
              <a:gd name="connsiteY1" fmla="*/ 3568700 h 3591166"/>
              <a:gd name="connsiteX2" fmla="*/ 12700 w 13329439"/>
              <a:gd name="connsiteY2" fmla="*/ 2057400 h 3591166"/>
              <a:gd name="connsiteX3" fmla="*/ 2870200 w 13329439"/>
              <a:gd name="connsiteY3" fmla="*/ 0 h 3591166"/>
              <a:gd name="connsiteX4" fmla="*/ 13329439 w 13329439"/>
              <a:gd name="connsiteY4" fmla="*/ 3559974 h 3591166"/>
              <a:gd name="connsiteX5" fmla="*/ 10245803 w 13329439"/>
              <a:gd name="connsiteY5" fmla="*/ 3591166 h 3591166"/>
              <a:gd name="connsiteX6" fmla="*/ 2895600 w 13329439"/>
              <a:gd name="connsiteY6" fmla="*/ 368300 h 3591166"/>
              <a:gd name="connsiteX0" fmla="*/ 2122327 w 13329439"/>
              <a:gd name="connsiteY0" fmla="*/ 535570 h 3591166"/>
              <a:gd name="connsiteX1" fmla="*/ 0 w 13329439"/>
              <a:gd name="connsiteY1" fmla="*/ 3568700 h 3591166"/>
              <a:gd name="connsiteX2" fmla="*/ 12700 w 13329439"/>
              <a:gd name="connsiteY2" fmla="*/ 2057400 h 3591166"/>
              <a:gd name="connsiteX3" fmla="*/ 2870200 w 13329439"/>
              <a:gd name="connsiteY3" fmla="*/ 0 h 3591166"/>
              <a:gd name="connsiteX4" fmla="*/ 13329439 w 13329439"/>
              <a:gd name="connsiteY4" fmla="*/ 3559974 h 3591166"/>
              <a:gd name="connsiteX5" fmla="*/ 10245803 w 13329439"/>
              <a:gd name="connsiteY5" fmla="*/ 3591166 h 3591166"/>
              <a:gd name="connsiteX6" fmla="*/ 2122327 w 13329439"/>
              <a:gd name="connsiteY6" fmla="*/ 535570 h 3591166"/>
              <a:gd name="connsiteX0" fmla="*/ 2122327 w 13329439"/>
              <a:gd name="connsiteY0" fmla="*/ 5879 h 3061475"/>
              <a:gd name="connsiteX1" fmla="*/ 0 w 13329439"/>
              <a:gd name="connsiteY1" fmla="*/ 3039009 h 3061475"/>
              <a:gd name="connsiteX2" fmla="*/ 12700 w 13329439"/>
              <a:gd name="connsiteY2" fmla="*/ 1527709 h 3061475"/>
              <a:gd name="connsiteX3" fmla="*/ 2118406 w 13329439"/>
              <a:gd name="connsiteY3" fmla="*/ 0 h 3061475"/>
              <a:gd name="connsiteX4" fmla="*/ 13329439 w 13329439"/>
              <a:gd name="connsiteY4" fmla="*/ 3030283 h 3061475"/>
              <a:gd name="connsiteX5" fmla="*/ 10245803 w 13329439"/>
              <a:gd name="connsiteY5" fmla="*/ 3061475 h 3061475"/>
              <a:gd name="connsiteX6" fmla="*/ 2122327 w 13329439"/>
              <a:gd name="connsiteY6" fmla="*/ 5879 h 3061475"/>
              <a:gd name="connsiteX0" fmla="*/ 2210335 w 13329439"/>
              <a:gd name="connsiteY0" fmla="*/ 150562 h 3061475"/>
              <a:gd name="connsiteX1" fmla="*/ 0 w 13329439"/>
              <a:gd name="connsiteY1" fmla="*/ 3039009 h 3061475"/>
              <a:gd name="connsiteX2" fmla="*/ 12700 w 13329439"/>
              <a:gd name="connsiteY2" fmla="*/ 1527709 h 3061475"/>
              <a:gd name="connsiteX3" fmla="*/ 2118406 w 13329439"/>
              <a:gd name="connsiteY3" fmla="*/ 0 h 3061475"/>
              <a:gd name="connsiteX4" fmla="*/ 13329439 w 13329439"/>
              <a:gd name="connsiteY4" fmla="*/ 3030283 h 3061475"/>
              <a:gd name="connsiteX5" fmla="*/ 10245803 w 13329439"/>
              <a:gd name="connsiteY5" fmla="*/ 3061475 h 3061475"/>
              <a:gd name="connsiteX6" fmla="*/ 2210335 w 13329439"/>
              <a:gd name="connsiteY6" fmla="*/ 150562 h 3061475"/>
              <a:gd name="connsiteX0" fmla="*/ 2210335 w 13329439"/>
              <a:gd name="connsiteY0" fmla="*/ 184829 h 3095742"/>
              <a:gd name="connsiteX1" fmla="*/ 0 w 13329439"/>
              <a:gd name="connsiteY1" fmla="*/ 3073276 h 3095742"/>
              <a:gd name="connsiteX2" fmla="*/ 12700 w 13329439"/>
              <a:gd name="connsiteY2" fmla="*/ 1561976 h 3095742"/>
              <a:gd name="connsiteX3" fmla="*/ 2144809 w 13329439"/>
              <a:gd name="connsiteY3" fmla="*/ 0 h 3095742"/>
              <a:gd name="connsiteX4" fmla="*/ 13329439 w 13329439"/>
              <a:gd name="connsiteY4" fmla="*/ 3064550 h 3095742"/>
              <a:gd name="connsiteX5" fmla="*/ 10245803 w 13329439"/>
              <a:gd name="connsiteY5" fmla="*/ 3095742 h 3095742"/>
              <a:gd name="connsiteX6" fmla="*/ 2210335 w 13329439"/>
              <a:gd name="connsiteY6" fmla="*/ 184829 h 3095742"/>
              <a:gd name="connsiteX0" fmla="*/ 2139929 w 13329439"/>
              <a:gd name="connsiteY0" fmla="*/ 0 h 3101287"/>
              <a:gd name="connsiteX1" fmla="*/ 0 w 13329439"/>
              <a:gd name="connsiteY1" fmla="*/ 3078821 h 3101287"/>
              <a:gd name="connsiteX2" fmla="*/ 12700 w 13329439"/>
              <a:gd name="connsiteY2" fmla="*/ 1567521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39929 w 13329439"/>
              <a:gd name="connsiteY0" fmla="*/ 0 h 3101287"/>
              <a:gd name="connsiteX1" fmla="*/ 0 w 13329439"/>
              <a:gd name="connsiteY1" fmla="*/ 2549130 h 3101287"/>
              <a:gd name="connsiteX2" fmla="*/ 12700 w 13329439"/>
              <a:gd name="connsiteY2" fmla="*/ 1567521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39929 w 13329439"/>
              <a:gd name="connsiteY0" fmla="*/ 0 h 3101287"/>
              <a:gd name="connsiteX1" fmla="*/ 0 w 13329439"/>
              <a:gd name="connsiteY1" fmla="*/ 2549130 h 3101287"/>
              <a:gd name="connsiteX2" fmla="*/ 29443 w 13329439"/>
              <a:gd name="connsiteY2" fmla="*/ 303698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23186 w 13312696"/>
              <a:gd name="connsiteY0" fmla="*/ 0 h 3101287"/>
              <a:gd name="connsiteX1" fmla="*/ 0 w 13312696"/>
              <a:gd name="connsiteY1" fmla="*/ 1926512 h 3101287"/>
              <a:gd name="connsiteX2" fmla="*/ 12700 w 13312696"/>
              <a:gd name="connsiteY2" fmla="*/ 303698 h 3101287"/>
              <a:gd name="connsiteX3" fmla="*/ 2128066 w 13312696"/>
              <a:gd name="connsiteY3" fmla="*/ 5545 h 3101287"/>
              <a:gd name="connsiteX4" fmla="*/ 13312696 w 13312696"/>
              <a:gd name="connsiteY4" fmla="*/ 3070095 h 3101287"/>
              <a:gd name="connsiteX5" fmla="*/ 10229060 w 13312696"/>
              <a:gd name="connsiteY5" fmla="*/ 3101287 h 3101287"/>
              <a:gd name="connsiteX6" fmla="*/ 2123186 w 13312696"/>
              <a:gd name="connsiteY6" fmla="*/ 0 h 3101287"/>
              <a:gd name="connsiteX0" fmla="*/ 2759425 w 13312696"/>
              <a:gd name="connsiteY0" fmla="*/ 988786 h 3095742"/>
              <a:gd name="connsiteX1" fmla="*/ 0 w 13312696"/>
              <a:gd name="connsiteY1" fmla="*/ 1920967 h 3095742"/>
              <a:gd name="connsiteX2" fmla="*/ 12700 w 13312696"/>
              <a:gd name="connsiteY2" fmla="*/ 298153 h 3095742"/>
              <a:gd name="connsiteX3" fmla="*/ 2128066 w 13312696"/>
              <a:gd name="connsiteY3" fmla="*/ 0 h 3095742"/>
              <a:gd name="connsiteX4" fmla="*/ 13312696 w 13312696"/>
              <a:gd name="connsiteY4" fmla="*/ 3064550 h 3095742"/>
              <a:gd name="connsiteX5" fmla="*/ 10229060 w 13312696"/>
              <a:gd name="connsiteY5" fmla="*/ 3095742 h 3095742"/>
              <a:gd name="connsiteX6" fmla="*/ 2759425 w 13312696"/>
              <a:gd name="connsiteY6" fmla="*/ 988786 h 3095742"/>
              <a:gd name="connsiteX0" fmla="*/ 2759425 w 13312696"/>
              <a:gd name="connsiteY0" fmla="*/ 1276864 h 3383820"/>
              <a:gd name="connsiteX1" fmla="*/ 0 w 13312696"/>
              <a:gd name="connsiteY1" fmla="*/ 2209045 h 3383820"/>
              <a:gd name="connsiteX2" fmla="*/ 12700 w 13312696"/>
              <a:gd name="connsiteY2" fmla="*/ 586231 h 3383820"/>
              <a:gd name="connsiteX3" fmla="*/ 5376229 w 13312696"/>
              <a:gd name="connsiteY3" fmla="*/ 0 h 3383820"/>
              <a:gd name="connsiteX4" fmla="*/ 13312696 w 13312696"/>
              <a:gd name="connsiteY4" fmla="*/ 3352628 h 3383820"/>
              <a:gd name="connsiteX5" fmla="*/ 10229060 w 13312696"/>
              <a:gd name="connsiteY5" fmla="*/ 3383820 h 3383820"/>
              <a:gd name="connsiteX6" fmla="*/ 2759425 w 13312696"/>
              <a:gd name="connsiteY6" fmla="*/ 1276864 h 3383820"/>
              <a:gd name="connsiteX0" fmla="*/ 5337867 w 13312696"/>
              <a:gd name="connsiteY0" fmla="*/ 78092 h 3383820"/>
              <a:gd name="connsiteX1" fmla="*/ 0 w 13312696"/>
              <a:gd name="connsiteY1" fmla="*/ 2209045 h 3383820"/>
              <a:gd name="connsiteX2" fmla="*/ 12700 w 13312696"/>
              <a:gd name="connsiteY2" fmla="*/ 586231 h 3383820"/>
              <a:gd name="connsiteX3" fmla="*/ 5376229 w 13312696"/>
              <a:gd name="connsiteY3" fmla="*/ 0 h 3383820"/>
              <a:gd name="connsiteX4" fmla="*/ 13312696 w 13312696"/>
              <a:gd name="connsiteY4" fmla="*/ 3352628 h 3383820"/>
              <a:gd name="connsiteX5" fmla="*/ 10229060 w 13312696"/>
              <a:gd name="connsiteY5" fmla="*/ 3383820 h 3383820"/>
              <a:gd name="connsiteX6" fmla="*/ 5337867 w 13312696"/>
              <a:gd name="connsiteY6" fmla="*/ 78092 h 33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2696" h="3383820">
                <a:moveTo>
                  <a:pt x="5337867" y="78092"/>
                </a:moveTo>
                <a:lnTo>
                  <a:pt x="0" y="2209045"/>
                </a:lnTo>
                <a:cubicBezTo>
                  <a:pt x="4233" y="1668107"/>
                  <a:pt x="8467" y="1127169"/>
                  <a:pt x="12700" y="586231"/>
                </a:cubicBezTo>
                <a:lnTo>
                  <a:pt x="5376229" y="0"/>
                </a:lnTo>
                <a:lnTo>
                  <a:pt x="13312696" y="3352628"/>
                </a:lnTo>
                <a:lnTo>
                  <a:pt x="10229060" y="3383820"/>
                </a:lnTo>
                <a:lnTo>
                  <a:pt x="5337867" y="78092"/>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013"/>
          </a:p>
        </p:txBody>
      </p:sp>
      <p:sp>
        <p:nvSpPr>
          <p:cNvPr id="51" name="Rechteck 50">
            <a:extLst>
              <a:ext uri="{FF2B5EF4-FFF2-40B4-BE49-F238E27FC236}">
                <a16:creationId xmlns:a16="http://schemas.microsoft.com/office/drawing/2014/main" id="{98B34EF4-4B73-4BCF-AA7E-29FE31F8E643}"/>
              </a:ext>
            </a:extLst>
          </p:cNvPr>
          <p:cNvSpPr/>
          <p:nvPr/>
        </p:nvSpPr>
        <p:spPr>
          <a:xfrm>
            <a:off x="-18884" y="4491150"/>
            <a:ext cx="6756397" cy="641290"/>
          </a:xfrm>
          <a:prstGeom prst="rect">
            <a:avLst/>
          </a:prstGeom>
          <a:gradFill flip="none" rotWithShape="1">
            <a:gsLst>
              <a:gs pos="42000">
                <a:srgbClr val="FFFFFF">
                  <a:alpha val="62000"/>
                </a:srgbClr>
              </a:gs>
              <a:gs pos="0">
                <a:schemeClr val="bg1">
                  <a:alpha val="89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1" name="Marcador de texto 2">
            <a:extLst>
              <a:ext uri="{FF2B5EF4-FFF2-40B4-BE49-F238E27FC236}">
                <a16:creationId xmlns:a16="http://schemas.microsoft.com/office/drawing/2014/main" id="{DA612B27-49A2-4AF9-995E-E1FD080A11B1}"/>
              </a:ext>
            </a:extLst>
          </p:cNvPr>
          <p:cNvSpPr txBox="1">
            <a:spLocks/>
          </p:cNvSpPr>
          <p:nvPr/>
        </p:nvSpPr>
        <p:spPr bwMode="gray">
          <a:xfrm>
            <a:off x="667870" y="248144"/>
            <a:ext cx="8064314" cy="496290"/>
          </a:xfrm>
          <a:prstGeom prst="rect">
            <a:avLst/>
          </a:prstGeom>
        </p:spPr>
        <p:txBody>
          <a:bodyPr vert="horz" wrap="square" lIns="0" tIns="34290" rIns="68580" bIns="34290" rtlCol="0" anchor="ctr">
            <a:spAutoFit/>
          </a:bodyPr>
          <a:lstStyle>
            <a:defPPr>
              <a:defRPr lang="de-DE"/>
            </a:defPPr>
            <a:lvl1pPr marL="0" algn="l" defTabSz="914400" rtl="0" eaLnBrk="1" latinLnBrk="0" hangingPunct="1">
              <a:defRPr sz="900" kern="1200" spc="50"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ltLang="es-MX" sz="2100" b="1" dirty="0">
                <a:solidFill>
                  <a:schemeClr val="tx1"/>
                </a:solidFill>
              </a:rPr>
              <a:t>Más información en:   </a:t>
            </a:r>
            <a:r>
              <a:rPr lang="es-MX" altLang="es-MX" sz="2100" b="1" dirty="0">
                <a:solidFill>
                  <a:schemeClr val="tx1"/>
                </a:solidFill>
                <a:hlinkClick r:id="rId4">
                  <a:extLst>
                    <a:ext uri="{A12FA001-AC4F-418D-AE19-62706E023703}">
                      <ahyp:hlinkClr xmlns:ahyp="http://schemas.microsoft.com/office/drawing/2018/hyperlinkcolor" val="tx"/>
                    </a:ext>
                  </a:extLst>
                </a:hlinkClick>
              </a:rPr>
              <a:t>http://redesdeaprendizaje.org/</a:t>
            </a:r>
            <a:endParaRPr lang="es-ES" altLang="es-MX" sz="2100" b="1" dirty="0">
              <a:solidFill>
                <a:schemeClr val="tx1"/>
              </a:solidFill>
            </a:endParaRPr>
          </a:p>
          <a:p>
            <a:endParaRPr lang="es-MX" sz="675" dirty="0"/>
          </a:p>
        </p:txBody>
      </p:sp>
      <p:pic>
        <p:nvPicPr>
          <p:cNvPr id="12" name="Imagen 143" descr="C:\Users\PES-EE\AppData\Local\Microsoft\Windows\Temporary Internet Files\Content.Outlook\ZCYY8D8B\Redes.jpg">
            <a:extLst>
              <a:ext uri="{FF2B5EF4-FFF2-40B4-BE49-F238E27FC236}">
                <a16:creationId xmlns:a16="http://schemas.microsoft.com/office/drawing/2014/main" id="{42865CC8-DABA-4395-80B0-C042DA4FF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0097"/>
          <a:stretch>
            <a:fillRect/>
          </a:stretch>
        </p:blipFill>
        <p:spPr bwMode="auto">
          <a:xfrm>
            <a:off x="722302" y="3517600"/>
            <a:ext cx="287178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Marcador de contenido 6">
            <a:hlinkClick r:id="rId6"/>
            <a:extLst>
              <a:ext uri="{FF2B5EF4-FFF2-40B4-BE49-F238E27FC236}">
                <a16:creationId xmlns:a16="http://schemas.microsoft.com/office/drawing/2014/main" id="{3273055A-1698-462A-BB67-0E082FA5E0B0}"/>
              </a:ext>
            </a:extLst>
          </p:cNvPr>
          <p:cNvPicPr/>
          <p:nvPr/>
        </p:nvPicPr>
        <p:blipFill>
          <a:blip r:embed="rId7"/>
          <a:stretch>
            <a:fillRect/>
          </a:stretch>
        </p:blipFill>
        <p:spPr bwMode="auto">
          <a:xfrm>
            <a:off x="591390" y="1167307"/>
            <a:ext cx="748903" cy="950119"/>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pic>
        <p:nvPicPr>
          <p:cNvPr id="14" name="Marcador de contenido 4">
            <a:hlinkClick r:id="rId8"/>
            <a:extLst>
              <a:ext uri="{FF2B5EF4-FFF2-40B4-BE49-F238E27FC236}">
                <a16:creationId xmlns:a16="http://schemas.microsoft.com/office/drawing/2014/main" id="{CB16D813-777A-45D8-9F73-EEF6C0795EF7}"/>
              </a:ext>
            </a:extLst>
          </p:cNvPr>
          <p:cNvPicPr/>
          <p:nvPr/>
        </p:nvPicPr>
        <p:blipFill>
          <a:blip r:embed="rId9"/>
          <a:stretch>
            <a:fillRect/>
          </a:stretch>
        </p:blipFill>
        <p:spPr bwMode="auto">
          <a:xfrm>
            <a:off x="2852387" y="1133970"/>
            <a:ext cx="742950" cy="945356"/>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pic>
        <p:nvPicPr>
          <p:cNvPr id="15" name="Marcador de contenido 4">
            <a:hlinkClick r:id="rId10"/>
            <a:extLst>
              <a:ext uri="{FF2B5EF4-FFF2-40B4-BE49-F238E27FC236}">
                <a16:creationId xmlns:a16="http://schemas.microsoft.com/office/drawing/2014/main" id="{45A19659-898A-4DE5-9CC6-F2C7C9B1E022}"/>
              </a:ext>
            </a:extLst>
          </p:cNvPr>
          <p:cNvPicPr/>
          <p:nvPr/>
        </p:nvPicPr>
        <p:blipFill>
          <a:blip r:embed="rId11"/>
          <a:stretch>
            <a:fillRect/>
          </a:stretch>
        </p:blipFill>
        <p:spPr bwMode="auto">
          <a:xfrm>
            <a:off x="2864293" y="2199579"/>
            <a:ext cx="717947" cy="950119"/>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pic>
        <p:nvPicPr>
          <p:cNvPr id="16" name="Marcador de contenido 4">
            <a:hlinkClick r:id="rId12"/>
            <a:extLst>
              <a:ext uri="{FF2B5EF4-FFF2-40B4-BE49-F238E27FC236}">
                <a16:creationId xmlns:a16="http://schemas.microsoft.com/office/drawing/2014/main" id="{8C8DD379-1750-41A3-851E-3562DB1CC97B}"/>
              </a:ext>
            </a:extLst>
          </p:cNvPr>
          <p:cNvPicPr/>
          <p:nvPr/>
        </p:nvPicPr>
        <p:blipFill>
          <a:blip r:embed="rId13"/>
          <a:stretch>
            <a:fillRect/>
          </a:stretch>
        </p:blipFill>
        <p:spPr bwMode="auto">
          <a:xfrm>
            <a:off x="586628" y="2199579"/>
            <a:ext cx="748903" cy="962025"/>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p:spPr>
      </p:pic>
      <p:sp>
        <p:nvSpPr>
          <p:cNvPr id="18" name="CuadroTexto 17">
            <a:extLst>
              <a:ext uri="{FF2B5EF4-FFF2-40B4-BE49-F238E27FC236}">
                <a16:creationId xmlns:a16="http://schemas.microsoft.com/office/drawing/2014/main" id="{2F844D81-8C48-4D3F-BEC2-88388EA1CE3D}"/>
              </a:ext>
            </a:extLst>
          </p:cNvPr>
          <p:cNvSpPr txBox="1"/>
          <p:nvPr/>
        </p:nvSpPr>
        <p:spPr>
          <a:xfrm>
            <a:off x="1416493" y="1160163"/>
            <a:ext cx="1304925" cy="438582"/>
          </a:xfrm>
          <a:prstGeom prst="rect">
            <a:avLst/>
          </a:prstGeom>
          <a:noFill/>
        </p:spPr>
        <p:txBody>
          <a:bodyPr wrap="square">
            <a:spAutoFit/>
          </a:bodyPr>
          <a:lstStyle/>
          <a:p>
            <a:pPr>
              <a:defRPr/>
            </a:pPr>
            <a:r>
              <a:rPr lang="es-ES" sz="750" dirty="0">
                <a:solidFill>
                  <a:schemeClr val="bg1">
                    <a:lumMod val="50000"/>
                  </a:schemeClr>
                </a:solidFill>
                <a:ea typeface="Ebrima" panose="02000000000000000000" pitchFamily="2" charset="0"/>
                <a:cs typeface="Calibri" panose="020F0502020204030204" pitchFamily="34" charset="0"/>
              </a:rPr>
              <a:t>Guía para la    implementación de Redes de Aprendizaje</a:t>
            </a:r>
            <a:endParaRPr lang="es-MX" sz="750" dirty="0">
              <a:solidFill>
                <a:schemeClr val="bg1">
                  <a:lumMod val="50000"/>
                </a:schemeClr>
              </a:solidFill>
              <a:ea typeface="Ebrima" panose="02000000000000000000" pitchFamily="2" charset="0"/>
              <a:cs typeface="Calibri" panose="020F0502020204030204" pitchFamily="34" charset="0"/>
            </a:endParaRPr>
          </a:p>
        </p:txBody>
      </p:sp>
      <p:sp>
        <p:nvSpPr>
          <p:cNvPr id="22" name="Rectángulo 21">
            <a:extLst>
              <a:ext uri="{FF2B5EF4-FFF2-40B4-BE49-F238E27FC236}">
                <a16:creationId xmlns:a16="http://schemas.microsoft.com/office/drawing/2014/main" id="{00FE41D3-285B-46BD-A74B-CACC88D9AC4E}"/>
              </a:ext>
            </a:extLst>
          </p:cNvPr>
          <p:cNvSpPr/>
          <p:nvPr/>
        </p:nvSpPr>
        <p:spPr>
          <a:xfrm>
            <a:off x="1439115" y="2212676"/>
            <a:ext cx="1194197" cy="553998"/>
          </a:xfrm>
          <a:prstGeom prst="rect">
            <a:avLst/>
          </a:prstGeom>
        </p:spPr>
        <p:txBody>
          <a:bodyPr wrap="square">
            <a:spAutoFit/>
          </a:bodyPr>
          <a:lstStyle/>
          <a:p>
            <a:pPr>
              <a:defRPr/>
            </a:pPr>
            <a:r>
              <a:rPr lang="es-ES" sz="750" dirty="0">
                <a:solidFill>
                  <a:schemeClr val="bg1">
                    <a:lumMod val="50000"/>
                  </a:schemeClr>
                </a:solidFill>
                <a:ea typeface="Ebrima" panose="02000000000000000000" pitchFamily="2" charset="0"/>
                <a:cs typeface="Calibri" panose="020F0502020204030204" pitchFamily="34" charset="0"/>
              </a:rPr>
              <a:t>Guía para el acompañamiento técnico de Redes de Aprendizaje</a:t>
            </a:r>
            <a:endParaRPr lang="es-MX" sz="750" dirty="0">
              <a:solidFill>
                <a:schemeClr val="bg1">
                  <a:lumMod val="50000"/>
                </a:schemeClr>
              </a:solidFill>
              <a:ea typeface="Ebrima" panose="02000000000000000000" pitchFamily="2" charset="0"/>
              <a:cs typeface="Calibri" panose="020F0502020204030204" pitchFamily="34" charset="0"/>
            </a:endParaRPr>
          </a:p>
        </p:txBody>
      </p:sp>
      <p:sp>
        <p:nvSpPr>
          <p:cNvPr id="23" name="Rectángulo 22">
            <a:extLst>
              <a:ext uri="{FF2B5EF4-FFF2-40B4-BE49-F238E27FC236}">
                <a16:creationId xmlns:a16="http://schemas.microsoft.com/office/drawing/2014/main" id="{6C22D41E-F006-4F31-9A3B-21B5783E1903}"/>
              </a:ext>
            </a:extLst>
          </p:cNvPr>
          <p:cNvSpPr/>
          <p:nvPr/>
        </p:nvSpPr>
        <p:spPr>
          <a:xfrm>
            <a:off x="3646534" y="1172070"/>
            <a:ext cx="1194197" cy="438582"/>
          </a:xfrm>
          <a:prstGeom prst="rect">
            <a:avLst/>
          </a:prstGeom>
        </p:spPr>
        <p:txBody>
          <a:bodyPr wrap="square">
            <a:spAutoFit/>
          </a:bodyPr>
          <a:lstStyle/>
          <a:p>
            <a:pPr>
              <a:defRPr/>
            </a:pPr>
            <a:r>
              <a:rPr lang="es-ES" sz="750" dirty="0">
                <a:solidFill>
                  <a:schemeClr val="bg1">
                    <a:lumMod val="50000"/>
                  </a:schemeClr>
                </a:solidFill>
                <a:ea typeface="Ebrima" panose="02000000000000000000" pitchFamily="2" charset="0"/>
                <a:cs typeface="Calibri" panose="020F0502020204030204" pitchFamily="34" charset="0"/>
              </a:rPr>
              <a:t>Guía para la moderación de Redes de Aprendizaje</a:t>
            </a:r>
            <a:endParaRPr lang="es-MX" sz="750" dirty="0">
              <a:solidFill>
                <a:schemeClr val="bg1">
                  <a:lumMod val="50000"/>
                </a:schemeClr>
              </a:solidFill>
              <a:ea typeface="Ebrima" panose="02000000000000000000" pitchFamily="2" charset="0"/>
              <a:cs typeface="Calibri" panose="020F0502020204030204" pitchFamily="34" charset="0"/>
            </a:endParaRPr>
          </a:p>
        </p:txBody>
      </p:sp>
      <p:sp>
        <p:nvSpPr>
          <p:cNvPr id="24" name="Rectángulo 23">
            <a:extLst>
              <a:ext uri="{FF2B5EF4-FFF2-40B4-BE49-F238E27FC236}">
                <a16:creationId xmlns:a16="http://schemas.microsoft.com/office/drawing/2014/main" id="{3004F31D-79BA-485A-B3E7-A2DC06EE8873}"/>
              </a:ext>
            </a:extLst>
          </p:cNvPr>
          <p:cNvSpPr/>
          <p:nvPr/>
        </p:nvSpPr>
        <p:spPr>
          <a:xfrm>
            <a:off x="3631056" y="2213866"/>
            <a:ext cx="1775222" cy="553998"/>
          </a:xfrm>
          <a:prstGeom prst="rect">
            <a:avLst/>
          </a:prstGeom>
        </p:spPr>
        <p:txBody>
          <a:bodyPr wrap="square">
            <a:spAutoFit/>
          </a:bodyPr>
          <a:lstStyle/>
          <a:p>
            <a:pPr>
              <a:defRPr/>
            </a:pPr>
            <a:r>
              <a:rPr lang="es-ES" sz="750" dirty="0">
                <a:solidFill>
                  <a:schemeClr val="bg1">
                    <a:lumMod val="50000"/>
                  </a:schemeClr>
                </a:solidFill>
                <a:ea typeface="Ebrima" panose="02000000000000000000" pitchFamily="2" charset="0"/>
                <a:cs typeface="Calibri" panose="020F0502020204030204" pitchFamily="34" charset="0"/>
              </a:rPr>
              <a:t>Guía para la </a:t>
            </a:r>
            <a:r>
              <a:rPr lang="es-ES" sz="750" dirty="0" err="1">
                <a:solidFill>
                  <a:schemeClr val="bg1">
                    <a:lumMod val="50000"/>
                  </a:schemeClr>
                </a:solidFill>
                <a:ea typeface="Ebrima" panose="02000000000000000000" pitchFamily="2" charset="0"/>
                <a:cs typeface="Calibri" panose="020F0502020204030204" pitchFamily="34" charset="0"/>
              </a:rPr>
              <a:t>la</a:t>
            </a:r>
            <a:r>
              <a:rPr lang="es-ES" sz="750" dirty="0">
                <a:solidFill>
                  <a:schemeClr val="bg1">
                    <a:lumMod val="50000"/>
                  </a:schemeClr>
                </a:solidFill>
                <a:ea typeface="Ebrima" panose="02000000000000000000" pitchFamily="2" charset="0"/>
                <a:cs typeface="Calibri" panose="020F0502020204030204" pitchFamily="34" charset="0"/>
              </a:rPr>
              <a:t> implementación de Sistemas de Gestión de la Energía en el marco de una Red de Aprendizaje</a:t>
            </a:r>
            <a:endParaRPr lang="es-MX" sz="750" dirty="0">
              <a:solidFill>
                <a:schemeClr val="bg1">
                  <a:lumMod val="50000"/>
                </a:schemeClr>
              </a:solidFill>
              <a:ea typeface="Ebrima" panose="02000000000000000000" pitchFamily="2" charset="0"/>
              <a:cs typeface="Calibri" panose="020F0502020204030204" pitchFamily="34" charset="0"/>
            </a:endParaRPr>
          </a:p>
        </p:txBody>
      </p:sp>
      <p:pic>
        <p:nvPicPr>
          <p:cNvPr id="25" name="Imagen 15">
            <a:extLst>
              <a:ext uri="{FF2B5EF4-FFF2-40B4-BE49-F238E27FC236}">
                <a16:creationId xmlns:a16="http://schemas.microsoft.com/office/drawing/2014/main" id="{1C6D9B52-BE20-463D-98D9-B4380BF41F5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55784" y="1601886"/>
            <a:ext cx="481013"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16">
            <a:extLst>
              <a:ext uri="{FF2B5EF4-FFF2-40B4-BE49-F238E27FC236}">
                <a16:creationId xmlns:a16="http://schemas.microsoft.com/office/drawing/2014/main" id="{2BDDABAA-1CA7-4CDC-A9AF-CEB0F8432E2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47725" y="1568548"/>
            <a:ext cx="535781"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n 18">
            <a:extLst>
              <a:ext uri="{FF2B5EF4-FFF2-40B4-BE49-F238E27FC236}">
                <a16:creationId xmlns:a16="http://schemas.microsoft.com/office/drawing/2014/main" id="{9A8644C6-0793-4010-BD16-AA8B6DAD509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27209" y="2593676"/>
            <a:ext cx="54411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8">
            <a:extLst>
              <a:ext uri="{FF2B5EF4-FFF2-40B4-BE49-F238E27FC236}">
                <a16:creationId xmlns:a16="http://schemas.microsoft.com/office/drawing/2014/main" id="{CF9AEAA4-8D1F-44CF-9764-56AEC22A2BB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31055" y="2617488"/>
            <a:ext cx="542925" cy="54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28">
            <a:extLst>
              <a:ext uri="{FF2B5EF4-FFF2-40B4-BE49-F238E27FC236}">
                <a16:creationId xmlns:a16="http://schemas.microsoft.com/office/drawing/2014/main" id="{50F65EF4-DA8B-45F1-AE68-1430595CD15A}"/>
              </a:ext>
            </a:extLst>
          </p:cNvPr>
          <p:cNvPicPr>
            <a:picLocks noChangeAspect="1"/>
          </p:cNvPicPr>
          <p:nvPr/>
        </p:nvPicPr>
        <p:blipFill>
          <a:blip r:embed="rId18"/>
          <a:stretch>
            <a:fillRect/>
          </a:stretch>
        </p:blipFill>
        <p:spPr>
          <a:xfrm>
            <a:off x="6593615" y="2928444"/>
            <a:ext cx="739378" cy="95011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31" name="Marcador de contenido 7">
            <a:hlinkClick r:id="rId19"/>
            <a:extLst>
              <a:ext uri="{FF2B5EF4-FFF2-40B4-BE49-F238E27FC236}">
                <a16:creationId xmlns:a16="http://schemas.microsoft.com/office/drawing/2014/main" id="{1EB3FE53-8C8C-402C-A8E5-C9B3A45AD926}"/>
              </a:ext>
            </a:extLst>
          </p:cNvPr>
          <p:cNvPicPr>
            <a:picLocks noChangeAspect="1"/>
          </p:cNvPicPr>
          <p:nvPr/>
        </p:nvPicPr>
        <p:blipFill>
          <a:blip r:embed="rId20"/>
          <a:stretch>
            <a:fillRect/>
          </a:stretch>
        </p:blipFill>
        <p:spPr>
          <a:xfrm>
            <a:off x="4365955" y="2970116"/>
            <a:ext cx="721519" cy="92035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32" name="Rectángulo 31">
            <a:extLst>
              <a:ext uri="{FF2B5EF4-FFF2-40B4-BE49-F238E27FC236}">
                <a16:creationId xmlns:a16="http://schemas.microsoft.com/office/drawing/2014/main" id="{31BECF5F-CD30-4CAA-9C96-1660B9963522}"/>
              </a:ext>
            </a:extLst>
          </p:cNvPr>
          <p:cNvSpPr/>
          <p:nvPr/>
        </p:nvSpPr>
        <p:spPr>
          <a:xfrm>
            <a:off x="5173199" y="3994053"/>
            <a:ext cx="1456135" cy="438582"/>
          </a:xfrm>
          <a:prstGeom prst="rect">
            <a:avLst/>
          </a:prstGeom>
        </p:spPr>
        <p:txBody>
          <a:bodyPr>
            <a:spAutoFit/>
          </a:bodyPr>
          <a:lstStyle/>
          <a:p>
            <a:pPr>
              <a:defRPr/>
            </a:pPr>
            <a:r>
              <a:rPr lang="es-ES" sz="750" dirty="0">
                <a:solidFill>
                  <a:schemeClr val="bg1">
                    <a:lumMod val="50000"/>
                  </a:schemeClr>
                </a:solidFill>
                <a:ea typeface="Ebrima" panose="02000000000000000000" pitchFamily="2" charset="0"/>
                <a:cs typeface="Calibri" panose="020F0502020204030204" pitchFamily="34" charset="0"/>
              </a:rPr>
              <a:t>Documento memoria Red de Aprendizaje </a:t>
            </a:r>
            <a:r>
              <a:rPr lang="es-ES" sz="750" dirty="0" err="1">
                <a:solidFill>
                  <a:schemeClr val="bg1">
                    <a:lumMod val="50000"/>
                  </a:schemeClr>
                </a:solidFill>
                <a:ea typeface="Ebrima" panose="02000000000000000000" pitchFamily="2" charset="0"/>
                <a:cs typeface="Calibri" panose="020F0502020204030204" pitchFamily="34" charset="0"/>
              </a:rPr>
              <a:t>SGEn</a:t>
            </a:r>
            <a:r>
              <a:rPr lang="es-ES" sz="750" dirty="0">
                <a:solidFill>
                  <a:schemeClr val="bg1">
                    <a:lumMod val="50000"/>
                  </a:schemeClr>
                </a:solidFill>
                <a:ea typeface="Ebrima" panose="02000000000000000000" pitchFamily="2" charset="0"/>
                <a:cs typeface="Calibri" panose="020F0502020204030204" pitchFamily="34" charset="0"/>
              </a:rPr>
              <a:t> Edificios Públicos de la APF</a:t>
            </a:r>
            <a:endParaRPr lang="es-MX" sz="750" dirty="0">
              <a:solidFill>
                <a:schemeClr val="bg1">
                  <a:lumMod val="50000"/>
                </a:schemeClr>
              </a:solidFill>
              <a:ea typeface="Ebrima" panose="02000000000000000000" pitchFamily="2" charset="0"/>
              <a:cs typeface="Calibri" panose="020F0502020204030204" pitchFamily="34" charset="0"/>
            </a:endParaRPr>
          </a:p>
        </p:txBody>
      </p:sp>
      <p:sp>
        <p:nvSpPr>
          <p:cNvPr id="33" name="Rectángulo 32">
            <a:extLst>
              <a:ext uri="{FF2B5EF4-FFF2-40B4-BE49-F238E27FC236}">
                <a16:creationId xmlns:a16="http://schemas.microsoft.com/office/drawing/2014/main" id="{7C211ED1-8EE3-4B1F-A811-474545BBD6E3}"/>
              </a:ext>
            </a:extLst>
          </p:cNvPr>
          <p:cNvSpPr/>
          <p:nvPr/>
        </p:nvSpPr>
        <p:spPr>
          <a:xfrm>
            <a:off x="5168437" y="2952256"/>
            <a:ext cx="1194197" cy="438582"/>
          </a:xfrm>
          <a:prstGeom prst="rect">
            <a:avLst/>
          </a:prstGeom>
        </p:spPr>
        <p:txBody>
          <a:bodyPr>
            <a:spAutoFit/>
          </a:bodyPr>
          <a:lstStyle/>
          <a:p>
            <a:pPr>
              <a:defRPr/>
            </a:pPr>
            <a:r>
              <a:rPr lang="es-ES" sz="750" dirty="0">
                <a:solidFill>
                  <a:schemeClr val="bg1">
                    <a:lumMod val="50000"/>
                  </a:schemeClr>
                </a:solidFill>
                <a:ea typeface="Ebrima" panose="02000000000000000000" pitchFamily="2" charset="0"/>
                <a:cs typeface="Calibri" panose="020F0502020204030204" pitchFamily="34" charset="0"/>
              </a:rPr>
              <a:t>Documento memoria Red de Aprendizaje </a:t>
            </a:r>
            <a:r>
              <a:rPr lang="es-ES" sz="750" dirty="0" err="1">
                <a:solidFill>
                  <a:schemeClr val="bg1">
                    <a:lumMod val="50000"/>
                  </a:schemeClr>
                </a:solidFill>
                <a:ea typeface="Ebrima" panose="02000000000000000000" pitchFamily="2" charset="0"/>
                <a:cs typeface="Calibri" panose="020F0502020204030204" pitchFamily="34" charset="0"/>
              </a:rPr>
              <a:t>SGEn</a:t>
            </a:r>
            <a:r>
              <a:rPr lang="es-ES" sz="750" dirty="0">
                <a:solidFill>
                  <a:schemeClr val="bg1">
                    <a:lumMod val="50000"/>
                  </a:schemeClr>
                </a:solidFill>
                <a:ea typeface="Ebrima" panose="02000000000000000000" pitchFamily="2" charset="0"/>
                <a:cs typeface="Calibri" panose="020F0502020204030204" pitchFamily="34" charset="0"/>
              </a:rPr>
              <a:t> Industria</a:t>
            </a:r>
            <a:endParaRPr lang="es-MX" sz="750" dirty="0">
              <a:solidFill>
                <a:schemeClr val="bg1">
                  <a:lumMod val="50000"/>
                </a:schemeClr>
              </a:solidFill>
              <a:ea typeface="Ebrima" panose="02000000000000000000" pitchFamily="2" charset="0"/>
              <a:cs typeface="Calibri" panose="020F0502020204030204" pitchFamily="34" charset="0"/>
            </a:endParaRPr>
          </a:p>
        </p:txBody>
      </p:sp>
      <p:sp>
        <p:nvSpPr>
          <p:cNvPr id="34" name="Rectángulo 33">
            <a:extLst>
              <a:ext uri="{FF2B5EF4-FFF2-40B4-BE49-F238E27FC236}">
                <a16:creationId xmlns:a16="http://schemas.microsoft.com/office/drawing/2014/main" id="{5029BD12-216A-4F88-B376-EE65AF8CBF09}"/>
              </a:ext>
            </a:extLst>
          </p:cNvPr>
          <p:cNvSpPr/>
          <p:nvPr/>
        </p:nvSpPr>
        <p:spPr>
          <a:xfrm>
            <a:off x="7397286" y="3881887"/>
            <a:ext cx="1620441" cy="553998"/>
          </a:xfrm>
          <a:prstGeom prst="rect">
            <a:avLst/>
          </a:prstGeom>
        </p:spPr>
        <p:txBody>
          <a:bodyPr>
            <a:spAutoFit/>
          </a:bodyPr>
          <a:lstStyle/>
          <a:p>
            <a:pPr>
              <a:defRPr/>
            </a:pPr>
            <a:r>
              <a:rPr lang="es-ES" sz="750" dirty="0">
                <a:solidFill>
                  <a:schemeClr val="bg1">
                    <a:lumMod val="50000"/>
                  </a:schemeClr>
                </a:solidFill>
                <a:ea typeface="Ebrima" panose="02000000000000000000" pitchFamily="2" charset="0"/>
                <a:cs typeface="Calibri" panose="020F0502020204030204" pitchFamily="34" charset="0"/>
              </a:rPr>
              <a:t>Documento memoria Red de Aprendizaje de eficiencia energética en bombeo de agua en Coahuila</a:t>
            </a:r>
            <a:endParaRPr lang="es-MX" sz="750" dirty="0">
              <a:solidFill>
                <a:schemeClr val="bg1">
                  <a:lumMod val="50000"/>
                </a:schemeClr>
              </a:solidFill>
              <a:ea typeface="Ebrima" panose="02000000000000000000" pitchFamily="2" charset="0"/>
              <a:cs typeface="Calibri" panose="020F0502020204030204" pitchFamily="34" charset="0"/>
            </a:endParaRPr>
          </a:p>
        </p:txBody>
      </p:sp>
      <p:sp>
        <p:nvSpPr>
          <p:cNvPr id="35" name="Rectángulo 34">
            <a:extLst>
              <a:ext uri="{FF2B5EF4-FFF2-40B4-BE49-F238E27FC236}">
                <a16:creationId xmlns:a16="http://schemas.microsoft.com/office/drawing/2014/main" id="{82F3E8EC-CADF-431A-A6BA-36979812DEB8}"/>
              </a:ext>
            </a:extLst>
          </p:cNvPr>
          <p:cNvSpPr/>
          <p:nvPr/>
        </p:nvSpPr>
        <p:spPr>
          <a:xfrm>
            <a:off x="7373228" y="2836579"/>
            <a:ext cx="1681163" cy="553998"/>
          </a:xfrm>
          <a:prstGeom prst="rect">
            <a:avLst/>
          </a:prstGeom>
        </p:spPr>
        <p:txBody>
          <a:bodyPr>
            <a:spAutoFit/>
          </a:bodyPr>
          <a:lstStyle/>
          <a:p>
            <a:pPr>
              <a:defRPr/>
            </a:pPr>
            <a:r>
              <a:rPr lang="es-ES" sz="750" dirty="0">
                <a:solidFill>
                  <a:schemeClr val="bg1">
                    <a:lumMod val="50000"/>
                  </a:schemeClr>
                </a:solidFill>
                <a:ea typeface="Ebrima" panose="02000000000000000000" pitchFamily="2" charset="0"/>
                <a:cs typeface="Calibri" panose="020F0502020204030204" pitchFamily="34" charset="0"/>
              </a:rPr>
              <a:t>Documento memoria Red de Aprendizaje de eficiencia energética en bombeo de agua en Morelos</a:t>
            </a:r>
            <a:endParaRPr lang="es-MX" sz="750" dirty="0">
              <a:solidFill>
                <a:schemeClr val="bg1">
                  <a:lumMod val="50000"/>
                </a:schemeClr>
              </a:solidFill>
              <a:ea typeface="Ebrima" panose="02000000000000000000" pitchFamily="2" charset="0"/>
              <a:cs typeface="Calibri" panose="020F0502020204030204" pitchFamily="34" charset="0"/>
            </a:endParaRPr>
          </a:p>
        </p:txBody>
      </p:sp>
      <p:pic>
        <p:nvPicPr>
          <p:cNvPr id="36" name="Imagen 29">
            <a:extLst>
              <a:ext uri="{FF2B5EF4-FFF2-40B4-BE49-F238E27FC236}">
                <a16:creationId xmlns:a16="http://schemas.microsoft.com/office/drawing/2014/main" id="{A4BA6157-BB5A-4882-8257-7FE2C4E1808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207727" y="3379691"/>
            <a:ext cx="484584" cy="4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36">
            <a:extLst>
              <a:ext uri="{FF2B5EF4-FFF2-40B4-BE49-F238E27FC236}">
                <a16:creationId xmlns:a16="http://schemas.microsoft.com/office/drawing/2014/main" id="{AB771BD3-6A1C-469A-824F-A07921EDAA39}"/>
              </a:ext>
            </a:extLst>
          </p:cNvPr>
          <p:cNvPicPr>
            <a:picLocks noChangeAspect="1"/>
          </p:cNvPicPr>
          <p:nvPr/>
        </p:nvPicPr>
        <p:blipFill>
          <a:blip r:embed="rId22"/>
          <a:stretch>
            <a:fillRect/>
          </a:stretch>
        </p:blipFill>
        <p:spPr>
          <a:xfrm>
            <a:off x="6605521" y="3992863"/>
            <a:ext cx="727472" cy="93702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38" name="Imagen 231">
            <a:extLst>
              <a:ext uri="{FF2B5EF4-FFF2-40B4-BE49-F238E27FC236}">
                <a16:creationId xmlns:a16="http://schemas.microsoft.com/office/drawing/2014/main" id="{20B28C59-0F7F-479E-A178-0E00CDE561E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398477" y="4406010"/>
            <a:ext cx="528638"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232">
            <a:extLst>
              <a:ext uri="{FF2B5EF4-FFF2-40B4-BE49-F238E27FC236}">
                <a16:creationId xmlns:a16="http://schemas.microsoft.com/office/drawing/2014/main" id="{A8FA375B-B3F8-45ED-9621-0C99E4365B6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200583" y="4408390"/>
            <a:ext cx="5000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39">
            <a:extLst>
              <a:ext uri="{FF2B5EF4-FFF2-40B4-BE49-F238E27FC236}">
                <a16:creationId xmlns:a16="http://schemas.microsoft.com/office/drawing/2014/main" id="{C0F8C6C0-CB38-4B00-BAB4-D5319944EB45}"/>
              </a:ext>
            </a:extLst>
          </p:cNvPr>
          <p:cNvPicPr>
            <a:picLocks noChangeAspect="1"/>
          </p:cNvPicPr>
          <p:nvPr/>
        </p:nvPicPr>
        <p:blipFill>
          <a:blip r:embed="rId25"/>
          <a:stretch>
            <a:fillRect/>
          </a:stretch>
        </p:blipFill>
        <p:spPr>
          <a:xfrm>
            <a:off x="4364765" y="3971431"/>
            <a:ext cx="723900" cy="93702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41" name="Imagen 235">
            <a:extLst>
              <a:ext uri="{FF2B5EF4-FFF2-40B4-BE49-F238E27FC236}">
                <a16:creationId xmlns:a16="http://schemas.microsoft.com/office/drawing/2014/main" id="{E93A3044-7AD8-413F-9E4D-A676D459C64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397286" y="3364212"/>
            <a:ext cx="528638" cy="52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n 41">
            <a:extLst>
              <a:ext uri="{FF2B5EF4-FFF2-40B4-BE49-F238E27FC236}">
                <a16:creationId xmlns:a16="http://schemas.microsoft.com/office/drawing/2014/main" id="{BD246C32-ECF7-4905-85B5-31FF1CB2779C}"/>
              </a:ext>
            </a:extLst>
          </p:cNvPr>
          <p:cNvPicPr>
            <a:picLocks noChangeAspect="1"/>
          </p:cNvPicPr>
          <p:nvPr/>
        </p:nvPicPr>
        <p:blipFill>
          <a:blip r:embed="rId27"/>
          <a:stretch>
            <a:fillRect/>
          </a:stretch>
        </p:blipFill>
        <p:spPr>
          <a:xfrm>
            <a:off x="5168437" y="1124445"/>
            <a:ext cx="763191" cy="99298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3" name="Rectángulo 42">
            <a:extLst>
              <a:ext uri="{FF2B5EF4-FFF2-40B4-BE49-F238E27FC236}">
                <a16:creationId xmlns:a16="http://schemas.microsoft.com/office/drawing/2014/main" id="{1E081E9B-E25A-498C-A40A-FB7F9682244C}"/>
              </a:ext>
            </a:extLst>
          </p:cNvPr>
          <p:cNvSpPr/>
          <p:nvPr/>
        </p:nvSpPr>
        <p:spPr>
          <a:xfrm>
            <a:off x="5996516" y="1064659"/>
            <a:ext cx="1194197" cy="438582"/>
          </a:xfrm>
          <a:prstGeom prst="rect">
            <a:avLst/>
          </a:prstGeom>
        </p:spPr>
        <p:txBody>
          <a:bodyPr>
            <a:spAutoFit/>
          </a:bodyPr>
          <a:lstStyle/>
          <a:p>
            <a:pPr>
              <a:defRPr/>
            </a:pPr>
            <a:r>
              <a:rPr lang="es-ES" sz="750" dirty="0">
                <a:solidFill>
                  <a:schemeClr val="bg1">
                    <a:lumMod val="50000"/>
                  </a:schemeClr>
                </a:solidFill>
                <a:ea typeface="Ebrima" panose="02000000000000000000" pitchFamily="2" charset="0"/>
                <a:cs typeface="Calibri" panose="020F0502020204030204" pitchFamily="34" charset="0"/>
              </a:rPr>
              <a:t>Manual para la implementación de </a:t>
            </a:r>
            <a:r>
              <a:rPr lang="es-ES" sz="750" dirty="0" err="1">
                <a:solidFill>
                  <a:schemeClr val="bg1">
                    <a:lumMod val="50000"/>
                  </a:schemeClr>
                </a:solidFill>
                <a:ea typeface="Ebrima" panose="02000000000000000000" pitchFamily="2" charset="0"/>
                <a:cs typeface="Calibri" panose="020F0502020204030204" pitchFamily="34" charset="0"/>
              </a:rPr>
              <a:t>SGEn</a:t>
            </a:r>
            <a:r>
              <a:rPr lang="es-ES" sz="750" dirty="0">
                <a:solidFill>
                  <a:schemeClr val="bg1">
                    <a:lumMod val="50000"/>
                  </a:schemeClr>
                </a:solidFill>
                <a:ea typeface="Ebrima" panose="02000000000000000000" pitchFamily="2" charset="0"/>
                <a:cs typeface="Calibri" panose="020F0502020204030204" pitchFamily="34" charset="0"/>
              </a:rPr>
              <a:t> en Municipios</a:t>
            </a:r>
            <a:endParaRPr lang="es-MX" sz="750" dirty="0">
              <a:solidFill>
                <a:schemeClr val="bg1">
                  <a:lumMod val="50000"/>
                </a:schemeClr>
              </a:solidFill>
              <a:ea typeface="Ebrima" panose="02000000000000000000" pitchFamily="2" charset="0"/>
              <a:cs typeface="Calibri" panose="020F0502020204030204" pitchFamily="34" charset="0"/>
            </a:endParaRPr>
          </a:p>
        </p:txBody>
      </p:sp>
      <p:pic>
        <p:nvPicPr>
          <p:cNvPr id="44" name="Imagen 30">
            <a:extLst>
              <a:ext uri="{FF2B5EF4-FFF2-40B4-BE49-F238E27FC236}">
                <a16:creationId xmlns:a16="http://schemas.microsoft.com/office/drawing/2014/main" id="{9B9C19B4-10F9-432A-ABC2-2282DC3C2A20}"/>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010209" y="1561756"/>
            <a:ext cx="53935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n 44">
            <a:hlinkClick r:id="rId29"/>
            <a:extLst>
              <a:ext uri="{FF2B5EF4-FFF2-40B4-BE49-F238E27FC236}">
                <a16:creationId xmlns:a16="http://schemas.microsoft.com/office/drawing/2014/main" id="{871434F6-EA19-4CD5-B68F-937D830CD348}"/>
              </a:ext>
            </a:extLst>
          </p:cNvPr>
          <p:cNvPicPr>
            <a:picLocks noChangeAspect="1"/>
          </p:cNvPicPr>
          <p:nvPr/>
        </p:nvPicPr>
        <p:blipFill>
          <a:blip r:embed="rId30"/>
          <a:stretch>
            <a:fillRect/>
          </a:stretch>
        </p:blipFill>
        <p:spPr>
          <a:xfrm>
            <a:off x="7133025" y="1121084"/>
            <a:ext cx="792899" cy="102633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6" name="Rectángulo 45">
            <a:extLst>
              <a:ext uri="{FF2B5EF4-FFF2-40B4-BE49-F238E27FC236}">
                <a16:creationId xmlns:a16="http://schemas.microsoft.com/office/drawing/2014/main" id="{FED80ADD-982D-4245-B21B-A1814BBA1217}"/>
              </a:ext>
            </a:extLst>
          </p:cNvPr>
          <p:cNvSpPr/>
          <p:nvPr/>
        </p:nvSpPr>
        <p:spPr>
          <a:xfrm>
            <a:off x="7948821" y="1057283"/>
            <a:ext cx="1194197" cy="669414"/>
          </a:xfrm>
          <a:prstGeom prst="rect">
            <a:avLst/>
          </a:prstGeom>
        </p:spPr>
        <p:txBody>
          <a:bodyPr>
            <a:spAutoFit/>
          </a:bodyPr>
          <a:lstStyle/>
          <a:p>
            <a:pPr>
              <a:defRPr/>
            </a:pPr>
            <a:r>
              <a:rPr lang="es-ES" sz="750" dirty="0">
                <a:solidFill>
                  <a:schemeClr val="bg1">
                    <a:lumMod val="50000"/>
                  </a:schemeClr>
                </a:solidFill>
                <a:ea typeface="Ebrima" panose="02000000000000000000" pitchFamily="2" charset="0"/>
                <a:cs typeface="Calibri" panose="020F0502020204030204" pitchFamily="34" charset="0"/>
              </a:rPr>
              <a:t>Orientaciones estratégicas para la implementación de Redes de Aprendizaje en Municipios</a:t>
            </a:r>
            <a:endParaRPr lang="es-MX" sz="750" dirty="0">
              <a:solidFill>
                <a:schemeClr val="bg1">
                  <a:lumMod val="50000"/>
                </a:schemeClr>
              </a:solidFill>
              <a:ea typeface="Ebrima" panose="02000000000000000000" pitchFamily="2" charset="0"/>
              <a:cs typeface="Calibri" panose="020F0502020204030204" pitchFamily="34" charset="0"/>
            </a:endParaRPr>
          </a:p>
        </p:txBody>
      </p:sp>
      <p:pic>
        <p:nvPicPr>
          <p:cNvPr id="3" name="Imagen 2" descr="Código QR&#10;&#10;Descripción generada automáticamente">
            <a:extLst>
              <a:ext uri="{FF2B5EF4-FFF2-40B4-BE49-F238E27FC236}">
                <a16:creationId xmlns:a16="http://schemas.microsoft.com/office/drawing/2014/main" id="{E9916CC7-58B6-4702-B26C-71166BEB3363}"/>
              </a:ext>
            </a:extLst>
          </p:cNvPr>
          <p:cNvPicPr>
            <a:picLocks noChangeAspect="1"/>
          </p:cNvPicPr>
          <p:nvPr/>
        </p:nvPicPr>
        <p:blipFill>
          <a:blip r:embed="rId31"/>
          <a:stretch>
            <a:fillRect/>
          </a:stretch>
        </p:blipFill>
        <p:spPr>
          <a:xfrm>
            <a:off x="8042792" y="1687365"/>
            <a:ext cx="509818" cy="509818"/>
          </a:xfrm>
          <a:prstGeom prst="rect">
            <a:avLst/>
          </a:prstGeom>
        </p:spPr>
      </p:pic>
    </p:spTree>
    <p:extLst>
      <p:ext uri="{BB962C8B-B14F-4D97-AF65-F5344CB8AC3E}">
        <p14:creationId xmlns:p14="http://schemas.microsoft.com/office/powerpoint/2010/main" val="50667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hteck 1">
            <a:extLst>
              <a:ext uri="{FF2B5EF4-FFF2-40B4-BE49-F238E27FC236}">
                <a16:creationId xmlns:a16="http://schemas.microsoft.com/office/drawing/2014/main" id="{6A8BE3D9-564A-4F96-87A0-91FF94F69323}"/>
              </a:ext>
            </a:extLst>
          </p:cNvPr>
          <p:cNvSpPr/>
          <p:nvPr/>
        </p:nvSpPr>
        <p:spPr>
          <a:xfrm>
            <a:off x="0" y="3076023"/>
            <a:ext cx="3777170" cy="2056417"/>
          </a:xfrm>
          <a:custGeom>
            <a:avLst/>
            <a:gdLst>
              <a:gd name="connsiteX0" fmla="*/ 0 w 7600950"/>
              <a:gd name="connsiteY0" fmla="*/ 0 h 3676650"/>
              <a:gd name="connsiteX1" fmla="*/ 7600950 w 7600950"/>
              <a:gd name="connsiteY1" fmla="*/ 0 h 3676650"/>
              <a:gd name="connsiteX2" fmla="*/ 7600950 w 7600950"/>
              <a:gd name="connsiteY2" fmla="*/ 3676650 h 3676650"/>
              <a:gd name="connsiteX3" fmla="*/ 0 w 7600950"/>
              <a:gd name="connsiteY3" fmla="*/ 3676650 h 3676650"/>
              <a:gd name="connsiteX4" fmla="*/ 0 w 7600950"/>
              <a:gd name="connsiteY4" fmla="*/ 0 h 3676650"/>
              <a:gd name="connsiteX0" fmla="*/ 0 w 7600950"/>
              <a:gd name="connsiteY0" fmla="*/ 0 h 3676650"/>
              <a:gd name="connsiteX1" fmla="*/ 3448050 w 7600950"/>
              <a:gd name="connsiteY1" fmla="*/ 876300 h 3676650"/>
              <a:gd name="connsiteX2" fmla="*/ 7600950 w 7600950"/>
              <a:gd name="connsiteY2" fmla="*/ 3676650 h 3676650"/>
              <a:gd name="connsiteX3" fmla="*/ 0 w 7600950"/>
              <a:gd name="connsiteY3" fmla="*/ 3676650 h 3676650"/>
              <a:gd name="connsiteX4" fmla="*/ 0 w 7600950"/>
              <a:gd name="connsiteY4" fmla="*/ 0 h 3676650"/>
              <a:gd name="connsiteX0" fmla="*/ 0 w 7610475"/>
              <a:gd name="connsiteY0" fmla="*/ 647700 h 2800350"/>
              <a:gd name="connsiteX1" fmla="*/ 3457575 w 7610475"/>
              <a:gd name="connsiteY1" fmla="*/ 0 h 2800350"/>
              <a:gd name="connsiteX2" fmla="*/ 7610475 w 7610475"/>
              <a:gd name="connsiteY2" fmla="*/ 2800350 h 2800350"/>
              <a:gd name="connsiteX3" fmla="*/ 9525 w 7610475"/>
              <a:gd name="connsiteY3" fmla="*/ 2800350 h 2800350"/>
              <a:gd name="connsiteX4" fmla="*/ 0 w 7610475"/>
              <a:gd name="connsiteY4" fmla="*/ 647700 h 2800350"/>
              <a:gd name="connsiteX0" fmla="*/ 0 w 7610475"/>
              <a:gd name="connsiteY0" fmla="*/ 857250 h 3009900"/>
              <a:gd name="connsiteX1" fmla="*/ 2095500 w 7610475"/>
              <a:gd name="connsiteY1" fmla="*/ 0 h 3009900"/>
              <a:gd name="connsiteX2" fmla="*/ 7610475 w 7610475"/>
              <a:gd name="connsiteY2" fmla="*/ 3009900 h 3009900"/>
              <a:gd name="connsiteX3" fmla="*/ 9525 w 7610475"/>
              <a:gd name="connsiteY3" fmla="*/ 3009900 h 3009900"/>
              <a:gd name="connsiteX4" fmla="*/ 0 w 7610475"/>
              <a:gd name="connsiteY4" fmla="*/ 857250 h 3009900"/>
              <a:gd name="connsiteX0" fmla="*/ 0 w 7610475"/>
              <a:gd name="connsiteY0" fmla="*/ 771525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771525 h 2924175"/>
              <a:gd name="connsiteX0" fmla="*/ 0 w 7610475"/>
              <a:gd name="connsiteY0" fmla="*/ 1447800 h 2924175"/>
              <a:gd name="connsiteX1" fmla="*/ 1752600 w 7610475"/>
              <a:gd name="connsiteY1" fmla="*/ 0 h 2924175"/>
              <a:gd name="connsiteX2" fmla="*/ 7610475 w 7610475"/>
              <a:gd name="connsiteY2" fmla="*/ 2924175 h 2924175"/>
              <a:gd name="connsiteX3" fmla="*/ 9525 w 7610475"/>
              <a:gd name="connsiteY3" fmla="*/ 2924175 h 2924175"/>
              <a:gd name="connsiteX4" fmla="*/ 0 w 7610475"/>
              <a:gd name="connsiteY4" fmla="*/ 1447800 h 2924175"/>
              <a:gd name="connsiteX0" fmla="*/ 0 w 7610475"/>
              <a:gd name="connsiteY0" fmla="*/ 981075 h 2457450"/>
              <a:gd name="connsiteX1" fmla="*/ 2019300 w 7610475"/>
              <a:gd name="connsiteY1" fmla="*/ 0 h 2457450"/>
              <a:gd name="connsiteX2" fmla="*/ 7610475 w 7610475"/>
              <a:gd name="connsiteY2" fmla="*/ 2457450 h 2457450"/>
              <a:gd name="connsiteX3" fmla="*/ 9525 w 7610475"/>
              <a:gd name="connsiteY3" fmla="*/ 2457450 h 2457450"/>
              <a:gd name="connsiteX4" fmla="*/ 0 w 7610475"/>
              <a:gd name="connsiteY4" fmla="*/ 981075 h 2457450"/>
              <a:gd name="connsiteX0" fmla="*/ 0 w 8486775"/>
              <a:gd name="connsiteY0" fmla="*/ 981075 h 2476500"/>
              <a:gd name="connsiteX1" fmla="*/ 2019300 w 8486775"/>
              <a:gd name="connsiteY1" fmla="*/ 0 h 2476500"/>
              <a:gd name="connsiteX2" fmla="*/ 8486775 w 8486775"/>
              <a:gd name="connsiteY2" fmla="*/ 2476500 h 2476500"/>
              <a:gd name="connsiteX3" fmla="*/ 9525 w 8486775"/>
              <a:gd name="connsiteY3" fmla="*/ 2457450 h 2476500"/>
              <a:gd name="connsiteX4" fmla="*/ 0 w 8486775"/>
              <a:gd name="connsiteY4" fmla="*/ 981075 h 2476500"/>
              <a:gd name="connsiteX0" fmla="*/ 0 w 8486775"/>
              <a:gd name="connsiteY0" fmla="*/ 1992799 h 3488224"/>
              <a:gd name="connsiteX1" fmla="*/ 1709930 w 8486775"/>
              <a:gd name="connsiteY1" fmla="*/ 0 h 3488224"/>
              <a:gd name="connsiteX2" fmla="*/ 8486775 w 8486775"/>
              <a:gd name="connsiteY2" fmla="*/ 3488224 h 3488224"/>
              <a:gd name="connsiteX3" fmla="*/ 9525 w 8486775"/>
              <a:gd name="connsiteY3" fmla="*/ 3469174 h 3488224"/>
              <a:gd name="connsiteX4" fmla="*/ 0 w 8486775"/>
              <a:gd name="connsiteY4" fmla="*/ 1992799 h 3488224"/>
              <a:gd name="connsiteX0" fmla="*/ 0 w 6638916"/>
              <a:gd name="connsiteY0" fmla="*/ 1992799 h 3479863"/>
              <a:gd name="connsiteX1" fmla="*/ 1709930 w 6638916"/>
              <a:gd name="connsiteY1" fmla="*/ 0 h 3479863"/>
              <a:gd name="connsiteX2" fmla="*/ 6638916 w 6638916"/>
              <a:gd name="connsiteY2" fmla="*/ 3479863 h 3479863"/>
              <a:gd name="connsiteX3" fmla="*/ 9525 w 6638916"/>
              <a:gd name="connsiteY3" fmla="*/ 3469174 h 3479863"/>
              <a:gd name="connsiteX4" fmla="*/ 0 w 6638916"/>
              <a:gd name="connsiteY4" fmla="*/ 1992799 h 3479863"/>
              <a:gd name="connsiteX0" fmla="*/ 0 w 6638916"/>
              <a:gd name="connsiteY0" fmla="*/ 2670069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2670069 h 4157133"/>
              <a:gd name="connsiteX0" fmla="*/ 0 w 6638916"/>
              <a:gd name="connsiteY0" fmla="*/ 872378 h 4157133"/>
              <a:gd name="connsiteX1" fmla="*/ 1492535 w 6638916"/>
              <a:gd name="connsiteY1" fmla="*/ 0 h 4157133"/>
              <a:gd name="connsiteX2" fmla="*/ 6638916 w 6638916"/>
              <a:gd name="connsiteY2" fmla="*/ 4157133 h 4157133"/>
              <a:gd name="connsiteX3" fmla="*/ 9525 w 6638916"/>
              <a:gd name="connsiteY3" fmla="*/ 4146444 h 4157133"/>
              <a:gd name="connsiteX4" fmla="*/ 0 w 6638916"/>
              <a:gd name="connsiteY4" fmla="*/ 872378 h 4157133"/>
              <a:gd name="connsiteX0" fmla="*/ 0 w 6638916"/>
              <a:gd name="connsiteY0" fmla="*/ 1081412 h 4366167"/>
              <a:gd name="connsiteX1" fmla="*/ 1810266 w 6638916"/>
              <a:gd name="connsiteY1" fmla="*/ 0 h 4366167"/>
              <a:gd name="connsiteX2" fmla="*/ 6638916 w 6638916"/>
              <a:gd name="connsiteY2" fmla="*/ 4366167 h 4366167"/>
              <a:gd name="connsiteX3" fmla="*/ 9525 w 6638916"/>
              <a:gd name="connsiteY3" fmla="*/ 4355478 h 4366167"/>
              <a:gd name="connsiteX4" fmla="*/ 0 w 6638916"/>
              <a:gd name="connsiteY4" fmla="*/ 1081412 h 4366167"/>
              <a:gd name="connsiteX0" fmla="*/ 0 w 7401890"/>
              <a:gd name="connsiteY0" fmla="*/ 1520383 h 4366167"/>
              <a:gd name="connsiteX1" fmla="*/ 2573240 w 7401890"/>
              <a:gd name="connsiteY1" fmla="*/ 0 h 4366167"/>
              <a:gd name="connsiteX2" fmla="*/ 7401890 w 7401890"/>
              <a:gd name="connsiteY2" fmla="*/ 4366167 h 4366167"/>
              <a:gd name="connsiteX3" fmla="*/ 772499 w 7401890"/>
              <a:gd name="connsiteY3" fmla="*/ 4355478 h 4366167"/>
              <a:gd name="connsiteX4" fmla="*/ 0 w 7401890"/>
              <a:gd name="connsiteY4" fmla="*/ 1520383 h 4366167"/>
              <a:gd name="connsiteX0" fmla="*/ 0 w 7401890"/>
              <a:gd name="connsiteY0" fmla="*/ 1520383 h 4366167"/>
              <a:gd name="connsiteX1" fmla="*/ 2573240 w 7401890"/>
              <a:gd name="connsiteY1" fmla="*/ 0 h 4366167"/>
              <a:gd name="connsiteX2" fmla="*/ 7401890 w 7401890"/>
              <a:gd name="connsiteY2" fmla="*/ 4366167 h 4366167"/>
              <a:gd name="connsiteX3" fmla="*/ 239463 w 7401890"/>
              <a:gd name="connsiteY3" fmla="*/ 4303220 h 4366167"/>
              <a:gd name="connsiteX4" fmla="*/ 0 w 7401890"/>
              <a:gd name="connsiteY4" fmla="*/ 1520383 h 4366167"/>
              <a:gd name="connsiteX0" fmla="*/ 0 w 7192856"/>
              <a:gd name="connsiteY0" fmla="*/ 1509931 h 4366167"/>
              <a:gd name="connsiteX1" fmla="*/ 2364206 w 7192856"/>
              <a:gd name="connsiteY1" fmla="*/ 0 h 4366167"/>
              <a:gd name="connsiteX2" fmla="*/ 7192856 w 7192856"/>
              <a:gd name="connsiteY2" fmla="*/ 4366167 h 4366167"/>
              <a:gd name="connsiteX3" fmla="*/ 30429 w 7192856"/>
              <a:gd name="connsiteY3" fmla="*/ 4303220 h 4366167"/>
              <a:gd name="connsiteX4" fmla="*/ 0 w 7192856"/>
              <a:gd name="connsiteY4" fmla="*/ 1509931 h 4366167"/>
              <a:gd name="connsiteX0" fmla="*/ 0 w 7192856"/>
              <a:gd name="connsiteY0" fmla="*/ 1509931 h 4313909"/>
              <a:gd name="connsiteX1" fmla="*/ 2364206 w 7192856"/>
              <a:gd name="connsiteY1" fmla="*/ 0 h 4313909"/>
              <a:gd name="connsiteX2" fmla="*/ 7192856 w 7192856"/>
              <a:gd name="connsiteY2" fmla="*/ 4313909 h 4313909"/>
              <a:gd name="connsiteX3" fmla="*/ 30429 w 7192856"/>
              <a:gd name="connsiteY3" fmla="*/ 4303220 h 4313909"/>
              <a:gd name="connsiteX4" fmla="*/ 0 w 7192856"/>
              <a:gd name="connsiteY4" fmla="*/ 1509931 h 4313909"/>
              <a:gd name="connsiteX0" fmla="*/ 0 w 6450786"/>
              <a:gd name="connsiteY0" fmla="*/ 1509931 h 4303220"/>
              <a:gd name="connsiteX1" fmla="*/ 2364206 w 6450786"/>
              <a:gd name="connsiteY1" fmla="*/ 0 h 4303220"/>
              <a:gd name="connsiteX2" fmla="*/ 6450786 w 6450786"/>
              <a:gd name="connsiteY2" fmla="*/ 3665904 h 4303220"/>
              <a:gd name="connsiteX3" fmla="*/ 30429 w 6450786"/>
              <a:gd name="connsiteY3" fmla="*/ 4303220 h 4303220"/>
              <a:gd name="connsiteX4" fmla="*/ 0 w 6450786"/>
              <a:gd name="connsiteY4" fmla="*/ 1509931 h 4303220"/>
              <a:gd name="connsiteX0" fmla="*/ 0 w 6450786"/>
              <a:gd name="connsiteY0" fmla="*/ 1509931 h 3665904"/>
              <a:gd name="connsiteX1" fmla="*/ 2364206 w 6450786"/>
              <a:gd name="connsiteY1" fmla="*/ 0 h 3665904"/>
              <a:gd name="connsiteX2" fmla="*/ 6450786 w 6450786"/>
              <a:gd name="connsiteY2" fmla="*/ 3665904 h 3665904"/>
              <a:gd name="connsiteX3" fmla="*/ 19977 w 6450786"/>
              <a:gd name="connsiteY3" fmla="*/ 3383471 h 3665904"/>
              <a:gd name="connsiteX4" fmla="*/ 0 w 6450786"/>
              <a:gd name="connsiteY4" fmla="*/ 1509931 h 3665904"/>
              <a:gd name="connsiteX0" fmla="*/ 926 w 6451712"/>
              <a:gd name="connsiteY0" fmla="*/ 1509931 h 3686570"/>
              <a:gd name="connsiteX1" fmla="*/ 2365132 w 6451712"/>
              <a:gd name="connsiteY1" fmla="*/ 0 h 3686570"/>
              <a:gd name="connsiteX2" fmla="*/ 6451712 w 6451712"/>
              <a:gd name="connsiteY2" fmla="*/ 3665904 h 3686570"/>
              <a:gd name="connsiteX3" fmla="*/ 0 w 6451712"/>
              <a:gd name="connsiteY3" fmla="*/ 3686570 h 3686570"/>
              <a:gd name="connsiteX4" fmla="*/ 926 w 6451712"/>
              <a:gd name="connsiteY4" fmla="*/ 1509931 h 3686570"/>
              <a:gd name="connsiteX0" fmla="*/ 926 w 6451712"/>
              <a:gd name="connsiteY0" fmla="*/ 1050056 h 3226695"/>
              <a:gd name="connsiteX1" fmla="*/ 2887717 w 6451712"/>
              <a:gd name="connsiteY1" fmla="*/ 0 h 3226695"/>
              <a:gd name="connsiteX2" fmla="*/ 6451712 w 6451712"/>
              <a:gd name="connsiteY2" fmla="*/ 3206029 h 3226695"/>
              <a:gd name="connsiteX3" fmla="*/ 0 w 6451712"/>
              <a:gd name="connsiteY3" fmla="*/ 3226695 h 3226695"/>
              <a:gd name="connsiteX4" fmla="*/ 926 w 6451712"/>
              <a:gd name="connsiteY4" fmla="*/ 1050056 h 3226695"/>
              <a:gd name="connsiteX0" fmla="*/ 6 w 6461244"/>
              <a:gd name="connsiteY0" fmla="*/ 1353155 h 3226695"/>
              <a:gd name="connsiteX1" fmla="*/ 2897249 w 6461244"/>
              <a:gd name="connsiteY1" fmla="*/ 0 h 3226695"/>
              <a:gd name="connsiteX2" fmla="*/ 6461244 w 6461244"/>
              <a:gd name="connsiteY2" fmla="*/ 3206029 h 3226695"/>
              <a:gd name="connsiteX3" fmla="*/ 9532 w 6461244"/>
              <a:gd name="connsiteY3" fmla="*/ 3226695 h 3226695"/>
              <a:gd name="connsiteX4" fmla="*/ 6 w 6461244"/>
              <a:gd name="connsiteY4" fmla="*/ 1353155 h 3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244" h="3226695">
                <a:moveTo>
                  <a:pt x="6" y="1353155"/>
                </a:moveTo>
                <a:lnTo>
                  <a:pt x="2897249" y="0"/>
                </a:lnTo>
                <a:lnTo>
                  <a:pt x="6461244" y="3206029"/>
                </a:lnTo>
                <a:lnTo>
                  <a:pt x="9532" y="3226695"/>
                </a:lnTo>
                <a:cubicBezTo>
                  <a:pt x="9841" y="2501149"/>
                  <a:pt x="-303" y="2078701"/>
                  <a:pt x="6" y="1353155"/>
                </a:cubicBezTo>
                <a:close/>
              </a:path>
            </a:pathLst>
          </a:cu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dirty="0"/>
          </a:p>
        </p:txBody>
      </p:sp>
      <p:sp>
        <p:nvSpPr>
          <p:cNvPr id="30" name="Freihandform: Form 29">
            <a:extLst>
              <a:ext uri="{FF2B5EF4-FFF2-40B4-BE49-F238E27FC236}">
                <a16:creationId xmlns:a16="http://schemas.microsoft.com/office/drawing/2014/main" id="{91C59F6D-84AB-4C88-B1CF-810067F0724A}"/>
              </a:ext>
            </a:extLst>
          </p:cNvPr>
          <p:cNvSpPr/>
          <p:nvPr/>
        </p:nvSpPr>
        <p:spPr>
          <a:xfrm>
            <a:off x="-12288" y="3033583"/>
            <a:ext cx="4621097" cy="2116292"/>
          </a:xfrm>
          <a:custGeom>
            <a:avLst/>
            <a:gdLst>
              <a:gd name="connsiteX0" fmla="*/ 2895600 w 12242800"/>
              <a:gd name="connsiteY0" fmla="*/ 368300 h 3568700"/>
              <a:gd name="connsiteX1" fmla="*/ 0 w 12242800"/>
              <a:gd name="connsiteY1" fmla="*/ 3568700 h 3568700"/>
              <a:gd name="connsiteX2" fmla="*/ 12700 w 12242800"/>
              <a:gd name="connsiteY2" fmla="*/ 2057400 h 3568700"/>
              <a:gd name="connsiteX3" fmla="*/ 2870200 w 12242800"/>
              <a:gd name="connsiteY3" fmla="*/ 0 h 3568700"/>
              <a:gd name="connsiteX4" fmla="*/ 12242800 w 12242800"/>
              <a:gd name="connsiteY4" fmla="*/ 1892300 h 3568700"/>
              <a:gd name="connsiteX5" fmla="*/ 12230100 w 12242800"/>
              <a:gd name="connsiteY5" fmla="*/ 2997200 h 3568700"/>
              <a:gd name="connsiteX6" fmla="*/ 2895600 w 12242800"/>
              <a:gd name="connsiteY6" fmla="*/ 368300 h 3568700"/>
              <a:gd name="connsiteX0" fmla="*/ 2895600 w 12242800"/>
              <a:gd name="connsiteY0" fmla="*/ 368300 h 3591166"/>
              <a:gd name="connsiteX1" fmla="*/ 0 w 12242800"/>
              <a:gd name="connsiteY1" fmla="*/ 3568700 h 3591166"/>
              <a:gd name="connsiteX2" fmla="*/ 12700 w 12242800"/>
              <a:gd name="connsiteY2" fmla="*/ 2057400 h 3591166"/>
              <a:gd name="connsiteX3" fmla="*/ 2870200 w 12242800"/>
              <a:gd name="connsiteY3" fmla="*/ 0 h 3591166"/>
              <a:gd name="connsiteX4" fmla="*/ 12242800 w 12242800"/>
              <a:gd name="connsiteY4" fmla="*/ 1892300 h 3591166"/>
              <a:gd name="connsiteX5" fmla="*/ 10245803 w 12242800"/>
              <a:gd name="connsiteY5" fmla="*/ 3591166 h 3591166"/>
              <a:gd name="connsiteX6" fmla="*/ 2895600 w 12242800"/>
              <a:gd name="connsiteY6" fmla="*/ 368300 h 3591166"/>
              <a:gd name="connsiteX0" fmla="*/ 2895600 w 13329439"/>
              <a:gd name="connsiteY0" fmla="*/ 368300 h 3591166"/>
              <a:gd name="connsiteX1" fmla="*/ 0 w 13329439"/>
              <a:gd name="connsiteY1" fmla="*/ 3568700 h 3591166"/>
              <a:gd name="connsiteX2" fmla="*/ 12700 w 13329439"/>
              <a:gd name="connsiteY2" fmla="*/ 2057400 h 3591166"/>
              <a:gd name="connsiteX3" fmla="*/ 2870200 w 13329439"/>
              <a:gd name="connsiteY3" fmla="*/ 0 h 3591166"/>
              <a:gd name="connsiteX4" fmla="*/ 13329439 w 13329439"/>
              <a:gd name="connsiteY4" fmla="*/ 3559974 h 3591166"/>
              <a:gd name="connsiteX5" fmla="*/ 10245803 w 13329439"/>
              <a:gd name="connsiteY5" fmla="*/ 3591166 h 3591166"/>
              <a:gd name="connsiteX6" fmla="*/ 2895600 w 13329439"/>
              <a:gd name="connsiteY6" fmla="*/ 368300 h 3591166"/>
              <a:gd name="connsiteX0" fmla="*/ 2122327 w 13329439"/>
              <a:gd name="connsiteY0" fmla="*/ 535570 h 3591166"/>
              <a:gd name="connsiteX1" fmla="*/ 0 w 13329439"/>
              <a:gd name="connsiteY1" fmla="*/ 3568700 h 3591166"/>
              <a:gd name="connsiteX2" fmla="*/ 12700 w 13329439"/>
              <a:gd name="connsiteY2" fmla="*/ 2057400 h 3591166"/>
              <a:gd name="connsiteX3" fmla="*/ 2870200 w 13329439"/>
              <a:gd name="connsiteY3" fmla="*/ 0 h 3591166"/>
              <a:gd name="connsiteX4" fmla="*/ 13329439 w 13329439"/>
              <a:gd name="connsiteY4" fmla="*/ 3559974 h 3591166"/>
              <a:gd name="connsiteX5" fmla="*/ 10245803 w 13329439"/>
              <a:gd name="connsiteY5" fmla="*/ 3591166 h 3591166"/>
              <a:gd name="connsiteX6" fmla="*/ 2122327 w 13329439"/>
              <a:gd name="connsiteY6" fmla="*/ 535570 h 3591166"/>
              <a:gd name="connsiteX0" fmla="*/ 2122327 w 13329439"/>
              <a:gd name="connsiteY0" fmla="*/ 5879 h 3061475"/>
              <a:gd name="connsiteX1" fmla="*/ 0 w 13329439"/>
              <a:gd name="connsiteY1" fmla="*/ 3039009 h 3061475"/>
              <a:gd name="connsiteX2" fmla="*/ 12700 w 13329439"/>
              <a:gd name="connsiteY2" fmla="*/ 1527709 h 3061475"/>
              <a:gd name="connsiteX3" fmla="*/ 2118406 w 13329439"/>
              <a:gd name="connsiteY3" fmla="*/ 0 h 3061475"/>
              <a:gd name="connsiteX4" fmla="*/ 13329439 w 13329439"/>
              <a:gd name="connsiteY4" fmla="*/ 3030283 h 3061475"/>
              <a:gd name="connsiteX5" fmla="*/ 10245803 w 13329439"/>
              <a:gd name="connsiteY5" fmla="*/ 3061475 h 3061475"/>
              <a:gd name="connsiteX6" fmla="*/ 2122327 w 13329439"/>
              <a:gd name="connsiteY6" fmla="*/ 5879 h 3061475"/>
              <a:gd name="connsiteX0" fmla="*/ 2210335 w 13329439"/>
              <a:gd name="connsiteY0" fmla="*/ 150562 h 3061475"/>
              <a:gd name="connsiteX1" fmla="*/ 0 w 13329439"/>
              <a:gd name="connsiteY1" fmla="*/ 3039009 h 3061475"/>
              <a:gd name="connsiteX2" fmla="*/ 12700 w 13329439"/>
              <a:gd name="connsiteY2" fmla="*/ 1527709 h 3061475"/>
              <a:gd name="connsiteX3" fmla="*/ 2118406 w 13329439"/>
              <a:gd name="connsiteY3" fmla="*/ 0 h 3061475"/>
              <a:gd name="connsiteX4" fmla="*/ 13329439 w 13329439"/>
              <a:gd name="connsiteY4" fmla="*/ 3030283 h 3061475"/>
              <a:gd name="connsiteX5" fmla="*/ 10245803 w 13329439"/>
              <a:gd name="connsiteY5" fmla="*/ 3061475 h 3061475"/>
              <a:gd name="connsiteX6" fmla="*/ 2210335 w 13329439"/>
              <a:gd name="connsiteY6" fmla="*/ 150562 h 3061475"/>
              <a:gd name="connsiteX0" fmla="*/ 2210335 w 13329439"/>
              <a:gd name="connsiteY0" fmla="*/ 184829 h 3095742"/>
              <a:gd name="connsiteX1" fmla="*/ 0 w 13329439"/>
              <a:gd name="connsiteY1" fmla="*/ 3073276 h 3095742"/>
              <a:gd name="connsiteX2" fmla="*/ 12700 w 13329439"/>
              <a:gd name="connsiteY2" fmla="*/ 1561976 h 3095742"/>
              <a:gd name="connsiteX3" fmla="*/ 2144809 w 13329439"/>
              <a:gd name="connsiteY3" fmla="*/ 0 h 3095742"/>
              <a:gd name="connsiteX4" fmla="*/ 13329439 w 13329439"/>
              <a:gd name="connsiteY4" fmla="*/ 3064550 h 3095742"/>
              <a:gd name="connsiteX5" fmla="*/ 10245803 w 13329439"/>
              <a:gd name="connsiteY5" fmla="*/ 3095742 h 3095742"/>
              <a:gd name="connsiteX6" fmla="*/ 2210335 w 13329439"/>
              <a:gd name="connsiteY6" fmla="*/ 184829 h 3095742"/>
              <a:gd name="connsiteX0" fmla="*/ 2139929 w 13329439"/>
              <a:gd name="connsiteY0" fmla="*/ 0 h 3101287"/>
              <a:gd name="connsiteX1" fmla="*/ 0 w 13329439"/>
              <a:gd name="connsiteY1" fmla="*/ 3078821 h 3101287"/>
              <a:gd name="connsiteX2" fmla="*/ 12700 w 13329439"/>
              <a:gd name="connsiteY2" fmla="*/ 1567521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39929 w 13329439"/>
              <a:gd name="connsiteY0" fmla="*/ 0 h 3101287"/>
              <a:gd name="connsiteX1" fmla="*/ 0 w 13329439"/>
              <a:gd name="connsiteY1" fmla="*/ 2549130 h 3101287"/>
              <a:gd name="connsiteX2" fmla="*/ 12700 w 13329439"/>
              <a:gd name="connsiteY2" fmla="*/ 1567521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39929 w 13329439"/>
              <a:gd name="connsiteY0" fmla="*/ 0 h 3101287"/>
              <a:gd name="connsiteX1" fmla="*/ 0 w 13329439"/>
              <a:gd name="connsiteY1" fmla="*/ 2549130 h 3101287"/>
              <a:gd name="connsiteX2" fmla="*/ 29443 w 13329439"/>
              <a:gd name="connsiteY2" fmla="*/ 303698 h 3101287"/>
              <a:gd name="connsiteX3" fmla="*/ 2144809 w 13329439"/>
              <a:gd name="connsiteY3" fmla="*/ 5545 h 3101287"/>
              <a:gd name="connsiteX4" fmla="*/ 13329439 w 13329439"/>
              <a:gd name="connsiteY4" fmla="*/ 3070095 h 3101287"/>
              <a:gd name="connsiteX5" fmla="*/ 10245803 w 13329439"/>
              <a:gd name="connsiteY5" fmla="*/ 3101287 h 3101287"/>
              <a:gd name="connsiteX6" fmla="*/ 2139929 w 13329439"/>
              <a:gd name="connsiteY6" fmla="*/ 0 h 3101287"/>
              <a:gd name="connsiteX0" fmla="*/ 2123186 w 13312696"/>
              <a:gd name="connsiteY0" fmla="*/ 0 h 3101287"/>
              <a:gd name="connsiteX1" fmla="*/ 0 w 13312696"/>
              <a:gd name="connsiteY1" fmla="*/ 1926512 h 3101287"/>
              <a:gd name="connsiteX2" fmla="*/ 12700 w 13312696"/>
              <a:gd name="connsiteY2" fmla="*/ 303698 h 3101287"/>
              <a:gd name="connsiteX3" fmla="*/ 2128066 w 13312696"/>
              <a:gd name="connsiteY3" fmla="*/ 5545 h 3101287"/>
              <a:gd name="connsiteX4" fmla="*/ 13312696 w 13312696"/>
              <a:gd name="connsiteY4" fmla="*/ 3070095 h 3101287"/>
              <a:gd name="connsiteX5" fmla="*/ 10229060 w 13312696"/>
              <a:gd name="connsiteY5" fmla="*/ 3101287 h 3101287"/>
              <a:gd name="connsiteX6" fmla="*/ 2123186 w 13312696"/>
              <a:gd name="connsiteY6" fmla="*/ 0 h 3101287"/>
              <a:gd name="connsiteX0" fmla="*/ 2759425 w 13312696"/>
              <a:gd name="connsiteY0" fmla="*/ 988786 h 3095742"/>
              <a:gd name="connsiteX1" fmla="*/ 0 w 13312696"/>
              <a:gd name="connsiteY1" fmla="*/ 1920967 h 3095742"/>
              <a:gd name="connsiteX2" fmla="*/ 12700 w 13312696"/>
              <a:gd name="connsiteY2" fmla="*/ 298153 h 3095742"/>
              <a:gd name="connsiteX3" fmla="*/ 2128066 w 13312696"/>
              <a:gd name="connsiteY3" fmla="*/ 0 h 3095742"/>
              <a:gd name="connsiteX4" fmla="*/ 13312696 w 13312696"/>
              <a:gd name="connsiteY4" fmla="*/ 3064550 h 3095742"/>
              <a:gd name="connsiteX5" fmla="*/ 10229060 w 13312696"/>
              <a:gd name="connsiteY5" fmla="*/ 3095742 h 3095742"/>
              <a:gd name="connsiteX6" fmla="*/ 2759425 w 13312696"/>
              <a:gd name="connsiteY6" fmla="*/ 988786 h 3095742"/>
              <a:gd name="connsiteX0" fmla="*/ 2759425 w 13312696"/>
              <a:gd name="connsiteY0" fmla="*/ 1276864 h 3383820"/>
              <a:gd name="connsiteX1" fmla="*/ 0 w 13312696"/>
              <a:gd name="connsiteY1" fmla="*/ 2209045 h 3383820"/>
              <a:gd name="connsiteX2" fmla="*/ 12700 w 13312696"/>
              <a:gd name="connsiteY2" fmla="*/ 586231 h 3383820"/>
              <a:gd name="connsiteX3" fmla="*/ 5376229 w 13312696"/>
              <a:gd name="connsiteY3" fmla="*/ 0 h 3383820"/>
              <a:gd name="connsiteX4" fmla="*/ 13312696 w 13312696"/>
              <a:gd name="connsiteY4" fmla="*/ 3352628 h 3383820"/>
              <a:gd name="connsiteX5" fmla="*/ 10229060 w 13312696"/>
              <a:gd name="connsiteY5" fmla="*/ 3383820 h 3383820"/>
              <a:gd name="connsiteX6" fmla="*/ 2759425 w 13312696"/>
              <a:gd name="connsiteY6" fmla="*/ 1276864 h 3383820"/>
              <a:gd name="connsiteX0" fmla="*/ 5337867 w 13312696"/>
              <a:gd name="connsiteY0" fmla="*/ 78092 h 3383820"/>
              <a:gd name="connsiteX1" fmla="*/ 0 w 13312696"/>
              <a:gd name="connsiteY1" fmla="*/ 2209045 h 3383820"/>
              <a:gd name="connsiteX2" fmla="*/ 12700 w 13312696"/>
              <a:gd name="connsiteY2" fmla="*/ 586231 h 3383820"/>
              <a:gd name="connsiteX3" fmla="*/ 5376229 w 13312696"/>
              <a:gd name="connsiteY3" fmla="*/ 0 h 3383820"/>
              <a:gd name="connsiteX4" fmla="*/ 13312696 w 13312696"/>
              <a:gd name="connsiteY4" fmla="*/ 3352628 h 3383820"/>
              <a:gd name="connsiteX5" fmla="*/ 10229060 w 13312696"/>
              <a:gd name="connsiteY5" fmla="*/ 3383820 h 3383820"/>
              <a:gd name="connsiteX6" fmla="*/ 5337867 w 13312696"/>
              <a:gd name="connsiteY6" fmla="*/ 78092 h 33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2696" h="3383820">
                <a:moveTo>
                  <a:pt x="5337867" y="78092"/>
                </a:moveTo>
                <a:lnTo>
                  <a:pt x="0" y="2209045"/>
                </a:lnTo>
                <a:cubicBezTo>
                  <a:pt x="4233" y="1668107"/>
                  <a:pt x="8467" y="1127169"/>
                  <a:pt x="12700" y="586231"/>
                </a:cubicBezTo>
                <a:lnTo>
                  <a:pt x="5376229" y="0"/>
                </a:lnTo>
                <a:lnTo>
                  <a:pt x="13312696" y="3352628"/>
                </a:lnTo>
                <a:lnTo>
                  <a:pt x="10229060" y="3383820"/>
                </a:lnTo>
                <a:lnTo>
                  <a:pt x="5337867" y="78092"/>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013"/>
          </a:p>
        </p:txBody>
      </p:sp>
      <p:sp>
        <p:nvSpPr>
          <p:cNvPr id="51" name="Rechteck 50">
            <a:extLst>
              <a:ext uri="{FF2B5EF4-FFF2-40B4-BE49-F238E27FC236}">
                <a16:creationId xmlns:a16="http://schemas.microsoft.com/office/drawing/2014/main" id="{98B34EF4-4B73-4BCF-AA7E-29FE31F8E643}"/>
              </a:ext>
            </a:extLst>
          </p:cNvPr>
          <p:cNvSpPr/>
          <p:nvPr/>
        </p:nvSpPr>
        <p:spPr>
          <a:xfrm>
            <a:off x="-18884" y="4571921"/>
            <a:ext cx="6756397" cy="560519"/>
          </a:xfrm>
          <a:prstGeom prst="rect">
            <a:avLst/>
          </a:prstGeom>
          <a:gradFill flip="none" rotWithShape="1">
            <a:gsLst>
              <a:gs pos="42000">
                <a:srgbClr val="FFFFFF">
                  <a:alpha val="62000"/>
                </a:srgbClr>
              </a:gs>
              <a:gs pos="0">
                <a:schemeClr val="bg1">
                  <a:alpha val="89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1" name="Marcador de texto 2">
            <a:extLst>
              <a:ext uri="{FF2B5EF4-FFF2-40B4-BE49-F238E27FC236}">
                <a16:creationId xmlns:a16="http://schemas.microsoft.com/office/drawing/2014/main" id="{705B1F8E-7D4B-47AB-BCA8-58C58AD5F920}"/>
              </a:ext>
            </a:extLst>
          </p:cNvPr>
          <p:cNvSpPr txBox="1">
            <a:spLocks/>
          </p:cNvSpPr>
          <p:nvPr/>
        </p:nvSpPr>
        <p:spPr bwMode="gray">
          <a:xfrm>
            <a:off x="810463" y="744162"/>
            <a:ext cx="8064314" cy="173124"/>
          </a:xfrm>
          <a:prstGeom prst="rect">
            <a:avLst/>
          </a:prstGeom>
        </p:spPr>
        <p:txBody>
          <a:bodyPr vert="horz" wrap="square" lIns="0" tIns="34290" rIns="68580" bIns="34290" rtlCol="0" anchor="ctr">
            <a:spAutoFit/>
          </a:bodyPr>
          <a:lstStyle>
            <a:defPPr>
              <a:defRPr lang="de-DE"/>
            </a:defPPr>
            <a:lvl1pPr marL="0" algn="l" defTabSz="914400" rtl="0" eaLnBrk="1" latinLnBrk="0" hangingPunct="1">
              <a:defRPr sz="900" kern="1200" spc="50"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675"/>
              <a:t>Videos informativos:</a:t>
            </a:r>
            <a:endParaRPr lang="es-MX" sz="675" dirty="0"/>
          </a:p>
        </p:txBody>
      </p:sp>
      <p:pic>
        <p:nvPicPr>
          <p:cNvPr id="12" name="Marcador de contenido 6">
            <a:extLst>
              <a:ext uri="{FF2B5EF4-FFF2-40B4-BE49-F238E27FC236}">
                <a16:creationId xmlns:a16="http://schemas.microsoft.com/office/drawing/2014/main" id="{385651C1-8321-4069-9B94-97461E833A16}"/>
              </a:ext>
            </a:extLst>
          </p:cNvPr>
          <p:cNvPicPr>
            <a:picLocks noChangeAspect="1"/>
          </p:cNvPicPr>
          <p:nvPr/>
        </p:nvPicPr>
        <p:blipFill rotWithShape="1">
          <a:blip r:embed="rId4"/>
          <a:srcRect l="50678" t="15286" r="6334" b="21284"/>
          <a:stretch/>
        </p:blipFill>
        <p:spPr bwMode="auto">
          <a:xfrm>
            <a:off x="1468894" y="1129171"/>
            <a:ext cx="1587083" cy="807260"/>
          </a:xfrm>
          <a:prstGeom prst="rect">
            <a:avLst/>
          </a:prstGeom>
          <a:noFill/>
          <a:ln w="9525">
            <a:noFill/>
            <a:miter lim="800000"/>
            <a:headEnd/>
            <a:tailEnd/>
          </a:ln>
          <a:effectLst/>
        </p:spPr>
      </p:pic>
      <p:pic>
        <p:nvPicPr>
          <p:cNvPr id="13" name="Marcador de contenido 8">
            <a:extLst>
              <a:ext uri="{FF2B5EF4-FFF2-40B4-BE49-F238E27FC236}">
                <a16:creationId xmlns:a16="http://schemas.microsoft.com/office/drawing/2014/main" id="{76D44D15-5F5B-4CE7-B30F-4FBEF827E336}"/>
              </a:ext>
            </a:extLst>
          </p:cNvPr>
          <p:cNvPicPr>
            <a:picLocks noChangeAspect="1"/>
          </p:cNvPicPr>
          <p:nvPr/>
        </p:nvPicPr>
        <p:blipFill rotWithShape="1">
          <a:blip r:embed="rId5"/>
          <a:srcRect l="49946" t="13262" r="5625" b="21959"/>
          <a:stretch/>
        </p:blipFill>
        <p:spPr bwMode="auto">
          <a:xfrm>
            <a:off x="3661505" y="1116243"/>
            <a:ext cx="1642388" cy="825493"/>
          </a:xfrm>
          <a:prstGeom prst="rect">
            <a:avLst/>
          </a:prstGeom>
          <a:noFill/>
          <a:ln w="9525">
            <a:solidFill>
              <a:schemeClr val="tx1"/>
            </a:solidFill>
            <a:miter lim="800000"/>
            <a:headEnd/>
            <a:tailEnd/>
          </a:ln>
          <a:effectLst/>
        </p:spPr>
      </p:pic>
      <p:sp>
        <p:nvSpPr>
          <p:cNvPr id="15" name="Rectángulo 14">
            <a:extLst>
              <a:ext uri="{FF2B5EF4-FFF2-40B4-BE49-F238E27FC236}">
                <a16:creationId xmlns:a16="http://schemas.microsoft.com/office/drawing/2014/main" id="{3F1D122B-5696-4802-958C-8E115384B7CE}"/>
              </a:ext>
            </a:extLst>
          </p:cNvPr>
          <p:cNvSpPr/>
          <p:nvPr/>
        </p:nvSpPr>
        <p:spPr>
          <a:xfrm>
            <a:off x="1347713" y="2184012"/>
            <a:ext cx="1874231" cy="253916"/>
          </a:xfrm>
          <a:prstGeom prst="rect">
            <a:avLst/>
          </a:prstGeom>
        </p:spPr>
        <p:txBody>
          <a:bodyPr wrap="none">
            <a:spAutoFit/>
          </a:bodyPr>
          <a:lstStyle/>
          <a:p>
            <a:r>
              <a:rPr lang="es-MX" sz="105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6"/>
              </a:rPr>
              <a:t>https://youtu.be/5M7tr8v3Loc</a:t>
            </a:r>
            <a:endParaRPr lang="es-MX"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a:extLst>
              <a:ext uri="{FF2B5EF4-FFF2-40B4-BE49-F238E27FC236}">
                <a16:creationId xmlns:a16="http://schemas.microsoft.com/office/drawing/2014/main" id="{E7C0B083-F6F8-4BC5-BC6F-0B0214F8D7F4}"/>
              </a:ext>
            </a:extLst>
          </p:cNvPr>
          <p:cNvSpPr/>
          <p:nvPr/>
        </p:nvSpPr>
        <p:spPr>
          <a:xfrm>
            <a:off x="3661505" y="2190328"/>
            <a:ext cx="1814920" cy="253916"/>
          </a:xfrm>
          <a:prstGeom prst="rect">
            <a:avLst/>
          </a:prstGeom>
        </p:spPr>
        <p:txBody>
          <a:bodyPr wrap="none">
            <a:spAutoFit/>
          </a:bodyPr>
          <a:lstStyle/>
          <a:p>
            <a:r>
              <a:rPr lang="es-MX" sz="105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https://youtu.be/uJ2n07J0j0g</a:t>
            </a:r>
            <a:endParaRPr lang="es-MX"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2" name="Imagen 21">
            <a:extLst>
              <a:ext uri="{FF2B5EF4-FFF2-40B4-BE49-F238E27FC236}">
                <a16:creationId xmlns:a16="http://schemas.microsoft.com/office/drawing/2014/main" id="{9B228A3B-F127-472B-93CB-D61301159D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0149" y="2795322"/>
            <a:ext cx="1866308" cy="1049015"/>
          </a:xfrm>
          <a:prstGeom prst="rect">
            <a:avLst/>
          </a:prstGeom>
          <a:ln>
            <a:solidFill>
              <a:schemeClr val="accent1"/>
            </a:solidFill>
          </a:ln>
        </p:spPr>
      </p:pic>
      <p:pic>
        <p:nvPicPr>
          <p:cNvPr id="23" name="Imagen 22">
            <a:extLst>
              <a:ext uri="{FF2B5EF4-FFF2-40B4-BE49-F238E27FC236}">
                <a16:creationId xmlns:a16="http://schemas.microsoft.com/office/drawing/2014/main" id="{DCCD2C0A-3A44-4D21-B90E-EC65B81DC7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6060" y="2802602"/>
            <a:ext cx="1778438" cy="1000278"/>
          </a:xfrm>
          <a:prstGeom prst="rect">
            <a:avLst/>
          </a:prstGeom>
        </p:spPr>
      </p:pic>
      <p:sp>
        <p:nvSpPr>
          <p:cNvPr id="24" name="Rectángulo 23">
            <a:extLst>
              <a:ext uri="{FF2B5EF4-FFF2-40B4-BE49-F238E27FC236}">
                <a16:creationId xmlns:a16="http://schemas.microsoft.com/office/drawing/2014/main" id="{310BED00-D8AB-4F67-9636-2D0E999878AC}"/>
              </a:ext>
            </a:extLst>
          </p:cNvPr>
          <p:cNvSpPr/>
          <p:nvPr/>
        </p:nvSpPr>
        <p:spPr>
          <a:xfrm>
            <a:off x="1970560" y="4028606"/>
            <a:ext cx="1996059" cy="415498"/>
          </a:xfrm>
          <a:prstGeom prst="rect">
            <a:avLst/>
          </a:prstGeom>
        </p:spPr>
        <p:txBody>
          <a:bodyPr wrap="none">
            <a:spAutoFit/>
          </a:bodyPr>
          <a:lstStyle/>
          <a:p>
            <a:r>
              <a:rPr lang="es-MX" sz="1050" dirty="0">
                <a:hlinkClick r:id="rId10"/>
              </a:rPr>
              <a:t>https://youtu.be/w9sG8KIBLok</a:t>
            </a:r>
            <a:endParaRPr lang="es-MX" sz="1050" dirty="0"/>
          </a:p>
          <a:p>
            <a:endParaRPr lang="es-MX" sz="1050" dirty="0"/>
          </a:p>
        </p:txBody>
      </p:sp>
      <p:sp>
        <p:nvSpPr>
          <p:cNvPr id="25" name="Rectángulo 24">
            <a:extLst>
              <a:ext uri="{FF2B5EF4-FFF2-40B4-BE49-F238E27FC236}">
                <a16:creationId xmlns:a16="http://schemas.microsoft.com/office/drawing/2014/main" id="{27980CBF-7EDF-4291-8022-3EC63B1931DF}"/>
              </a:ext>
            </a:extLst>
          </p:cNvPr>
          <p:cNvSpPr/>
          <p:nvPr/>
        </p:nvSpPr>
        <p:spPr>
          <a:xfrm>
            <a:off x="4980999" y="4028606"/>
            <a:ext cx="2071401" cy="415498"/>
          </a:xfrm>
          <a:prstGeom prst="rect">
            <a:avLst/>
          </a:prstGeom>
        </p:spPr>
        <p:txBody>
          <a:bodyPr wrap="none">
            <a:spAutoFit/>
          </a:bodyPr>
          <a:lstStyle/>
          <a:p>
            <a:r>
              <a:rPr lang="es-MX" sz="1050" dirty="0">
                <a:hlinkClick r:id="rId11"/>
              </a:rPr>
              <a:t>https://youtu.be/7RCDhsYKXTc</a:t>
            </a:r>
            <a:endParaRPr lang="es-MX" sz="1050" dirty="0"/>
          </a:p>
          <a:p>
            <a:endParaRPr lang="es-MX" sz="1050" dirty="0"/>
          </a:p>
        </p:txBody>
      </p:sp>
      <p:sp>
        <p:nvSpPr>
          <p:cNvPr id="26" name="CuadroTexto 25">
            <a:extLst>
              <a:ext uri="{FF2B5EF4-FFF2-40B4-BE49-F238E27FC236}">
                <a16:creationId xmlns:a16="http://schemas.microsoft.com/office/drawing/2014/main" id="{4787D1E7-AE84-4CE9-A3FD-B4A294B35268}"/>
              </a:ext>
            </a:extLst>
          </p:cNvPr>
          <p:cNvSpPr txBox="1"/>
          <p:nvPr/>
        </p:nvSpPr>
        <p:spPr>
          <a:xfrm>
            <a:off x="1711114" y="2021394"/>
            <a:ext cx="1127232" cy="253916"/>
          </a:xfrm>
          <a:prstGeom prst="rect">
            <a:avLst/>
          </a:prstGeom>
          <a:noFill/>
        </p:spPr>
        <p:txBody>
          <a:bodyPr wrap="none" rtlCol="0">
            <a:spAutoFit/>
          </a:bodyPr>
          <a:lstStyle/>
          <a:p>
            <a:r>
              <a:rPr lang="es-MX" sz="1050" dirty="0"/>
              <a:t>Red SGEn APF</a:t>
            </a:r>
          </a:p>
        </p:txBody>
      </p:sp>
      <p:sp>
        <p:nvSpPr>
          <p:cNvPr id="27" name="CuadroTexto 26">
            <a:extLst>
              <a:ext uri="{FF2B5EF4-FFF2-40B4-BE49-F238E27FC236}">
                <a16:creationId xmlns:a16="http://schemas.microsoft.com/office/drawing/2014/main" id="{B6E0BFA0-CC34-49E2-A82A-7F370E2DBB49}"/>
              </a:ext>
            </a:extLst>
          </p:cNvPr>
          <p:cNvSpPr txBox="1"/>
          <p:nvPr/>
        </p:nvSpPr>
        <p:spPr>
          <a:xfrm>
            <a:off x="3876457" y="2008463"/>
            <a:ext cx="1383712" cy="253916"/>
          </a:xfrm>
          <a:prstGeom prst="rect">
            <a:avLst/>
          </a:prstGeom>
          <a:noFill/>
        </p:spPr>
        <p:txBody>
          <a:bodyPr wrap="none" rtlCol="0">
            <a:spAutoFit/>
          </a:bodyPr>
          <a:lstStyle/>
          <a:p>
            <a:r>
              <a:rPr lang="es-MX" sz="1050" dirty="0"/>
              <a:t>Red SGEn Industria</a:t>
            </a:r>
          </a:p>
        </p:txBody>
      </p:sp>
      <p:sp>
        <p:nvSpPr>
          <p:cNvPr id="28" name="CuadroTexto 27">
            <a:extLst>
              <a:ext uri="{FF2B5EF4-FFF2-40B4-BE49-F238E27FC236}">
                <a16:creationId xmlns:a16="http://schemas.microsoft.com/office/drawing/2014/main" id="{52837278-5962-40EB-B3C7-9930C088B1B3}"/>
              </a:ext>
            </a:extLst>
          </p:cNvPr>
          <p:cNvSpPr txBox="1"/>
          <p:nvPr/>
        </p:nvSpPr>
        <p:spPr>
          <a:xfrm>
            <a:off x="1812168" y="3862346"/>
            <a:ext cx="2521844" cy="253916"/>
          </a:xfrm>
          <a:prstGeom prst="rect">
            <a:avLst/>
          </a:prstGeom>
          <a:noFill/>
        </p:spPr>
        <p:txBody>
          <a:bodyPr wrap="none" rtlCol="0">
            <a:spAutoFit/>
          </a:bodyPr>
          <a:lstStyle/>
          <a:p>
            <a:r>
              <a:rPr lang="es-MX" sz="1050" dirty="0"/>
              <a:t>Talleres de Desarrollo de Capacidades</a:t>
            </a:r>
          </a:p>
        </p:txBody>
      </p:sp>
      <p:sp>
        <p:nvSpPr>
          <p:cNvPr id="29" name="CuadroTexto 28">
            <a:extLst>
              <a:ext uri="{FF2B5EF4-FFF2-40B4-BE49-F238E27FC236}">
                <a16:creationId xmlns:a16="http://schemas.microsoft.com/office/drawing/2014/main" id="{94224C75-A645-401E-82D7-384F7EFB9CE1}"/>
              </a:ext>
            </a:extLst>
          </p:cNvPr>
          <p:cNvSpPr txBox="1"/>
          <p:nvPr/>
        </p:nvSpPr>
        <p:spPr>
          <a:xfrm>
            <a:off x="4831368" y="3831889"/>
            <a:ext cx="2295821" cy="253916"/>
          </a:xfrm>
          <a:prstGeom prst="rect">
            <a:avLst/>
          </a:prstGeom>
          <a:noFill/>
        </p:spPr>
        <p:txBody>
          <a:bodyPr wrap="none" rtlCol="0">
            <a:spAutoFit/>
          </a:bodyPr>
          <a:lstStyle/>
          <a:p>
            <a:r>
              <a:rPr lang="es-MX" sz="1050" dirty="0"/>
              <a:t>Metodología Redes de Aprendizaje</a:t>
            </a:r>
          </a:p>
        </p:txBody>
      </p:sp>
      <p:pic>
        <p:nvPicPr>
          <p:cNvPr id="31" name="Imagen 30">
            <a:hlinkClick r:id="rId12"/>
            <a:extLst>
              <a:ext uri="{FF2B5EF4-FFF2-40B4-BE49-F238E27FC236}">
                <a16:creationId xmlns:a16="http://schemas.microsoft.com/office/drawing/2014/main" id="{0A0A2066-38D8-4055-9510-2AB36FB518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84159" y="1020055"/>
            <a:ext cx="1663487" cy="921680"/>
          </a:xfrm>
          <a:prstGeom prst="rect">
            <a:avLst/>
          </a:prstGeom>
        </p:spPr>
      </p:pic>
      <p:sp>
        <p:nvSpPr>
          <p:cNvPr id="32" name="CuadroTexto 31">
            <a:extLst>
              <a:ext uri="{FF2B5EF4-FFF2-40B4-BE49-F238E27FC236}">
                <a16:creationId xmlns:a16="http://schemas.microsoft.com/office/drawing/2014/main" id="{8FE681F2-D031-41EC-B8A6-C526AAC1F615}"/>
              </a:ext>
            </a:extLst>
          </p:cNvPr>
          <p:cNvSpPr txBox="1"/>
          <p:nvPr/>
        </p:nvSpPr>
        <p:spPr>
          <a:xfrm>
            <a:off x="6081167" y="1983752"/>
            <a:ext cx="1556836" cy="253916"/>
          </a:xfrm>
          <a:prstGeom prst="rect">
            <a:avLst/>
          </a:prstGeom>
          <a:noFill/>
        </p:spPr>
        <p:txBody>
          <a:bodyPr wrap="none" rtlCol="0">
            <a:spAutoFit/>
          </a:bodyPr>
          <a:lstStyle/>
          <a:p>
            <a:r>
              <a:rPr lang="es-MX" sz="1050" dirty="0"/>
              <a:t>Red SGEn El Salvador</a:t>
            </a:r>
          </a:p>
        </p:txBody>
      </p:sp>
      <p:sp>
        <p:nvSpPr>
          <p:cNvPr id="33" name="Rectángulo 32">
            <a:extLst>
              <a:ext uri="{FF2B5EF4-FFF2-40B4-BE49-F238E27FC236}">
                <a16:creationId xmlns:a16="http://schemas.microsoft.com/office/drawing/2014/main" id="{7F313F8A-942E-459A-904B-23C7FDCDE560}"/>
              </a:ext>
            </a:extLst>
          </p:cNvPr>
          <p:cNvSpPr/>
          <p:nvPr/>
        </p:nvSpPr>
        <p:spPr>
          <a:xfrm>
            <a:off x="5918570" y="2169524"/>
            <a:ext cx="1867819" cy="253916"/>
          </a:xfrm>
          <a:prstGeom prst="rect">
            <a:avLst/>
          </a:prstGeom>
        </p:spPr>
        <p:txBody>
          <a:bodyPr wrap="none">
            <a:spAutoFit/>
          </a:bodyPr>
          <a:lstStyle/>
          <a:p>
            <a:r>
              <a:rPr lang="es-MX" sz="1050" dirty="0">
                <a:latin typeface="Calibri" panose="020F0502020204030204" pitchFamily="34" charset="0"/>
                <a:ea typeface="Calibri" panose="020F0502020204030204" pitchFamily="34" charset="0"/>
                <a:cs typeface="Times New Roman" panose="02020603050405020304" pitchFamily="18" charset="0"/>
                <a:hlinkClick r:id="rId12"/>
              </a:rPr>
              <a:t>https://youtu.be/8J5pTJlQ7p0</a:t>
            </a:r>
            <a:r>
              <a:rPr lang="es-MX" sz="105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34" name="Imagen 143" descr="C:\Users\PES-EE\AppData\Local\Microsoft\Windows\Temporary Internet Files\Content.Outlook\ZCYY8D8B\Redes.jpg">
            <a:extLst>
              <a:ext uri="{FF2B5EF4-FFF2-40B4-BE49-F238E27FC236}">
                <a16:creationId xmlns:a16="http://schemas.microsoft.com/office/drawing/2014/main" id="{2324C2F8-727B-499A-910A-B4011A926D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b="-10097"/>
          <a:stretch>
            <a:fillRect/>
          </a:stretch>
        </p:blipFill>
        <p:spPr bwMode="auto">
          <a:xfrm>
            <a:off x="593996" y="227602"/>
            <a:ext cx="287178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37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187847-B079-4E7E-A625-D2A99DB9B5DD}"/>
              </a:ext>
            </a:extLst>
          </p:cNvPr>
          <p:cNvSpPr>
            <a:spLocks noGrp="1"/>
          </p:cNvSpPr>
          <p:nvPr>
            <p:ph type="title"/>
          </p:nvPr>
        </p:nvSpPr>
        <p:spPr/>
        <p:txBody>
          <a:bodyPr/>
          <a:lstStyle/>
          <a:p>
            <a:endParaRPr lang="en-GB"/>
          </a:p>
        </p:txBody>
      </p:sp>
      <p:sp>
        <p:nvSpPr>
          <p:cNvPr id="3" name="Marcador de texto 2">
            <a:extLst>
              <a:ext uri="{FF2B5EF4-FFF2-40B4-BE49-F238E27FC236}">
                <a16:creationId xmlns:a16="http://schemas.microsoft.com/office/drawing/2014/main" id="{1E4E991B-9126-4D28-B509-7110C7D845AA}"/>
              </a:ext>
            </a:extLst>
          </p:cNvPr>
          <p:cNvSpPr>
            <a:spLocks noGrp="1"/>
          </p:cNvSpPr>
          <p:nvPr>
            <p:ph type="body" sz="quarter" idx="15"/>
          </p:nvPr>
        </p:nvSpPr>
        <p:spPr>
          <a:xfrm>
            <a:off x="2140284" y="2611514"/>
            <a:ext cx="3369561" cy="1025036"/>
          </a:xfrm>
        </p:spPr>
        <p:txBody>
          <a:bodyPr/>
          <a:lstStyle/>
          <a:p>
            <a:r>
              <a:rPr lang="en-GB" dirty="0">
                <a:hlinkClick r:id="rId2"/>
              </a:rPr>
              <a:t>lorena.espinosa@giz.de</a:t>
            </a:r>
            <a:endParaRPr lang="en-GB" dirty="0"/>
          </a:p>
          <a:p>
            <a:endParaRPr lang="en-GB" dirty="0"/>
          </a:p>
        </p:txBody>
      </p:sp>
      <p:sp>
        <p:nvSpPr>
          <p:cNvPr id="4" name="Marcador de texto 3">
            <a:extLst>
              <a:ext uri="{FF2B5EF4-FFF2-40B4-BE49-F238E27FC236}">
                <a16:creationId xmlns:a16="http://schemas.microsoft.com/office/drawing/2014/main" id="{231AF352-69A8-470D-85A7-0359F51D8E80}"/>
              </a:ext>
            </a:extLst>
          </p:cNvPr>
          <p:cNvSpPr>
            <a:spLocks noGrp="1"/>
          </p:cNvSpPr>
          <p:nvPr>
            <p:ph type="body" sz="quarter" idx="22"/>
          </p:nvPr>
        </p:nvSpPr>
        <p:spPr/>
        <p:txBody>
          <a:bodyPr/>
          <a:lstStyle/>
          <a:p>
            <a:r>
              <a:rPr lang="en-GB" dirty="0"/>
              <a:t>Lorena Espinosa Flores</a:t>
            </a:r>
          </a:p>
        </p:txBody>
      </p:sp>
      <p:sp>
        <p:nvSpPr>
          <p:cNvPr id="5" name="Marcador de texto 4">
            <a:extLst>
              <a:ext uri="{FF2B5EF4-FFF2-40B4-BE49-F238E27FC236}">
                <a16:creationId xmlns:a16="http://schemas.microsoft.com/office/drawing/2014/main" id="{B1849B9A-08BF-44CE-9A82-5B4FC5D2A085}"/>
              </a:ext>
            </a:extLst>
          </p:cNvPr>
          <p:cNvSpPr>
            <a:spLocks noGrp="1"/>
          </p:cNvSpPr>
          <p:nvPr>
            <p:ph type="body" sz="quarter" idx="23"/>
          </p:nvPr>
        </p:nvSpPr>
        <p:spPr>
          <a:xfrm>
            <a:off x="2140284" y="1635977"/>
            <a:ext cx="4175456" cy="820143"/>
          </a:xfrm>
        </p:spPr>
        <p:txBody>
          <a:bodyPr/>
          <a:lstStyle/>
          <a:p>
            <a:r>
              <a:rPr lang="es-MX" sz="1200" dirty="0">
                <a:latin typeface="Arial" panose="020B0604020202020204" pitchFamily="34" charset="0"/>
                <a:cs typeface="Arial" panose="020B0604020202020204" pitchFamily="34" charset="0"/>
              </a:rPr>
              <a:t>Asesora / </a:t>
            </a:r>
            <a:r>
              <a:rPr lang="es-MX" sz="1200" dirty="0" err="1">
                <a:latin typeface="Arial" panose="020B0604020202020204" pitchFamily="34" charset="0"/>
                <a:cs typeface="Arial" panose="020B0604020202020204" pitchFamily="34" charset="0"/>
              </a:rPr>
              <a:t>Beraterin</a:t>
            </a:r>
            <a:endParaRPr lang="es-MX"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Apoyo a la Implementación de la Transición Energética / </a:t>
            </a:r>
            <a:r>
              <a:rPr lang="es-MX" sz="1200" dirty="0" err="1">
                <a:latin typeface="Arial" panose="020B0604020202020204" pitchFamily="34" charset="0"/>
                <a:cs typeface="Arial" panose="020B0604020202020204" pitchFamily="34" charset="0"/>
              </a:rPr>
              <a:t>Unterstützung</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der</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Implementierung</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der</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Energiewende</a:t>
            </a:r>
            <a:endParaRPr lang="es-MX" sz="1200" dirty="0">
              <a:latin typeface="Arial" panose="020B0604020202020204" pitchFamily="34" charset="0"/>
              <a:cs typeface="Arial" panose="020B0604020202020204" pitchFamily="34" charset="0"/>
            </a:endParaRPr>
          </a:p>
          <a:p>
            <a:endParaRPr lang="es-MX" sz="1200" dirty="0">
              <a:latin typeface="Arial" panose="020B0604020202020204" pitchFamily="34" charset="0"/>
              <a:cs typeface="Arial" panose="020B0604020202020204" pitchFamily="34" charset="0"/>
            </a:endParaRPr>
          </a:p>
          <a:p>
            <a:endParaRPr lang="es-MX" sz="1200" dirty="0">
              <a:latin typeface="Arial" panose="020B0604020202020204" pitchFamily="34" charset="0"/>
              <a:cs typeface="Arial" panose="020B0604020202020204" pitchFamily="34" charset="0"/>
            </a:endParaRPr>
          </a:p>
          <a:p>
            <a:endParaRPr lang="en-GB" dirty="0"/>
          </a:p>
        </p:txBody>
      </p:sp>
      <p:sp>
        <p:nvSpPr>
          <p:cNvPr id="7" name="Marcador de fecha 6">
            <a:extLst>
              <a:ext uri="{FF2B5EF4-FFF2-40B4-BE49-F238E27FC236}">
                <a16:creationId xmlns:a16="http://schemas.microsoft.com/office/drawing/2014/main" id="{FAACE1CA-8E35-470D-8EFC-B0D5A1E4AB87}"/>
              </a:ext>
            </a:extLst>
          </p:cNvPr>
          <p:cNvSpPr>
            <a:spLocks noGrp="1"/>
          </p:cNvSpPr>
          <p:nvPr>
            <p:ph type="dt" sz="half" idx="24"/>
          </p:nvPr>
        </p:nvSpPr>
        <p:spPr/>
        <p:txBody>
          <a:bodyPr/>
          <a:lstStyle/>
          <a:p>
            <a:r>
              <a:rPr lang="es-ES"/>
              <a:t>14.02.2019</a:t>
            </a:r>
            <a:endParaRPr lang="es-ES" dirty="0"/>
          </a:p>
        </p:txBody>
      </p:sp>
      <p:sp>
        <p:nvSpPr>
          <p:cNvPr id="8" name="Marcador de pie de página 7">
            <a:extLst>
              <a:ext uri="{FF2B5EF4-FFF2-40B4-BE49-F238E27FC236}">
                <a16:creationId xmlns:a16="http://schemas.microsoft.com/office/drawing/2014/main" id="{208A1523-876A-41B4-BB2A-BF2ED1F1E6B5}"/>
              </a:ext>
            </a:extLst>
          </p:cNvPr>
          <p:cNvSpPr>
            <a:spLocks noGrp="1"/>
          </p:cNvSpPr>
          <p:nvPr>
            <p:ph type="ftr" sz="quarter" idx="25"/>
          </p:nvPr>
        </p:nvSpPr>
        <p:spPr/>
        <p:txBody>
          <a:bodyPr/>
          <a:lstStyle/>
          <a:p>
            <a:r>
              <a:rPr lang="es-ES"/>
              <a:t>Redes de Aprendizaje para la implementación de Sistemas de Gestión de la Energía</a:t>
            </a:r>
            <a:endParaRPr lang="es-ES" dirty="0"/>
          </a:p>
        </p:txBody>
      </p:sp>
      <p:sp>
        <p:nvSpPr>
          <p:cNvPr id="9" name="Marcador de número de diapositiva 8">
            <a:extLst>
              <a:ext uri="{FF2B5EF4-FFF2-40B4-BE49-F238E27FC236}">
                <a16:creationId xmlns:a16="http://schemas.microsoft.com/office/drawing/2014/main" id="{C56881A4-FB19-4D31-A369-14F2EF1B21A5}"/>
              </a:ext>
            </a:extLst>
          </p:cNvPr>
          <p:cNvSpPr>
            <a:spLocks noGrp="1"/>
          </p:cNvSpPr>
          <p:nvPr>
            <p:ph type="sldNum" sz="quarter" idx="26"/>
          </p:nvPr>
        </p:nvSpPr>
        <p:spPr/>
        <p:txBody>
          <a:bodyPr/>
          <a:lstStyle/>
          <a:p>
            <a:r>
              <a:rPr lang="es-ES"/>
              <a:t>Página </a:t>
            </a:r>
            <a:fld id="{3A8B5DB7-81A8-4ED4-916B-6B23CD603687}" type="slidenum">
              <a:rPr lang="es-ES" smtClean="0"/>
              <a:pPr/>
              <a:t>17</a:t>
            </a:fld>
            <a:endParaRPr lang="es-ES" dirty="0"/>
          </a:p>
        </p:txBody>
      </p:sp>
      <p:pic>
        <p:nvPicPr>
          <p:cNvPr id="10" name="Marcador de posición de imagen 26" descr="Una mujer sonriendo&#10;&#10;Descripción generada automáticamente">
            <a:extLst>
              <a:ext uri="{FF2B5EF4-FFF2-40B4-BE49-F238E27FC236}">
                <a16:creationId xmlns:a16="http://schemas.microsoft.com/office/drawing/2014/main" id="{25EAD4F1-9181-46EE-B699-02EB169957BA}"/>
              </a:ext>
            </a:extLst>
          </p:cNvPr>
          <p:cNvPicPr>
            <a:picLocks noGrp="1" noChangeAspect="1"/>
          </p:cNvPicPr>
          <p:nvPr>
            <p:ph type="pic" sz="quarter" idx="17"/>
          </p:nvPr>
        </p:nvPicPr>
        <p:blipFill>
          <a:blip r:embed="rId3"/>
          <a:srcRect t="1280" b="1280"/>
          <a:stretch>
            <a:fillRect/>
          </a:stretch>
        </p:blipFill>
        <p:spPr>
          <a:xfrm>
            <a:off x="449263" y="1392238"/>
            <a:ext cx="1468437" cy="1703387"/>
          </a:xfrm>
        </p:spPr>
      </p:pic>
    </p:spTree>
    <p:extLst>
      <p:ext uri="{BB962C8B-B14F-4D97-AF65-F5344CB8AC3E}">
        <p14:creationId xmlns:p14="http://schemas.microsoft.com/office/powerpoint/2010/main" val="75095374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418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057751-879A-4F71-9E5B-FE0C37D21F09}"/>
              </a:ext>
            </a:extLst>
          </p:cNvPr>
          <p:cNvSpPr>
            <a:spLocks noGrp="1"/>
          </p:cNvSpPr>
          <p:nvPr>
            <p:ph type="body" sz="quarter" idx="10"/>
          </p:nvPr>
        </p:nvSpPr>
        <p:spPr>
          <a:xfrm>
            <a:off x="699848" y="3704147"/>
            <a:ext cx="7970837" cy="1272656"/>
          </a:xfrm>
        </p:spPr>
        <p:txBody>
          <a:bodyPr/>
          <a:lstStyle/>
          <a:p>
            <a:r>
              <a:rPr lang="es-ES" sz="1400" b="1" dirty="0">
                <a:solidFill>
                  <a:srgbClr val="0F1419"/>
                </a:solidFill>
                <a:latin typeface="TwitterChirp"/>
              </a:rPr>
              <a:t>Implementación de Sistemas de Gestión de la Energía a través de Redes de Aprendizaje</a:t>
            </a:r>
          </a:p>
          <a:p>
            <a:br>
              <a:rPr lang="es-ES" sz="2400" b="0" i="1" dirty="0">
                <a:solidFill>
                  <a:srgbClr val="0F1419"/>
                </a:solidFill>
                <a:latin typeface="TwitterChirp"/>
              </a:rPr>
            </a:br>
            <a:endParaRPr lang="en-GB" sz="1400" b="1" dirty="0">
              <a:solidFill>
                <a:srgbClr val="0F1419"/>
              </a:solidFill>
              <a:latin typeface="TwitterChirp"/>
            </a:endParaRPr>
          </a:p>
          <a:p>
            <a:endParaRPr lang="es-ES" sz="1400" b="1" dirty="0">
              <a:solidFill>
                <a:srgbClr val="0F1419"/>
              </a:solidFill>
              <a:latin typeface="TwitterChirp"/>
            </a:endParaRPr>
          </a:p>
        </p:txBody>
      </p:sp>
      <p:sp>
        <p:nvSpPr>
          <p:cNvPr id="3" name="Título 2">
            <a:extLst>
              <a:ext uri="{FF2B5EF4-FFF2-40B4-BE49-F238E27FC236}">
                <a16:creationId xmlns:a16="http://schemas.microsoft.com/office/drawing/2014/main" id="{B813BB67-4B39-4E76-B159-FC5A4FACBBCF}"/>
              </a:ext>
            </a:extLst>
          </p:cNvPr>
          <p:cNvSpPr>
            <a:spLocks noGrp="1"/>
          </p:cNvSpPr>
          <p:nvPr>
            <p:ph type="title"/>
          </p:nvPr>
        </p:nvSpPr>
        <p:spPr>
          <a:xfrm>
            <a:off x="699848" y="3204960"/>
            <a:ext cx="7971711" cy="360099"/>
          </a:xfrm>
        </p:spPr>
        <p:txBody>
          <a:bodyPr/>
          <a:lstStyle/>
          <a:p>
            <a:r>
              <a:rPr lang="en-GB" dirty="0" err="1"/>
              <a:t>Sistemas</a:t>
            </a:r>
            <a:r>
              <a:rPr lang="en-GB" dirty="0"/>
              <a:t> de Gestión de la </a:t>
            </a:r>
            <a:r>
              <a:rPr lang="en-GB" dirty="0" err="1"/>
              <a:t>Energía</a:t>
            </a:r>
            <a:endParaRPr lang="en-GB" dirty="0"/>
          </a:p>
        </p:txBody>
      </p:sp>
      <p:sp>
        <p:nvSpPr>
          <p:cNvPr id="4" name="Marcador de número de diapositiva 3">
            <a:extLst>
              <a:ext uri="{FF2B5EF4-FFF2-40B4-BE49-F238E27FC236}">
                <a16:creationId xmlns:a16="http://schemas.microsoft.com/office/drawing/2014/main" id="{0185B054-4B77-44E1-ACF7-B77501917A6C}"/>
              </a:ext>
            </a:extLst>
          </p:cNvPr>
          <p:cNvSpPr>
            <a:spLocks noGrp="1"/>
          </p:cNvSpPr>
          <p:nvPr>
            <p:ph type="sldNum" sz="quarter" idx="13"/>
          </p:nvPr>
        </p:nvSpPr>
        <p:spPr/>
        <p:txBody>
          <a:bodyPr/>
          <a:lstStyle/>
          <a:p>
            <a:r>
              <a:rPr lang="es-ES"/>
              <a:t>Página </a:t>
            </a:r>
            <a:fld id="{3A8B5DB7-81A8-4ED4-916B-6B23CD603687}" type="slidenum">
              <a:rPr lang="es-ES" smtClean="0"/>
              <a:pPr/>
              <a:t>2</a:t>
            </a:fld>
            <a:endParaRPr lang="es-ES" dirty="0"/>
          </a:p>
        </p:txBody>
      </p:sp>
      <p:sp>
        <p:nvSpPr>
          <p:cNvPr id="5" name="Marcador de fecha 4">
            <a:extLst>
              <a:ext uri="{FF2B5EF4-FFF2-40B4-BE49-F238E27FC236}">
                <a16:creationId xmlns:a16="http://schemas.microsoft.com/office/drawing/2014/main" id="{B88DAB17-2144-4837-8447-CCFBC0FF3EF2}"/>
              </a:ext>
            </a:extLst>
          </p:cNvPr>
          <p:cNvSpPr>
            <a:spLocks noGrp="1"/>
          </p:cNvSpPr>
          <p:nvPr>
            <p:ph type="dt" sz="half" idx="14"/>
          </p:nvPr>
        </p:nvSpPr>
        <p:spPr/>
        <p:txBody>
          <a:bodyPr/>
          <a:lstStyle/>
          <a:p>
            <a:r>
              <a:rPr lang="es-ES"/>
              <a:t>Agosto de 2021</a:t>
            </a:r>
            <a:endParaRPr lang="es-ES" dirty="0"/>
          </a:p>
        </p:txBody>
      </p:sp>
      <p:sp>
        <p:nvSpPr>
          <p:cNvPr id="6" name="Marcador de pie de página 5">
            <a:extLst>
              <a:ext uri="{FF2B5EF4-FFF2-40B4-BE49-F238E27FC236}">
                <a16:creationId xmlns:a16="http://schemas.microsoft.com/office/drawing/2014/main" id="{F27F5DC1-2006-43B9-9D26-740EB6FD8308}"/>
              </a:ext>
            </a:extLst>
          </p:cNvPr>
          <p:cNvSpPr>
            <a:spLocks noGrp="1"/>
          </p:cNvSpPr>
          <p:nvPr>
            <p:ph type="ftr" sz="quarter" idx="15"/>
          </p:nvPr>
        </p:nvSpPr>
        <p:spPr/>
        <p:txBody>
          <a:bodyPr/>
          <a:lstStyle/>
          <a:p>
            <a:r>
              <a:rPr lang="es-ES"/>
              <a:t>Redes de Aprendizaje para la implementación de Sistemas de Gestión de la Energía</a:t>
            </a:r>
            <a:endParaRPr lang="es-ES" dirty="0"/>
          </a:p>
        </p:txBody>
      </p:sp>
    </p:spTree>
    <p:extLst>
      <p:ext uri="{BB962C8B-B14F-4D97-AF65-F5344CB8AC3E}">
        <p14:creationId xmlns:p14="http://schemas.microsoft.com/office/powerpoint/2010/main" val="23804485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¿Qué es un Sistema de Gestión de la Energía?</a:t>
            </a:r>
          </a:p>
        </p:txBody>
      </p:sp>
      <p:sp>
        <p:nvSpPr>
          <p:cNvPr id="3" name="Marcador de contenido 2"/>
          <p:cNvSpPr>
            <a:spLocks noGrp="1"/>
          </p:cNvSpPr>
          <p:nvPr>
            <p:ph idx="1"/>
          </p:nvPr>
        </p:nvSpPr>
        <p:spPr>
          <a:xfrm>
            <a:off x="425669" y="1551903"/>
            <a:ext cx="4788776" cy="2409184"/>
          </a:xfrm>
        </p:spPr>
        <p:txBody>
          <a:bodyPr>
            <a:normAutofit/>
          </a:bodyPr>
          <a:lstStyle/>
          <a:p>
            <a:pPr algn="just"/>
            <a:r>
              <a:rPr lang="es-MX" sz="1500" i="1" dirty="0">
                <a:latin typeface="+mj-lt"/>
              </a:rPr>
              <a:t>“</a:t>
            </a:r>
            <a:r>
              <a:rPr lang="es-MX" sz="1500" b="1" i="1" dirty="0">
                <a:latin typeface="+mj-lt"/>
              </a:rPr>
              <a:t>conjunto de elementos de una organización interrelacionados </a:t>
            </a:r>
            <a:r>
              <a:rPr lang="es-MX" sz="1500" i="1" dirty="0">
                <a:latin typeface="+mj-lt"/>
              </a:rPr>
              <a:t>o que interactúan para establecer </a:t>
            </a:r>
            <a:r>
              <a:rPr lang="es-MX" sz="1500" dirty="0">
                <a:latin typeface="+mj-lt"/>
                <a:cs typeface="Arial" pitchFamily="34" charset="0"/>
              </a:rPr>
              <a:t>políticas, objetivos y procesos para lograr estos objetivos” (ISO 50001:2018)</a:t>
            </a:r>
          </a:p>
          <a:p>
            <a:pPr algn="just"/>
            <a:endParaRPr lang="es-MX" sz="1500" dirty="0">
              <a:latin typeface="+mj-lt"/>
              <a:cs typeface="Arial" pitchFamily="34" charset="0"/>
            </a:endParaRPr>
          </a:p>
          <a:p>
            <a:pPr algn="just"/>
            <a:r>
              <a:rPr lang="es-MX" sz="1500" dirty="0">
                <a:latin typeface="+mj-lt"/>
                <a:cs typeface="Arial" pitchFamily="34" charset="0"/>
              </a:rPr>
              <a:t>Puede también definirse como</a:t>
            </a:r>
            <a:r>
              <a:rPr lang="es-ES_tradnl" sz="1500" dirty="0">
                <a:latin typeface="+mj-lt"/>
                <a:cs typeface="Arial" pitchFamily="34" charset="0"/>
              </a:rPr>
              <a:t> una metodología para lograr la </a:t>
            </a:r>
            <a:r>
              <a:rPr lang="es-ES_tradnl" sz="1500" b="1" dirty="0">
                <a:latin typeface="+mj-lt"/>
                <a:cs typeface="Arial" pitchFamily="34" charset="0"/>
              </a:rPr>
              <a:t>mejora sostenida y continua </a:t>
            </a:r>
            <a:r>
              <a:rPr lang="es-ES_tradnl" sz="1500" dirty="0">
                <a:latin typeface="+mj-lt"/>
                <a:cs typeface="Arial" pitchFamily="34" charset="0"/>
              </a:rPr>
              <a:t>del desempeño energético en las organizaciones en una forma costo-efectiva.</a:t>
            </a:r>
            <a:endParaRPr lang="es-MX" sz="1500" dirty="0">
              <a:latin typeface="+mj-lt"/>
              <a:cs typeface="Arial"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1315" y="1192505"/>
            <a:ext cx="2949785" cy="3023299"/>
          </a:xfrm>
          <a:prstGeom prst="rect">
            <a:avLst/>
          </a:prstGeom>
        </p:spPr>
      </p:pic>
      <p:sp>
        <p:nvSpPr>
          <p:cNvPr id="7" name="Datumsplatzhalter 7">
            <a:extLst>
              <a:ext uri="{FF2B5EF4-FFF2-40B4-BE49-F238E27FC236}">
                <a16:creationId xmlns:a16="http://schemas.microsoft.com/office/drawing/2014/main" id="{09D5A532-FF0A-AB40-8983-71EC4D17BF78}"/>
              </a:ext>
            </a:extLst>
          </p:cNvPr>
          <p:cNvSpPr txBox="1">
            <a:spLocks/>
          </p:cNvSpPr>
          <p:nvPr/>
        </p:nvSpPr>
        <p:spPr bwMode="gray">
          <a:xfrm>
            <a:off x="1113521" y="4926013"/>
            <a:ext cx="534988"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a:t>Agosto 2021</a:t>
            </a:r>
            <a:endParaRPr lang="es-ES" dirty="0"/>
          </a:p>
        </p:txBody>
      </p:sp>
      <p:sp>
        <p:nvSpPr>
          <p:cNvPr id="8" name="Fußzeilenplatzhalter 8">
            <a:extLst>
              <a:ext uri="{FF2B5EF4-FFF2-40B4-BE49-F238E27FC236}">
                <a16:creationId xmlns:a16="http://schemas.microsoft.com/office/drawing/2014/main" id="{468426EF-13F9-6E46-AEEE-9C70223DB512}"/>
              </a:ext>
            </a:extLst>
          </p:cNvPr>
          <p:cNvSpPr txBox="1">
            <a:spLocks/>
          </p:cNvSpPr>
          <p:nvPr/>
        </p:nvSpPr>
        <p:spPr bwMode="gray">
          <a:xfrm>
            <a:off x="1890172" y="4921541"/>
            <a:ext cx="5703887"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sz="600" kern="1200" spc="38"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dirty="0"/>
              <a:t>Redes de Aprendizaje para la implementación de Sistemas de Gestión de la Energía</a:t>
            </a:r>
          </a:p>
        </p:txBody>
      </p:sp>
      <p:sp>
        <p:nvSpPr>
          <p:cNvPr id="9" name="Foliennummernplatzhalter 9">
            <a:extLst>
              <a:ext uri="{FF2B5EF4-FFF2-40B4-BE49-F238E27FC236}">
                <a16:creationId xmlns:a16="http://schemas.microsoft.com/office/drawing/2014/main" id="{0834D0BD-C282-5F49-97AD-31A2C6B1659F}"/>
              </a:ext>
            </a:extLst>
          </p:cNvPr>
          <p:cNvSpPr txBox="1">
            <a:spLocks/>
          </p:cNvSpPr>
          <p:nvPr/>
        </p:nvSpPr>
        <p:spPr bwMode="gray">
          <a:xfrm>
            <a:off x="445415" y="4921542"/>
            <a:ext cx="557213"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2"/>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a:t>Página </a:t>
            </a:r>
            <a:fld id="{3A8B5DB7-81A8-4ED4-916B-6B23CD603687}" type="slidenum">
              <a:rPr lang="es-ES" smtClean="0"/>
              <a:pPr/>
              <a:t>3</a:t>
            </a:fld>
            <a:endParaRPr lang="es-ES" dirty="0"/>
          </a:p>
        </p:txBody>
      </p:sp>
    </p:spTree>
    <p:extLst>
      <p:ext uri="{BB962C8B-B14F-4D97-AF65-F5344CB8AC3E}">
        <p14:creationId xmlns:p14="http://schemas.microsoft.com/office/powerpoint/2010/main" val="37050972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descr="Imagen que contiene persona, exterior, mujer, gente&#10;&#10;Descripción generada automáticamente">
            <a:extLst>
              <a:ext uri="{FF2B5EF4-FFF2-40B4-BE49-F238E27FC236}">
                <a16:creationId xmlns:a16="http://schemas.microsoft.com/office/drawing/2014/main" id="{A100F9DC-2062-40AB-AB2A-FE265AB3E6D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43" r="20343"/>
          <a:stretch>
            <a:fillRect/>
          </a:stretch>
        </p:blipFill>
        <p:spPr>
          <a:xfrm flipH="1">
            <a:off x="7136606" y="1735823"/>
            <a:ext cx="2007393" cy="3407678"/>
          </a:xfrm>
        </p:spPr>
      </p:pic>
      <p:graphicFrame>
        <p:nvGraphicFramePr>
          <p:cNvPr id="2" name="Diagrama 1"/>
          <p:cNvGraphicFramePr/>
          <p:nvPr>
            <p:extLst>
              <p:ext uri="{D42A27DB-BD31-4B8C-83A1-F6EECF244321}">
                <p14:modId xmlns:p14="http://schemas.microsoft.com/office/powerpoint/2010/main" val="1502940796"/>
              </p:ext>
            </p:extLst>
          </p:nvPr>
        </p:nvGraphicFramePr>
        <p:xfrm>
          <a:off x="503696" y="927699"/>
          <a:ext cx="6123442" cy="3765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ítulo 3">
            <a:extLst>
              <a:ext uri="{FF2B5EF4-FFF2-40B4-BE49-F238E27FC236}">
                <a16:creationId xmlns:a16="http://schemas.microsoft.com/office/drawing/2014/main" id="{F0FD5D31-B9DE-6746-B194-C41EB26F3583}"/>
              </a:ext>
            </a:extLst>
          </p:cNvPr>
          <p:cNvSpPr txBox="1">
            <a:spLocks/>
          </p:cNvSpPr>
          <p:nvPr/>
        </p:nvSpPr>
        <p:spPr>
          <a:xfrm>
            <a:off x="426203" y="449835"/>
            <a:ext cx="8717796" cy="432000"/>
          </a:xfrm>
          <a:prstGeom prst="rect">
            <a:avLst/>
          </a:prstGeom>
        </p:spPr>
        <p:txBody>
          <a:bodyPr vert="horz" lIns="68580" tIns="34290" rIns="68580" bIns="34290" rtlCol="0" anchor="ctr" anchorCtr="0">
            <a:noAutofit/>
          </a:bodyPr>
          <a:lstStyle>
            <a:lvl1pPr marL="0" algn="l" defTabSz="914400" rtl="0" eaLnBrk="1" latinLnBrk="0" hangingPunct="1">
              <a:lnSpc>
                <a:spcPct val="90000"/>
              </a:lnSpc>
              <a:spcBef>
                <a:spcPct val="0"/>
              </a:spcBef>
              <a:buNone/>
              <a:defRPr lang="de-DE" sz="2800" b="1" kern="1200" dirty="0">
                <a:solidFill>
                  <a:srgbClr val="C00000"/>
                </a:solidFill>
                <a:latin typeface="+mj-lt"/>
                <a:ea typeface="+mj-ea"/>
                <a:cs typeface="+mj-cs"/>
              </a:defRPr>
            </a:lvl1pPr>
          </a:lstStyle>
          <a:p>
            <a:r>
              <a:rPr lang="es-MX" sz="1800" dirty="0">
                <a:solidFill>
                  <a:schemeClr val="tx1"/>
                </a:solidFill>
              </a:rPr>
              <a:t>Sistema de Gestión de Energía (SGEn)</a:t>
            </a:r>
            <a:br>
              <a:rPr lang="es-MX" sz="1800" dirty="0">
                <a:solidFill>
                  <a:schemeClr val="tx1"/>
                </a:solidFill>
              </a:rPr>
            </a:br>
            <a:r>
              <a:rPr lang="es-MX" sz="1800" dirty="0">
                <a:solidFill>
                  <a:schemeClr val="tx1"/>
                </a:solidFill>
              </a:rPr>
              <a:t>Vs. Eficiencia Energética (EE)</a:t>
            </a:r>
          </a:p>
        </p:txBody>
      </p:sp>
      <p:sp>
        <p:nvSpPr>
          <p:cNvPr id="5" name="Datumsplatzhalter 7">
            <a:extLst>
              <a:ext uri="{FF2B5EF4-FFF2-40B4-BE49-F238E27FC236}">
                <a16:creationId xmlns:a16="http://schemas.microsoft.com/office/drawing/2014/main" id="{38FA144B-6E20-E746-87EC-895FDC21AACA}"/>
              </a:ext>
            </a:extLst>
          </p:cNvPr>
          <p:cNvSpPr txBox="1">
            <a:spLocks/>
          </p:cNvSpPr>
          <p:nvPr/>
        </p:nvSpPr>
        <p:spPr bwMode="gray">
          <a:xfrm>
            <a:off x="1113521" y="4926013"/>
            <a:ext cx="534988"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a:t>Agosto 2021</a:t>
            </a:r>
            <a:endParaRPr lang="es-ES" dirty="0"/>
          </a:p>
        </p:txBody>
      </p:sp>
      <p:sp>
        <p:nvSpPr>
          <p:cNvPr id="6" name="Fußzeilenplatzhalter 8">
            <a:extLst>
              <a:ext uri="{FF2B5EF4-FFF2-40B4-BE49-F238E27FC236}">
                <a16:creationId xmlns:a16="http://schemas.microsoft.com/office/drawing/2014/main" id="{92619ECC-A458-5F48-819A-33C21E7BA89D}"/>
              </a:ext>
            </a:extLst>
          </p:cNvPr>
          <p:cNvSpPr txBox="1">
            <a:spLocks/>
          </p:cNvSpPr>
          <p:nvPr/>
        </p:nvSpPr>
        <p:spPr bwMode="gray">
          <a:xfrm>
            <a:off x="1890172" y="4921541"/>
            <a:ext cx="5703887"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sz="600" kern="1200" spc="38"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dirty="0"/>
              <a:t>Redes de Aprendizaje para la implementación de Sistemas de Gestión de la Energía</a:t>
            </a:r>
          </a:p>
        </p:txBody>
      </p:sp>
      <p:sp>
        <p:nvSpPr>
          <p:cNvPr id="9" name="Foliennummernplatzhalter 9">
            <a:extLst>
              <a:ext uri="{FF2B5EF4-FFF2-40B4-BE49-F238E27FC236}">
                <a16:creationId xmlns:a16="http://schemas.microsoft.com/office/drawing/2014/main" id="{D32407EC-A04F-4E41-86B1-030C2BAF8DCB}"/>
              </a:ext>
            </a:extLst>
          </p:cNvPr>
          <p:cNvSpPr txBox="1">
            <a:spLocks/>
          </p:cNvSpPr>
          <p:nvPr/>
        </p:nvSpPr>
        <p:spPr bwMode="gray">
          <a:xfrm>
            <a:off x="445415" y="4921542"/>
            <a:ext cx="557213"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2"/>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a:t>Página </a:t>
            </a:r>
            <a:fld id="{3A8B5DB7-81A8-4ED4-916B-6B23CD603687}" type="slidenum">
              <a:rPr lang="es-ES" smtClean="0"/>
              <a:pPr/>
              <a:t>4</a:t>
            </a:fld>
            <a:endParaRPr lang="es-ES" dirty="0"/>
          </a:p>
        </p:txBody>
      </p:sp>
    </p:spTree>
    <p:extLst>
      <p:ext uri="{BB962C8B-B14F-4D97-AF65-F5344CB8AC3E}">
        <p14:creationId xmlns:p14="http://schemas.microsoft.com/office/powerpoint/2010/main" val="1655596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4294967295"/>
          </p:nvPr>
        </p:nvSpPr>
        <p:spPr>
          <a:xfrm>
            <a:off x="382401" y="4918638"/>
            <a:ext cx="557213" cy="92075"/>
          </a:xfrm>
        </p:spPr>
        <p:txBody>
          <a:bodyPr/>
          <a:lstStyle/>
          <a:p>
            <a:r>
              <a:rPr lang="es-ES" dirty="0"/>
              <a:t>Página </a:t>
            </a:r>
            <a:fld id="{3A8B5DB7-81A8-4ED4-916B-6B23CD603687}" type="slidenum">
              <a:rPr lang="es-ES" smtClean="0"/>
              <a:pPr/>
              <a:t>5</a:t>
            </a:fld>
            <a:endParaRPr lang="es-ES" dirty="0"/>
          </a:p>
        </p:txBody>
      </p:sp>
      <p:pic>
        <p:nvPicPr>
          <p:cNvPr id="6" name="Imagen 5"/>
          <p:cNvPicPr>
            <a:picLocks/>
          </p:cNvPicPr>
          <p:nvPr/>
        </p:nvPicPr>
        <p:blipFill>
          <a:blip r:embed="rId2">
            <a:extLst>
              <a:ext uri="{28A0092B-C50C-407E-A947-70E740481C1C}">
                <a14:useLocalDpi xmlns:a14="http://schemas.microsoft.com/office/drawing/2010/main" val="0"/>
              </a:ext>
            </a:extLst>
          </a:blip>
          <a:stretch>
            <a:fillRect/>
          </a:stretch>
        </p:blipFill>
        <p:spPr>
          <a:xfrm>
            <a:off x="2061824" y="458788"/>
            <a:ext cx="2404530" cy="3429500"/>
          </a:xfrm>
          <a:prstGeom prst="rect">
            <a:avLst/>
          </a:prstGeom>
        </p:spPr>
      </p:pic>
      <p:pic>
        <p:nvPicPr>
          <p:cNvPr id="7" name="Imagen 6"/>
          <p:cNvPicPr>
            <a:picLocks/>
          </p:cNvPicPr>
          <p:nvPr/>
        </p:nvPicPr>
        <p:blipFill>
          <a:blip r:embed="rId3">
            <a:extLst>
              <a:ext uri="{28A0092B-C50C-407E-A947-70E740481C1C}">
                <a14:useLocalDpi xmlns:a14="http://schemas.microsoft.com/office/drawing/2010/main" val="0"/>
              </a:ext>
            </a:extLst>
          </a:blip>
          <a:stretch>
            <a:fillRect/>
          </a:stretch>
        </p:blipFill>
        <p:spPr>
          <a:xfrm>
            <a:off x="3084190" y="396699"/>
            <a:ext cx="4484594" cy="888729"/>
          </a:xfrm>
          <a:prstGeom prst="rect">
            <a:avLst/>
          </a:prstGeom>
        </p:spPr>
      </p:pic>
      <p:pic>
        <p:nvPicPr>
          <p:cNvPr id="8" name="Imagen 7"/>
          <p:cNvPicPr>
            <a:picLocks/>
          </p:cNvPicPr>
          <p:nvPr/>
        </p:nvPicPr>
        <p:blipFill>
          <a:blip r:embed="rId4">
            <a:extLst>
              <a:ext uri="{28A0092B-C50C-407E-A947-70E740481C1C}">
                <a14:useLocalDpi xmlns:a14="http://schemas.microsoft.com/office/drawing/2010/main" val="0"/>
              </a:ext>
            </a:extLst>
          </a:blip>
          <a:stretch>
            <a:fillRect/>
          </a:stretch>
        </p:blipFill>
        <p:spPr>
          <a:xfrm>
            <a:off x="3790951" y="1285428"/>
            <a:ext cx="4294770" cy="969932"/>
          </a:xfrm>
          <a:prstGeom prst="rect">
            <a:avLst/>
          </a:prstGeom>
        </p:spPr>
      </p:pic>
      <p:pic>
        <p:nvPicPr>
          <p:cNvPr id="9" name="Imagen 8"/>
          <p:cNvPicPr>
            <a:picLocks/>
          </p:cNvPicPr>
          <p:nvPr/>
        </p:nvPicPr>
        <p:blipFill>
          <a:blip r:embed="rId5">
            <a:extLst>
              <a:ext uri="{28A0092B-C50C-407E-A947-70E740481C1C}">
                <a14:useLocalDpi xmlns:a14="http://schemas.microsoft.com/office/drawing/2010/main" val="0"/>
              </a:ext>
            </a:extLst>
          </a:blip>
          <a:stretch>
            <a:fillRect/>
          </a:stretch>
        </p:blipFill>
        <p:spPr>
          <a:xfrm>
            <a:off x="3790951" y="2296864"/>
            <a:ext cx="5353049" cy="1185573"/>
          </a:xfrm>
          <a:prstGeom prst="rect">
            <a:avLst/>
          </a:prstGeom>
        </p:spPr>
      </p:pic>
      <p:pic>
        <p:nvPicPr>
          <p:cNvPr id="10" name="Imagen 9"/>
          <p:cNvPicPr>
            <a:picLocks/>
          </p:cNvPicPr>
          <p:nvPr/>
        </p:nvPicPr>
        <p:blipFill>
          <a:blip r:embed="rId6">
            <a:extLst>
              <a:ext uri="{28A0092B-C50C-407E-A947-70E740481C1C}">
                <a14:useLocalDpi xmlns:a14="http://schemas.microsoft.com/office/drawing/2010/main" val="0"/>
              </a:ext>
            </a:extLst>
          </a:blip>
          <a:stretch>
            <a:fillRect/>
          </a:stretch>
        </p:blipFill>
        <p:spPr>
          <a:xfrm>
            <a:off x="3084190" y="3235217"/>
            <a:ext cx="4646653" cy="1521215"/>
          </a:xfrm>
          <a:prstGeom prst="rect">
            <a:avLst/>
          </a:prstGeom>
        </p:spPr>
      </p:pic>
      <p:pic>
        <p:nvPicPr>
          <p:cNvPr id="11" name="Imagen 10">
            <a:extLst>
              <a:ext uri="{FF2B5EF4-FFF2-40B4-BE49-F238E27FC236}">
                <a16:creationId xmlns:a16="http://schemas.microsoft.com/office/drawing/2014/main" id="{A22E9A87-C3BC-BB46-BCDA-A4BDDDE6AB45}"/>
              </a:ext>
            </a:extLst>
          </p:cNvPr>
          <p:cNvPicPr>
            <a:picLocks noChangeAspect="1"/>
          </p:cNvPicPr>
          <p:nvPr/>
        </p:nvPicPr>
        <p:blipFill>
          <a:blip r:embed="rId7"/>
          <a:stretch>
            <a:fillRect/>
          </a:stretch>
        </p:blipFill>
        <p:spPr>
          <a:xfrm>
            <a:off x="382401" y="339310"/>
            <a:ext cx="1577740" cy="1145780"/>
          </a:xfrm>
          <a:prstGeom prst="ellipse">
            <a:avLst/>
          </a:prstGeom>
          <a:ln>
            <a:noFill/>
          </a:ln>
          <a:effectLst>
            <a:softEdge rad="112500"/>
          </a:effectLst>
        </p:spPr>
      </p:pic>
      <p:sp>
        <p:nvSpPr>
          <p:cNvPr id="2" name="Rectángulo 1">
            <a:extLst>
              <a:ext uri="{FF2B5EF4-FFF2-40B4-BE49-F238E27FC236}">
                <a16:creationId xmlns:a16="http://schemas.microsoft.com/office/drawing/2014/main" id="{2FCDCC44-402F-2C4D-8A61-BF384CE1FCC5}"/>
              </a:ext>
            </a:extLst>
          </p:cNvPr>
          <p:cNvSpPr/>
          <p:nvPr/>
        </p:nvSpPr>
        <p:spPr>
          <a:xfrm>
            <a:off x="530168" y="1833086"/>
            <a:ext cx="1282205" cy="738664"/>
          </a:xfrm>
          <a:prstGeom prst="rect">
            <a:avLst/>
          </a:prstGeom>
        </p:spPr>
        <p:txBody>
          <a:bodyPr wrap="square">
            <a:spAutoFit/>
          </a:bodyPr>
          <a:lstStyle/>
          <a:p>
            <a:r>
              <a:rPr lang="es-MX" sz="1400" b="1" dirty="0"/>
              <a:t>Sistema de Gestión de la Energía</a:t>
            </a:r>
            <a:endParaRPr lang="es-ES_tradnl" sz="1400" b="1" dirty="0"/>
          </a:p>
        </p:txBody>
      </p:sp>
    </p:spTree>
    <p:extLst>
      <p:ext uri="{BB962C8B-B14F-4D97-AF65-F5344CB8AC3E}">
        <p14:creationId xmlns:p14="http://schemas.microsoft.com/office/powerpoint/2010/main" val="2383859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MX" dirty="0"/>
              <a:t>Sectores de atención del </a:t>
            </a:r>
            <a:r>
              <a:rPr lang="es-MX" dirty="0" err="1"/>
              <a:t>SGEn</a:t>
            </a:r>
            <a:r>
              <a:rPr lang="es-MX" dirty="0"/>
              <a:t> en estados y municipios</a:t>
            </a:r>
          </a:p>
        </p:txBody>
      </p:sp>
      <p:grpSp>
        <p:nvGrpSpPr>
          <p:cNvPr id="8" name="Grupo 7"/>
          <p:cNvGrpSpPr/>
          <p:nvPr/>
        </p:nvGrpSpPr>
        <p:grpSpPr>
          <a:xfrm>
            <a:off x="2955878" y="1038003"/>
            <a:ext cx="2501852" cy="3501553"/>
            <a:chOff x="4297813" y="2358445"/>
            <a:chExt cx="3352259" cy="4326226"/>
          </a:xfrm>
        </p:grpSpPr>
        <p:sp>
          <p:nvSpPr>
            <p:cNvPr id="9" name="Rectángulo 8">
              <a:extLst>
                <a:ext uri="{FF2B5EF4-FFF2-40B4-BE49-F238E27FC236}">
                  <a16:creationId xmlns:a16="http://schemas.microsoft.com/office/drawing/2014/main" id="{B4E16186-4A41-B74C-AAC3-918DB92DD094}"/>
                </a:ext>
              </a:extLst>
            </p:cNvPr>
            <p:cNvSpPr/>
            <p:nvPr/>
          </p:nvSpPr>
          <p:spPr>
            <a:xfrm>
              <a:off x="4297813" y="2358445"/>
              <a:ext cx="3352259" cy="570395"/>
            </a:xfrm>
            <a:prstGeom prst="rect">
              <a:avLst/>
            </a:prstGeom>
          </p:spPr>
          <p:txBody>
            <a:bodyPr wrap="square" anchor="ctr">
              <a:spAutoFit/>
            </a:bodyPr>
            <a:lstStyle/>
            <a:p>
              <a:pPr algn="ctr"/>
              <a:r>
                <a:rPr lang="es-MX" sz="1200" b="1" dirty="0"/>
                <a:t>Sistemas </a:t>
              </a:r>
              <a:br>
                <a:rPr lang="es-MX" sz="1200" b="1" dirty="0"/>
              </a:br>
              <a:r>
                <a:rPr lang="es-MX" sz="1200" b="1" dirty="0"/>
                <a:t>de Alumbrado Público</a:t>
              </a:r>
              <a:endParaRPr lang="es-ES_tradnl" sz="1050" b="1" dirty="0"/>
            </a:p>
          </p:txBody>
        </p:sp>
        <p:grpSp>
          <p:nvGrpSpPr>
            <p:cNvPr id="10" name="Grupo 9"/>
            <p:cNvGrpSpPr/>
            <p:nvPr/>
          </p:nvGrpSpPr>
          <p:grpSpPr>
            <a:xfrm>
              <a:off x="4308587" y="2944459"/>
              <a:ext cx="3341485" cy="3740212"/>
              <a:chOff x="4308587" y="2944459"/>
              <a:chExt cx="3341485" cy="3740212"/>
            </a:xfrm>
          </p:grpSpPr>
          <p:sp>
            <p:nvSpPr>
              <p:cNvPr id="11" name="Rectángulo 10">
                <a:extLst>
                  <a:ext uri="{FF2B5EF4-FFF2-40B4-BE49-F238E27FC236}">
                    <a16:creationId xmlns:a16="http://schemas.microsoft.com/office/drawing/2014/main" id="{30B27B6C-45CB-DD44-B57F-581BDF9362E3}"/>
                  </a:ext>
                </a:extLst>
              </p:cNvPr>
              <p:cNvSpPr/>
              <p:nvPr/>
            </p:nvSpPr>
            <p:spPr>
              <a:xfrm>
                <a:off x="4308587" y="2944459"/>
                <a:ext cx="3341485" cy="37402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Imagen 11">
                <a:extLst>
                  <a:ext uri="{FF2B5EF4-FFF2-40B4-BE49-F238E27FC236}">
                    <a16:creationId xmlns:a16="http://schemas.microsoft.com/office/drawing/2014/main" id="{3066B4DE-CA05-FE43-927B-F65EC3C486FE}"/>
                  </a:ext>
                </a:extLst>
              </p:cNvPr>
              <p:cNvPicPr>
                <a:picLocks noChangeAspect="1"/>
              </p:cNvPicPr>
              <p:nvPr/>
            </p:nvPicPr>
            <p:blipFill>
              <a:blip r:embed="rId2"/>
              <a:stretch>
                <a:fillRect/>
              </a:stretch>
            </p:blipFill>
            <p:spPr>
              <a:xfrm>
                <a:off x="4573876" y="3285839"/>
                <a:ext cx="2810905" cy="1276843"/>
              </a:xfrm>
              <a:prstGeom prst="rect">
                <a:avLst/>
              </a:prstGeom>
            </p:spPr>
          </p:pic>
          <p:pic>
            <p:nvPicPr>
              <p:cNvPr id="13" name="Imagen 12">
                <a:extLst>
                  <a:ext uri="{FF2B5EF4-FFF2-40B4-BE49-F238E27FC236}">
                    <a16:creationId xmlns:a16="http://schemas.microsoft.com/office/drawing/2014/main" id="{A3FB364A-8485-294F-85BA-F4CF7F168368}"/>
                  </a:ext>
                </a:extLst>
              </p:cNvPr>
              <p:cNvPicPr>
                <a:picLocks noChangeAspect="1"/>
              </p:cNvPicPr>
              <p:nvPr/>
            </p:nvPicPr>
            <p:blipFill rotWithShape="1">
              <a:blip r:embed="rId3"/>
              <a:srcRect l="4405" t="38673" r="2828" b="5141"/>
              <a:stretch/>
            </p:blipFill>
            <p:spPr>
              <a:xfrm>
                <a:off x="4573876" y="4902977"/>
                <a:ext cx="2810905" cy="1276843"/>
              </a:xfrm>
              <a:prstGeom prst="rect">
                <a:avLst/>
              </a:prstGeom>
            </p:spPr>
          </p:pic>
        </p:grpSp>
      </p:grpSp>
      <p:grpSp>
        <p:nvGrpSpPr>
          <p:cNvPr id="14" name="Grupo 13"/>
          <p:cNvGrpSpPr/>
          <p:nvPr/>
        </p:nvGrpSpPr>
        <p:grpSpPr>
          <a:xfrm>
            <a:off x="5444132" y="1025361"/>
            <a:ext cx="3006867" cy="3514195"/>
            <a:chOff x="7713062" y="2370223"/>
            <a:chExt cx="3940135" cy="4314448"/>
          </a:xfrm>
        </p:grpSpPr>
        <p:sp>
          <p:nvSpPr>
            <p:cNvPr id="15" name="Rectángulo 14">
              <a:extLst>
                <a:ext uri="{FF2B5EF4-FFF2-40B4-BE49-F238E27FC236}">
                  <a16:creationId xmlns:a16="http://schemas.microsoft.com/office/drawing/2014/main" id="{65C825F0-58FE-AB47-8010-A1A3D8BF0DBC}"/>
                </a:ext>
              </a:extLst>
            </p:cNvPr>
            <p:cNvSpPr/>
            <p:nvPr/>
          </p:nvSpPr>
          <p:spPr>
            <a:xfrm>
              <a:off x="7713062" y="2370223"/>
              <a:ext cx="3940135" cy="585689"/>
            </a:xfrm>
            <a:prstGeom prst="rect">
              <a:avLst/>
            </a:prstGeom>
          </p:spPr>
          <p:txBody>
            <a:bodyPr wrap="square" anchor="ctr">
              <a:spAutoFit/>
            </a:bodyPr>
            <a:lstStyle/>
            <a:p>
              <a:pPr algn="ctr"/>
              <a:r>
                <a:rPr lang="es-MX" sz="1250" b="1" dirty="0"/>
                <a:t>Sistemas de bombeo </a:t>
              </a:r>
              <a:br>
                <a:rPr lang="es-MX" sz="1250" b="1" dirty="0"/>
              </a:br>
              <a:r>
                <a:rPr lang="es-MX" sz="1250" b="1" dirty="0"/>
                <a:t>de agua potable y saneamiento</a:t>
              </a:r>
              <a:endParaRPr lang="es-ES_tradnl" sz="1250" b="1" dirty="0"/>
            </a:p>
          </p:txBody>
        </p:sp>
        <p:grpSp>
          <p:nvGrpSpPr>
            <p:cNvPr id="16" name="Grupo 15"/>
            <p:cNvGrpSpPr/>
            <p:nvPr/>
          </p:nvGrpSpPr>
          <p:grpSpPr>
            <a:xfrm>
              <a:off x="8012388" y="2946091"/>
              <a:ext cx="3341485" cy="3738580"/>
              <a:chOff x="8012388" y="2946091"/>
              <a:chExt cx="3341485" cy="3738580"/>
            </a:xfrm>
          </p:grpSpPr>
          <p:sp>
            <p:nvSpPr>
              <p:cNvPr id="17" name="Rectángulo 16">
                <a:extLst>
                  <a:ext uri="{FF2B5EF4-FFF2-40B4-BE49-F238E27FC236}">
                    <a16:creationId xmlns:a16="http://schemas.microsoft.com/office/drawing/2014/main" id="{55182246-1017-D240-83E3-56AA0F478F46}"/>
                  </a:ext>
                </a:extLst>
              </p:cNvPr>
              <p:cNvSpPr/>
              <p:nvPr/>
            </p:nvSpPr>
            <p:spPr>
              <a:xfrm>
                <a:off x="8012388" y="2946091"/>
                <a:ext cx="3341485" cy="37385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8" name="Imagen 17">
                <a:extLst>
                  <a:ext uri="{FF2B5EF4-FFF2-40B4-BE49-F238E27FC236}">
                    <a16:creationId xmlns:a16="http://schemas.microsoft.com/office/drawing/2014/main" id="{483E542A-F68B-5B43-98B0-E890F3DE6CA2}"/>
                  </a:ext>
                </a:extLst>
              </p:cNvPr>
              <p:cNvPicPr>
                <a:picLocks noChangeAspect="1"/>
              </p:cNvPicPr>
              <p:nvPr/>
            </p:nvPicPr>
            <p:blipFill rotWithShape="1">
              <a:blip r:embed="rId4">
                <a:extLst>
                  <a:ext uri="{28A0092B-C50C-407E-A947-70E740481C1C}">
                    <a14:useLocalDpi xmlns:a14="http://schemas.microsoft.com/office/drawing/2010/main" val="0"/>
                  </a:ext>
                </a:extLst>
              </a:blip>
              <a:srcRect l="19330" r="12421"/>
              <a:stretch/>
            </p:blipFill>
            <p:spPr>
              <a:xfrm rot="5400000">
                <a:off x="8229636" y="3266288"/>
                <a:ext cx="1528661" cy="1679870"/>
              </a:xfrm>
              <a:prstGeom prst="rect">
                <a:avLst/>
              </a:prstGeom>
            </p:spPr>
          </p:pic>
          <p:pic>
            <p:nvPicPr>
              <p:cNvPr id="19" name="Imagen 18">
                <a:extLst>
                  <a:ext uri="{FF2B5EF4-FFF2-40B4-BE49-F238E27FC236}">
                    <a16:creationId xmlns:a16="http://schemas.microsoft.com/office/drawing/2014/main" id="{AF430BAD-CF19-9442-8218-5494291398C8}"/>
                  </a:ext>
                </a:extLst>
              </p:cNvPr>
              <p:cNvPicPr>
                <a:picLocks noChangeAspect="1"/>
              </p:cNvPicPr>
              <p:nvPr/>
            </p:nvPicPr>
            <p:blipFill rotWithShape="1">
              <a:blip r:embed="rId5">
                <a:extLst>
                  <a:ext uri="{28A0092B-C50C-407E-A947-70E740481C1C}">
                    <a14:useLocalDpi xmlns:a14="http://schemas.microsoft.com/office/drawing/2010/main" val="0"/>
                  </a:ext>
                </a:extLst>
              </a:blip>
              <a:srcRect l="5810" b="16388"/>
              <a:stretch/>
            </p:blipFill>
            <p:spPr>
              <a:xfrm rot="5400000">
                <a:off x="9597115" y="3413027"/>
                <a:ext cx="1963943" cy="1307528"/>
              </a:xfrm>
              <a:prstGeom prst="rect">
                <a:avLst/>
              </a:prstGeom>
            </p:spPr>
          </p:pic>
          <p:pic>
            <p:nvPicPr>
              <p:cNvPr id="20" name="Imagen 19">
                <a:extLst>
                  <a:ext uri="{FF2B5EF4-FFF2-40B4-BE49-F238E27FC236}">
                    <a16:creationId xmlns:a16="http://schemas.microsoft.com/office/drawing/2014/main" id="{A390010C-6D32-1944-B07A-84529873EA7B}"/>
                  </a:ext>
                </a:extLst>
              </p:cNvPr>
              <p:cNvPicPr>
                <a:picLocks noChangeAspect="1"/>
              </p:cNvPicPr>
              <p:nvPr/>
            </p:nvPicPr>
            <p:blipFill rotWithShape="1">
              <a:blip r:embed="rId6"/>
              <a:srcRect t="21994" r="18345"/>
              <a:stretch/>
            </p:blipFill>
            <p:spPr>
              <a:xfrm>
                <a:off x="8362095" y="5174085"/>
                <a:ext cx="2642070" cy="1444396"/>
              </a:xfrm>
              <a:prstGeom prst="rect">
                <a:avLst/>
              </a:prstGeom>
            </p:spPr>
          </p:pic>
        </p:grpSp>
      </p:grpSp>
      <p:grpSp>
        <p:nvGrpSpPr>
          <p:cNvPr id="21" name="Grupo 20"/>
          <p:cNvGrpSpPr/>
          <p:nvPr/>
        </p:nvGrpSpPr>
        <p:grpSpPr>
          <a:xfrm>
            <a:off x="449816" y="1226880"/>
            <a:ext cx="2295637" cy="3312679"/>
            <a:chOff x="552880" y="2587139"/>
            <a:chExt cx="3341485" cy="4097532"/>
          </a:xfrm>
        </p:grpSpPr>
        <p:sp>
          <p:nvSpPr>
            <p:cNvPr id="22" name="Rectángulo 21">
              <a:extLst>
                <a:ext uri="{FF2B5EF4-FFF2-40B4-BE49-F238E27FC236}">
                  <a16:creationId xmlns:a16="http://schemas.microsoft.com/office/drawing/2014/main" id="{E09C65C8-48AA-B949-9F89-3ECCB9D1EA6E}"/>
                </a:ext>
              </a:extLst>
            </p:cNvPr>
            <p:cNvSpPr/>
            <p:nvPr/>
          </p:nvSpPr>
          <p:spPr>
            <a:xfrm>
              <a:off x="552880" y="2587139"/>
              <a:ext cx="3341485" cy="342627"/>
            </a:xfrm>
            <a:prstGeom prst="rect">
              <a:avLst/>
            </a:prstGeom>
          </p:spPr>
          <p:txBody>
            <a:bodyPr wrap="square" anchor="ctr">
              <a:spAutoFit/>
            </a:bodyPr>
            <a:lstStyle/>
            <a:p>
              <a:pPr algn="ctr"/>
              <a:r>
                <a:rPr lang="es-MX" sz="1200" b="1" dirty="0"/>
                <a:t>Edificios públicos</a:t>
              </a:r>
              <a:endParaRPr lang="es-ES_tradnl" sz="1200" b="1" dirty="0"/>
            </a:p>
          </p:txBody>
        </p:sp>
        <p:grpSp>
          <p:nvGrpSpPr>
            <p:cNvPr id="23" name="Grupo 22"/>
            <p:cNvGrpSpPr/>
            <p:nvPr/>
          </p:nvGrpSpPr>
          <p:grpSpPr>
            <a:xfrm>
              <a:off x="552880" y="2936961"/>
              <a:ext cx="3341485" cy="3747710"/>
              <a:chOff x="552880" y="2936961"/>
              <a:chExt cx="3341485" cy="3747710"/>
            </a:xfrm>
          </p:grpSpPr>
          <p:sp>
            <p:nvSpPr>
              <p:cNvPr id="24" name="Rectángulo 23">
                <a:extLst>
                  <a:ext uri="{FF2B5EF4-FFF2-40B4-BE49-F238E27FC236}">
                    <a16:creationId xmlns:a16="http://schemas.microsoft.com/office/drawing/2014/main" id="{EB3696EB-86ED-A243-92E0-E18831634DEF}"/>
                  </a:ext>
                </a:extLst>
              </p:cNvPr>
              <p:cNvSpPr/>
              <p:nvPr/>
            </p:nvSpPr>
            <p:spPr>
              <a:xfrm>
                <a:off x="552880" y="2936961"/>
                <a:ext cx="3341485" cy="37477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5" name="Imagen 24">
                <a:extLst>
                  <a:ext uri="{FF2B5EF4-FFF2-40B4-BE49-F238E27FC236}">
                    <a16:creationId xmlns:a16="http://schemas.microsoft.com/office/drawing/2014/main" id="{6FC15C66-EA37-1245-A193-1DC6135086D6}"/>
                  </a:ext>
                </a:extLst>
              </p:cNvPr>
              <p:cNvPicPr>
                <a:picLocks noChangeAspect="1"/>
              </p:cNvPicPr>
              <p:nvPr/>
            </p:nvPicPr>
            <p:blipFill>
              <a:blip r:embed="rId7"/>
              <a:stretch>
                <a:fillRect/>
              </a:stretch>
            </p:blipFill>
            <p:spPr>
              <a:xfrm>
                <a:off x="2165232" y="4266656"/>
                <a:ext cx="1459711" cy="898284"/>
              </a:xfrm>
              <a:prstGeom prst="rect">
                <a:avLst/>
              </a:prstGeom>
            </p:spPr>
          </p:pic>
          <p:pic>
            <p:nvPicPr>
              <p:cNvPr id="26" name="Imagen 25">
                <a:extLst>
                  <a:ext uri="{FF2B5EF4-FFF2-40B4-BE49-F238E27FC236}">
                    <a16:creationId xmlns:a16="http://schemas.microsoft.com/office/drawing/2014/main" id="{7643CDF2-51BF-CF40-9F40-D78FF57E7C5C}"/>
                  </a:ext>
                </a:extLst>
              </p:cNvPr>
              <p:cNvPicPr>
                <a:picLocks noChangeAspect="1"/>
              </p:cNvPicPr>
              <p:nvPr/>
            </p:nvPicPr>
            <p:blipFill>
              <a:blip r:embed="rId8"/>
              <a:stretch>
                <a:fillRect/>
              </a:stretch>
            </p:blipFill>
            <p:spPr>
              <a:xfrm>
                <a:off x="702608" y="4266657"/>
                <a:ext cx="1196741" cy="896400"/>
              </a:xfrm>
              <a:prstGeom prst="rect">
                <a:avLst/>
              </a:prstGeom>
            </p:spPr>
          </p:pic>
          <p:pic>
            <p:nvPicPr>
              <p:cNvPr id="27" name="Imagen 576" descr="Resultado de imagen de PALACIO MUNICIPAL DE NACAJUCA">
                <a:extLst>
                  <a:ext uri="{FF2B5EF4-FFF2-40B4-BE49-F238E27FC236}">
                    <a16:creationId xmlns:a16="http://schemas.microsoft.com/office/drawing/2014/main" id="{5F03A00A-7B2E-A04D-B545-1EB13B0FED91}"/>
                  </a:ext>
                </a:extLst>
              </p:cNvPr>
              <p:cNvPicPr>
                <a:picLocks noChangeAspect="1" noChangeArrowheads="1"/>
              </p:cNvPicPr>
              <p:nvPr/>
            </p:nvPicPr>
            <p:blipFill>
              <a:blip r:embed="rId9" r:link="rId10" cstate="hqprint">
                <a:extLst>
                  <a:ext uri="{28A0092B-C50C-407E-A947-70E740481C1C}">
                    <a14:useLocalDpi xmlns:a14="http://schemas.microsoft.com/office/drawing/2010/main" val="0"/>
                  </a:ext>
                </a:extLst>
              </a:blip>
              <a:srcRect/>
              <a:stretch>
                <a:fillRect/>
              </a:stretch>
            </p:blipFill>
            <p:spPr bwMode="auto">
              <a:xfrm>
                <a:off x="925008" y="3102999"/>
                <a:ext cx="2597228" cy="1107992"/>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a:extLst>
                  <a:ext uri="{FF2B5EF4-FFF2-40B4-BE49-F238E27FC236}">
                    <a16:creationId xmlns:a16="http://schemas.microsoft.com/office/drawing/2014/main" id="{004F9D6F-6861-774A-ACFF-F625F9D08149}"/>
                  </a:ext>
                </a:extLst>
              </p:cNvPr>
              <p:cNvPicPr>
                <a:picLocks noChangeAspect="1"/>
              </p:cNvPicPr>
              <p:nvPr/>
            </p:nvPicPr>
            <p:blipFill>
              <a:blip r:embed="rId11"/>
              <a:stretch>
                <a:fillRect/>
              </a:stretch>
            </p:blipFill>
            <p:spPr>
              <a:xfrm>
                <a:off x="718587" y="5299813"/>
                <a:ext cx="1418788" cy="1192940"/>
              </a:xfrm>
              <a:prstGeom prst="rect">
                <a:avLst/>
              </a:prstGeom>
            </p:spPr>
          </p:pic>
          <p:pic>
            <p:nvPicPr>
              <p:cNvPr id="29" name="Imagen 28">
                <a:extLst>
                  <a:ext uri="{FF2B5EF4-FFF2-40B4-BE49-F238E27FC236}">
                    <a16:creationId xmlns:a16="http://schemas.microsoft.com/office/drawing/2014/main" id="{518353F3-2E3C-EE44-80B5-87FF49CC31AF}"/>
                  </a:ext>
                </a:extLst>
              </p:cNvPr>
              <p:cNvPicPr>
                <a:picLocks noChangeAspect="1"/>
              </p:cNvPicPr>
              <p:nvPr/>
            </p:nvPicPr>
            <p:blipFill rotWithShape="1">
              <a:blip r:embed="rId12"/>
              <a:srcRect r="46040"/>
              <a:stretch/>
            </p:blipFill>
            <p:spPr>
              <a:xfrm>
                <a:off x="2371569" y="5417167"/>
                <a:ext cx="1288601" cy="1010841"/>
              </a:xfrm>
              <a:prstGeom prst="rect">
                <a:avLst/>
              </a:prstGeom>
            </p:spPr>
          </p:pic>
        </p:grpSp>
      </p:grpSp>
      <p:sp>
        <p:nvSpPr>
          <p:cNvPr id="33" name="Datumsplatzhalter 7">
            <a:extLst>
              <a:ext uri="{FF2B5EF4-FFF2-40B4-BE49-F238E27FC236}">
                <a16:creationId xmlns:a16="http://schemas.microsoft.com/office/drawing/2014/main" id="{98EA1B96-E8CF-6E4A-83B7-BB1F6826BB3F}"/>
              </a:ext>
            </a:extLst>
          </p:cNvPr>
          <p:cNvSpPr txBox="1">
            <a:spLocks/>
          </p:cNvSpPr>
          <p:nvPr/>
        </p:nvSpPr>
        <p:spPr bwMode="gray">
          <a:xfrm>
            <a:off x="1113521" y="4926013"/>
            <a:ext cx="534988"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a:t>Agosto 2021</a:t>
            </a:r>
            <a:endParaRPr lang="es-ES" dirty="0"/>
          </a:p>
        </p:txBody>
      </p:sp>
      <p:sp>
        <p:nvSpPr>
          <p:cNvPr id="34" name="Fußzeilenplatzhalter 8">
            <a:extLst>
              <a:ext uri="{FF2B5EF4-FFF2-40B4-BE49-F238E27FC236}">
                <a16:creationId xmlns:a16="http://schemas.microsoft.com/office/drawing/2014/main" id="{E16DB1EB-109A-6743-8612-157FFD1167EF}"/>
              </a:ext>
            </a:extLst>
          </p:cNvPr>
          <p:cNvSpPr txBox="1">
            <a:spLocks/>
          </p:cNvSpPr>
          <p:nvPr/>
        </p:nvSpPr>
        <p:spPr bwMode="gray">
          <a:xfrm>
            <a:off x="1890172" y="4921541"/>
            <a:ext cx="5703887"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sz="600" kern="1200" spc="38"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dirty="0"/>
              <a:t>Redes de Aprendizaje para la implementación de Sistemas de Gestión de la Energía</a:t>
            </a:r>
          </a:p>
        </p:txBody>
      </p:sp>
      <p:sp>
        <p:nvSpPr>
          <p:cNvPr id="35" name="Foliennummernplatzhalter 9">
            <a:extLst>
              <a:ext uri="{FF2B5EF4-FFF2-40B4-BE49-F238E27FC236}">
                <a16:creationId xmlns:a16="http://schemas.microsoft.com/office/drawing/2014/main" id="{33D83A97-9E7C-7E4E-98FF-4940775FE182}"/>
              </a:ext>
            </a:extLst>
          </p:cNvPr>
          <p:cNvSpPr txBox="1">
            <a:spLocks/>
          </p:cNvSpPr>
          <p:nvPr/>
        </p:nvSpPr>
        <p:spPr bwMode="gray">
          <a:xfrm>
            <a:off x="445415" y="4921542"/>
            <a:ext cx="557213"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2"/>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a:t>Página </a:t>
            </a:r>
            <a:fld id="{3A8B5DB7-81A8-4ED4-916B-6B23CD603687}" type="slidenum">
              <a:rPr lang="es-ES" smtClean="0"/>
              <a:pPr/>
              <a:t>6</a:t>
            </a:fld>
            <a:endParaRPr lang="es-ES" dirty="0"/>
          </a:p>
        </p:txBody>
      </p:sp>
    </p:spTree>
    <p:extLst>
      <p:ext uri="{BB962C8B-B14F-4D97-AF65-F5344CB8AC3E}">
        <p14:creationId xmlns:p14="http://schemas.microsoft.com/office/powerpoint/2010/main" val="398342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954E16C-C61B-7044-8509-B98A3CC05C4C}"/>
              </a:ext>
            </a:extLst>
          </p:cNvPr>
          <p:cNvSpPr txBox="1"/>
          <p:nvPr/>
        </p:nvSpPr>
        <p:spPr>
          <a:xfrm>
            <a:off x="3524686" y="2331944"/>
            <a:ext cx="1358666" cy="492443"/>
          </a:xfrm>
          <a:prstGeom prst="rect">
            <a:avLst/>
          </a:prstGeom>
          <a:noFill/>
        </p:spPr>
        <p:txBody>
          <a:bodyPr wrap="square" rtlCol="0">
            <a:spAutoFit/>
          </a:bodyPr>
          <a:lstStyle/>
          <a:p>
            <a:pPr algn="ctr"/>
            <a:r>
              <a:rPr lang="es-ES" sz="2600" b="1" dirty="0" err="1">
                <a:solidFill>
                  <a:schemeClr val="bg2">
                    <a:lumMod val="50000"/>
                  </a:schemeClr>
                </a:solidFill>
                <a:latin typeface="Arial Narrow" panose="020B0604020202020204" pitchFamily="34" charset="0"/>
                <a:cs typeface="Arial Narrow" panose="020B0604020202020204" pitchFamily="34" charset="0"/>
              </a:rPr>
              <a:t>SGEn</a:t>
            </a:r>
            <a:endParaRPr lang="es-ES" sz="2600" b="1" dirty="0">
              <a:solidFill>
                <a:schemeClr val="bg2">
                  <a:lumMod val="50000"/>
                </a:schemeClr>
              </a:solidFill>
              <a:latin typeface="Arial Narrow" panose="020B0604020202020204" pitchFamily="34" charset="0"/>
              <a:cs typeface="Arial Narrow" panose="020B0604020202020204" pitchFamily="34" charset="0"/>
            </a:endParaRPr>
          </a:p>
        </p:txBody>
      </p:sp>
      <p:sp>
        <p:nvSpPr>
          <p:cNvPr id="8" name="CuadroTexto 7">
            <a:extLst>
              <a:ext uri="{FF2B5EF4-FFF2-40B4-BE49-F238E27FC236}">
                <a16:creationId xmlns:a16="http://schemas.microsoft.com/office/drawing/2014/main" id="{D3872C11-B1B6-7C47-B85D-7D3437A14914}"/>
              </a:ext>
            </a:extLst>
          </p:cNvPr>
          <p:cNvSpPr txBox="1"/>
          <p:nvPr/>
        </p:nvSpPr>
        <p:spPr>
          <a:xfrm>
            <a:off x="5693603" y="780756"/>
            <a:ext cx="3289637" cy="2492990"/>
          </a:xfrm>
          <a:prstGeom prst="rect">
            <a:avLst/>
          </a:prstGeom>
          <a:noFill/>
        </p:spPr>
        <p:txBody>
          <a:bodyPr wrap="square" rtlCol="0">
            <a:spAutoFit/>
          </a:bodyPr>
          <a:lstStyle/>
          <a:p>
            <a:pPr algn="just"/>
            <a:r>
              <a:rPr lang="es-ES_tradnl" sz="1200" b="1" dirty="0">
                <a:cs typeface="Arial Narrow" panose="020B0604020202020204" pitchFamily="34" charset="0"/>
              </a:rPr>
              <a:t>Planear</a:t>
            </a:r>
          </a:p>
          <a:p>
            <a:pPr marL="171450" indent="-171450">
              <a:buFont typeface="Wingdings" panose="05000000000000000000" pitchFamily="2" charset="2"/>
              <a:buChar char="Ø"/>
            </a:pPr>
            <a:r>
              <a:rPr lang="es-ES_tradnl" sz="1200" dirty="0">
                <a:cs typeface="Arial Narrow" panose="020B0604020202020204" pitchFamily="34" charset="0"/>
              </a:rPr>
              <a:t>Contar con el </a:t>
            </a:r>
            <a:r>
              <a:rPr lang="es-ES_tradnl" sz="1200" b="1" dirty="0">
                <a:cs typeface="Arial Narrow" panose="020B0604020202020204" pitchFamily="34" charset="0"/>
              </a:rPr>
              <a:t>apoyo de la alta dirección</a:t>
            </a:r>
          </a:p>
          <a:p>
            <a:pPr marL="171450" indent="-171450">
              <a:buFont typeface="Wingdings" panose="05000000000000000000" pitchFamily="2" charset="2"/>
              <a:buChar char="Ø"/>
            </a:pPr>
            <a:r>
              <a:rPr lang="es-ES_tradnl" sz="1200" dirty="0">
                <a:cs typeface="Arial Narrow" panose="020B0604020202020204" pitchFamily="34" charset="0"/>
              </a:rPr>
              <a:t>Entender la organización y su contexto</a:t>
            </a:r>
          </a:p>
          <a:p>
            <a:pPr marL="171450" indent="-171450">
              <a:buFont typeface="Wingdings" panose="05000000000000000000" pitchFamily="2" charset="2"/>
              <a:buChar char="Ø"/>
            </a:pPr>
            <a:r>
              <a:rPr lang="es-ES_tradnl" sz="1200" dirty="0">
                <a:cs typeface="Arial Narrow" panose="020B0604020202020204" pitchFamily="34" charset="0"/>
              </a:rPr>
              <a:t>Establecer la </a:t>
            </a:r>
            <a:r>
              <a:rPr lang="es-ES_tradnl" sz="1200" b="1" dirty="0">
                <a:cs typeface="Arial Narrow" panose="020B0604020202020204" pitchFamily="34" charset="0"/>
              </a:rPr>
              <a:t>política energética</a:t>
            </a:r>
          </a:p>
          <a:p>
            <a:pPr marL="171450" indent="-171450">
              <a:buFont typeface="Wingdings" panose="05000000000000000000" pitchFamily="2" charset="2"/>
              <a:buChar char="Ø"/>
            </a:pPr>
            <a:r>
              <a:rPr lang="es-ES_tradnl" sz="1200" dirty="0">
                <a:cs typeface="Arial Narrow" panose="020B0604020202020204" pitchFamily="34" charset="0"/>
              </a:rPr>
              <a:t>Integrar el </a:t>
            </a:r>
            <a:r>
              <a:rPr lang="es-ES_tradnl" sz="1200" b="1" dirty="0">
                <a:cs typeface="Arial Narrow" panose="020B0604020202020204" pitchFamily="34" charset="0"/>
              </a:rPr>
              <a:t>equipo de gestión </a:t>
            </a:r>
            <a:br>
              <a:rPr lang="es-ES_tradnl" sz="1200" b="1" dirty="0">
                <a:cs typeface="Arial Narrow" panose="020B0604020202020204" pitchFamily="34" charset="0"/>
              </a:rPr>
            </a:br>
            <a:r>
              <a:rPr lang="es-ES_tradnl" sz="1200" dirty="0">
                <a:cs typeface="Arial Narrow" panose="020B0604020202020204" pitchFamily="34" charset="0"/>
              </a:rPr>
              <a:t>y responsabilidades</a:t>
            </a:r>
          </a:p>
          <a:p>
            <a:pPr marL="171450" indent="-171450">
              <a:buFont typeface="Wingdings" panose="05000000000000000000" pitchFamily="2" charset="2"/>
              <a:buChar char="Ø"/>
            </a:pPr>
            <a:r>
              <a:rPr lang="es-ES_tradnl" sz="1200" dirty="0">
                <a:cs typeface="Arial Narrow" panose="020B0604020202020204" pitchFamily="34" charset="0"/>
              </a:rPr>
              <a:t>Determinar el alcance y límites</a:t>
            </a:r>
          </a:p>
          <a:p>
            <a:pPr marL="171450" indent="-171450">
              <a:buFont typeface="Wingdings" panose="05000000000000000000" pitchFamily="2" charset="2"/>
              <a:buChar char="Ø"/>
            </a:pPr>
            <a:r>
              <a:rPr lang="es-ES_tradnl" sz="1200" dirty="0">
                <a:cs typeface="Arial Narrow" panose="020B0604020202020204" pitchFamily="34" charset="0"/>
              </a:rPr>
              <a:t>Realizar </a:t>
            </a:r>
            <a:r>
              <a:rPr lang="es-ES_tradnl" sz="1200" b="1" dirty="0">
                <a:cs typeface="Arial Narrow" panose="020B0604020202020204" pitchFamily="34" charset="0"/>
              </a:rPr>
              <a:t>diagnósticos energéticos </a:t>
            </a:r>
            <a:br>
              <a:rPr lang="es-ES_tradnl" sz="1200" dirty="0">
                <a:cs typeface="Arial Narrow" panose="020B0604020202020204" pitchFamily="34" charset="0"/>
              </a:rPr>
            </a:br>
            <a:r>
              <a:rPr lang="es-ES_tradnl" sz="1200" dirty="0">
                <a:cs typeface="Arial Narrow" panose="020B0604020202020204" pitchFamily="34" charset="0"/>
              </a:rPr>
              <a:t>en las instalaciones</a:t>
            </a:r>
          </a:p>
          <a:p>
            <a:pPr marL="171450" indent="-171450">
              <a:buFont typeface="Wingdings" panose="05000000000000000000" pitchFamily="2" charset="2"/>
              <a:buChar char="Ø"/>
            </a:pPr>
            <a:r>
              <a:rPr lang="es-ES_tradnl" sz="1200" dirty="0">
                <a:cs typeface="Arial Narrow" panose="020B0604020202020204" pitchFamily="34" charset="0"/>
              </a:rPr>
              <a:t>Identificar usos significativos</a:t>
            </a:r>
          </a:p>
          <a:p>
            <a:pPr marL="171450" indent="-171450">
              <a:buFont typeface="Wingdings" panose="05000000000000000000" pitchFamily="2" charset="2"/>
              <a:buChar char="Ø"/>
            </a:pPr>
            <a:r>
              <a:rPr lang="es-ES_tradnl" sz="1200" dirty="0">
                <a:cs typeface="Arial Narrow" panose="020B0604020202020204" pitchFamily="34" charset="0"/>
              </a:rPr>
              <a:t>Establecer </a:t>
            </a:r>
            <a:r>
              <a:rPr lang="es-ES_tradnl" sz="1200" b="1" dirty="0">
                <a:cs typeface="Arial Narrow" panose="020B0604020202020204" pitchFamily="34" charset="0"/>
              </a:rPr>
              <a:t>indicadores de desempeño energético</a:t>
            </a:r>
            <a:r>
              <a:rPr lang="es-ES_tradnl" sz="1200" dirty="0">
                <a:cs typeface="Arial Narrow" panose="020B0604020202020204" pitchFamily="34" charset="0"/>
              </a:rPr>
              <a:t> y metas</a:t>
            </a:r>
          </a:p>
          <a:p>
            <a:pPr marL="171450" indent="-171450">
              <a:buFont typeface="Wingdings" panose="05000000000000000000" pitchFamily="2" charset="2"/>
              <a:buChar char="Ø"/>
            </a:pPr>
            <a:endParaRPr lang="es-ES_tradnl" sz="1200" dirty="0">
              <a:cs typeface="Arial Narrow" panose="020B0604020202020204" pitchFamily="34" charset="0"/>
            </a:endParaRPr>
          </a:p>
        </p:txBody>
      </p:sp>
      <p:sp>
        <p:nvSpPr>
          <p:cNvPr id="9" name="CuadroTexto 8">
            <a:extLst>
              <a:ext uri="{FF2B5EF4-FFF2-40B4-BE49-F238E27FC236}">
                <a16:creationId xmlns:a16="http://schemas.microsoft.com/office/drawing/2014/main" id="{C0B8921D-E8A5-E14C-822B-C3E23F8AF9EA}"/>
              </a:ext>
            </a:extLst>
          </p:cNvPr>
          <p:cNvSpPr txBox="1"/>
          <p:nvPr/>
        </p:nvSpPr>
        <p:spPr>
          <a:xfrm>
            <a:off x="5693603" y="3321513"/>
            <a:ext cx="3109573" cy="830997"/>
          </a:xfrm>
          <a:prstGeom prst="rect">
            <a:avLst/>
          </a:prstGeom>
          <a:noFill/>
        </p:spPr>
        <p:txBody>
          <a:bodyPr wrap="square" rtlCol="0">
            <a:spAutoFit/>
          </a:bodyPr>
          <a:lstStyle/>
          <a:p>
            <a:pPr algn="just"/>
            <a:r>
              <a:rPr lang="es-ES_tradnl" sz="1200" b="1" dirty="0">
                <a:cs typeface="Arial Narrow" panose="020B0604020202020204" pitchFamily="34" charset="0"/>
              </a:rPr>
              <a:t>Hacer</a:t>
            </a:r>
          </a:p>
          <a:p>
            <a:pPr marL="171450" indent="-171450">
              <a:buFont typeface="Wingdings" panose="05000000000000000000" pitchFamily="2" charset="2"/>
              <a:buChar char="Ø"/>
            </a:pPr>
            <a:r>
              <a:rPr lang="es-ES_tradnl" sz="1200" dirty="0">
                <a:cs typeface="Arial Narrow" panose="020B0604020202020204" pitchFamily="34" charset="0"/>
              </a:rPr>
              <a:t>Implementar planes de acción</a:t>
            </a:r>
          </a:p>
          <a:p>
            <a:pPr marL="171450" indent="-171450">
              <a:buFont typeface="Wingdings" panose="05000000000000000000" pitchFamily="2" charset="2"/>
              <a:buChar char="Ø"/>
            </a:pPr>
            <a:r>
              <a:rPr lang="es-ES_tradnl" sz="1200" dirty="0">
                <a:cs typeface="Arial Narrow" panose="020B0604020202020204" pitchFamily="34" charset="0"/>
              </a:rPr>
              <a:t>Comunicación y desarrollo de talento</a:t>
            </a:r>
          </a:p>
          <a:p>
            <a:pPr marL="171450" indent="-171450">
              <a:buFont typeface="Wingdings" panose="05000000000000000000" pitchFamily="2" charset="2"/>
              <a:buChar char="Ø"/>
            </a:pPr>
            <a:r>
              <a:rPr lang="es-ES_tradnl" sz="1200" dirty="0">
                <a:cs typeface="Arial Narrow" panose="020B0604020202020204" pitchFamily="34" charset="0"/>
              </a:rPr>
              <a:t>Mantenimiento, compras y adquisiciones</a:t>
            </a:r>
          </a:p>
        </p:txBody>
      </p:sp>
      <p:sp>
        <p:nvSpPr>
          <p:cNvPr id="10" name="CuadroTexto 9">
            <a:extLst>
              <a:ext uri="{FF2B5EF4-FFF2-40B4-BE49-F238E27FC236}">
                <a16:creationId xmlns:a16="http://schemas.microsoft.com/office/drawing/2014/main" id="{9ACDCF82-C17E-DD42-AFA3-A90B5D88A1F2}"/>
              </a:ext>
            </a:extLst>
          </p:cNvPr>
          <p:cNvSpPr txBox="1"/>
          <p:nvPr/>
        </p:nvSpPr>
        <p:spPr>
          <a:xfrm>
            <a:off x="483527" y="2646514"/>
            <a:ext cx="2143886" cy="1384995"/>
          </a:xfrm>
          <a:prstGeom prst="rect">
            <a:avLst/>
          </a:prstGeom>
          <a:noFill/>
        </p:spPr>
        <p:txBody>
          <a:bodyPr wrap="square" rtlCol="0">
            <a:spAutoFit/>
          </a:bodyPr>
          <a:lstStyle/>
          <a:p>
            <a:r>
              <a:rPr lang="es-ES_tradnl" sz="1200" b="1" dirty="0">
                <a:cs typeface="Arial Narrow" panose="020B0604020202020204" pitchFamily="34" charset="0"/>
              </a:rPr>
              <a:t>Verificar</a:t>
            </a:r>
          </a:p>
          <a:p>
            <a:pPr marL="171450" indent="-171450">
              <a:buFont typeface="Wingdings" panose="05000000000000000000" pitchFamily="2" charset="2"/>
              <a:buChar char="Ø"/>
            </a:pPr>
            <a:r>
              <a:rPr lang="es-ES_tradnl" sz="1200" dirty="0">
                <a:cs typeface="Arial Narrow" panose="020B0604020202020204" pitchFamily="34" charset="0"/>
              </a:rPr>
              <a:t>Auditoría y revisión </a:t>
            </a:r>
            <a:br>
              <a:rPr lang="es-ES_tradnl" sz="1200" dirty="0">
                <a:cs typeface="Arial Narrow" panose="020B0604020202020204" pitchFamily="34" charset="0"/>
              </a:rPr>
            </a:br>
            <a:r>
              <a:rPr lang="es-ES_tradnl" sz="1200" dirty="0">
                <a:cs typeface="Arial Narrow" panose="020B0604020202020204" pitchFamily="34" charset="0"/>
              </a:rPr>
              <a:t>por la alta dirección</a:t>
            </a:r>
          </a:p>
          <a:p>
            <a:pPr marL="171450" indent="-171450">
              <a:buFont typeface="Wingdings" panose="05000000000000000000" pitchFamily="2" charset="2"/>
              <a:buChar char="Ø"/>
            </a:pPr>
            <a:r>
              <a:rPr lang="es-ES_tradnl" sz="1200" dirty="0">
                <a:cs typeface="Arial Narrow" panose="020B0604020202020204" pitchFamily="34" charset="0"/>
              </a:rPr>
              <a:t>Realizar el seguimiento </a:t>
            </a:r>
            <a:br>
              <a:rPr lang="es-ES_tradnl" sz="1200" dirty="0">
                <a:cs typeface="Arial Narrow" panose="020B0604020202020204" pitchFamily="34" charset="0"/>
              </a:rPr>
            </a:br>
            <a:r>
              <a:rPr lang="es-ES_tradnl" sz="1200" dirty="0">
                <a:cs typeface="Arial Narrow" panose="020B0604020202020204" pitchFamily="34" charset="0"/>
              </a:rPr>
              <a:t>y la medición de procesos </a:t>
            </a:r>
            <a:br>
              <a:rPr lang="es-ES_tradnl" sz="1200" dirty="0">
                <a:cs typeface="Arial Narrow" panose="020B0604020202020204" pitchFamily="34" charset="0"/>
              </a:rPr>
            </a:br>
            <a:r>
              <a:rPr lang="es-ES_tradnl" sz="1200" dirty="0">
                <a:cs typeface="Arial Narrow" panose="020B0604020202020204" pitchFamily="34" charset="0"/>
              </a:rPr>
              <a:t>y productos</a:t>
            </a:r>
          </a:p>
          <a:p>
            <a:pPr marL="171450" indent="-171450">
              <a:buFont typeface="Wingdings" panose="05000000000000000000" pitchFamily="2" charset="2"/>
              <a:buChar char="Ø"/>
            </a:pPr>
            <a:r>
              <a:rPr lang="es-ES_tradnl" sz="1200" dirty="0">
                <a:cs typeface="Arial Narrow" panose="020B0604020202020204" pitchFamily="34" charset="0"/>
              </a:rPr>
              <a:t>Evaluar el desempeño</a:t>
            </a:r>
          </a:p>
        </p:txBody>
      </p:sp>
      <p:sp>
        <p:nvSpPr>
          <p:cNvPr id="11" name="CuadroTexto 10">
            <a:extLst>
              <a:ext uri="{FF2B5EF4-FFF2-40B4-BE49-F238E27FC236}">
                <a16:creationId xmlns:a16="http://schemas.microsoft.com/office/drawing/2014/main" id="{2F39A58B-7DEB-604C-B871-FAA155A03E38}"/>
              </a:ext>
            </a:extLst>
          </p:cNvPr>
          <p:cNvSpPr txBox="1"/>
          <p:nvPr/>
        </p:nvSpPr>
        <p:spPr>
          <a:xfrm>
            <a:off x="483527" y="946949"/>
            <a:ext cx="2292628" cy="1015663"/>
          </a:xfrm>
          <a:prstGeom prst="rect">
            <a:avLst/>
          </a:prstGeom>
          <a:noFill/>
        </p:spPr>
        <p:txBody>
          <a:bodyPr wrap="square" rtlCol="0">
            <a:spAutoFit/>
          </a:bodyPr>
          <a:lstStyle/>
          <a:p>
            <a:r>
              <a:rPr lang="es-ES_tradnl" sz="1200" b="1" dirty="0">
                <a:cs typeface="Arial Narrow" panose="020B0604020202020204" pitchFamily="34" charset="0"/>
              </a:rPr>
              <a:t>Actuar</a:t>
            </a:r>
            <a:r>
              <a:rPr lang="es-ES_tradnl" sz="1200" dirty="0">
                <a:cs typeface="Arial Narrow" panose="020B0604020202020204" pitchFamily="34" charset="0"/>
              </a:rPr>
              <a:t> </a:t>
            </a:r>
          </a:p>
          <a:p>
            <a:pPr marL="171450" indent="-171450">
              <a:buFont typeface="Wingdings" panose="05000000000000000000" pitchFamily="2" charset="2"/>
              <a:buChar char="Ø"/>
            </a:pPr>
            <a:r>
              <a:rPr lang="es-ES_tradnl" sz="1200" dirty="0">
                <a:cs typeface="Arial Narrow" panose="020B0604020202020204" pitchFamily="34" charset="0"/>
              </a:rPr>
              <a:t>Tomar acciones </a:t>
            </a:r>
            <a:br>
              <a:rPr lang="es-ES_tradnl" sz="1200" dirty="0">
                <a:cs typeface="Arial Narrow" panose="020B0604020202020204" pitchFamily="34" charset="0"/>
              </a:rPr>
            </a:br>
            <a:r>
              <a:rPr lang="es-ES_tradnl" sz="1200" dirty="0">
                <a:cs typeface="Arial Narrow" panose="020B0604020202020204" pitchFamily="34" charset="0"/>
              </a:rPr>
              <a:t>para mejorar continuamente </a:t>
            </a:r>
            <a:br>
              <a:rPr lang="es-ES_tradnl" sz="1200" dirty="0">
                <a:cs typeface="Arial Narrow" panose="020B0604020202020204" pitchFamily="34" charset="0"/>
              </a:rPr>
            </a:br>
            <a:r>
              <a:rPr lang="es-ES_tradnl" sz="1200" dirty="0">
                <a:cs typeface="Arial Narrow" panose="020B0604020202020204" pitchFamily="34" charset="0"/>
              </a:rPr>
              <a:t>el desempeño </a:t>
            </a:r>
            <a:br>
              <a:rPr lang="es-ES_tradnl" sz="1200" dirty="0">
                <a:cs typeface="Arial Narrow" panose="020B0604020202020204" pitchFamily="34" charset="0"/>
              </a:rPr>
            </a:br>
            <a:r>
              <a:rPr lang="es-ES_tradnl" sz="1200" dirty="0">
                <a:cs typeface="Arial Narrow" panose="020B0604020202020204" pitchFamily="34" charset="0"/>
              </a:rPr>
              <a:t>de los procesos</a:t>
            </a:r>
          </a:p>
        </p:txBody>
      </p:sp>
      <p:pic>
        <p:nvPicPr>
          <p:cNvPr id="12" name="Imagen 11">
            <a:extLst>
              <a:ext uri="{FF2B5EF4-FFF2-40B4-BE49-F238E27FC236}">
                <a16:creationId xmlns:a16="http://schemas.microsoft.com/office/drawing/2014/main" id="{549993D8-6F92-D944-9C64-7E9431D05D04}"/>
              </a:ext>
            </a:extLst>
          </p:cNvPr>
          <p:cNvPicPr>
            <a:picLocks noChangeAspect="1"/>
          </p:cNvPicPr>
          <p:nvPr/>
        </p:nvPicPr>
        <p:blipFill>
          <a:blip r:embed="rId2"/>
          <a:stretch>
            <a:fillRect/>
          </a:stretch>
        </p:blipFill>
        <p:spPr>
          <a:xfrm rot="2729578">
            <a:off x="2586809" y="974421"/>
            <a:ext cx="3187079" cy="3207490"/>
          </a:xfrm>
          <a:prstGeom prst="rect">
            <a:avLst/>
          </a:prstGeom>
        </p:spPr>
      </p:pic>
      <p:sp>
        <p:nvSpPr>
          <p:cNvPr id="3" name="Título 2"/>
          <p:cNvSpPr>
            <a:spLocks noGrp="1"/>
          </p:cNvSpPr>
          <p:nvPr>
            <p:ph type="title"/>
          </p:nvPr>
        </p:nvSpPr>
        <p:spPr/>
        <p:txBody>
          <a:bodyPr/>
          <a:lstStyle/>
          <a:p>
            <a:r>
              <a:rPr lang="es-MX" dirty="0"/>
              <a:t>Modelo del sistema de gestión de la energía</a:t>
            </a:r>
          </a:p>
        </p:txBody>
      </p:sp>
      <p:sp>
        <p:nvSpPr>
          <p:cNvPr id="6" name="Marcador de número de diapositiva 5"/>
          <p:cNvSpPr>
            <a:spLocks noGrp="1"/>
          </p:cNvSpPr>
          <p:nvPr>
            <p:ph type="sldNum" sz="quarter" idx="16"/>
          </p:nvPr>
        </p:nvSpPr>
        <p:spPr/>
        <p:txBody>
          <a:bodyPr/>
          <a:lstStyle/>
          <a:p>
            <a:r>
              <a:rPr lang="es-ES" dirty="0"/>
              <a:t>Página </a:t>
            </a:r>
            <a:fld id="{3A8B5DB7-81A8-4ED4-916B-6B23CD603687}" type="slidenum">
              <a:rPr lang="es-ES" smtClean="0"/>
              <a:pPr/>
              <a:t>7</a:t>
            </a:fld>
            <a:endParaRPr lang="es-ES" dirty="0"/>
          </a:p>
        </p:txBody>
      </p:sp>
    </p:spTree>
    <p:extLst>
      <p:ext uri="{BB962C8B-B14F-4D97-AF65-F5344CB8AC3E}">
        <p14:creationId xmlns:p14="http://schemas.microsoft.com/office/powerpoint/2010/main" val="2951488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5085" y="403958"/>
            <a:ext cx="6542915" cy="463446"/>
          </a:xfrm>
        </p:spPr>
        <p:txBody>
          <a:bodyPr/>
          <a:lstStyle/>
          <a:p>
            <a:r>
              <a:rPr lang="es-ES" dirty="0"/>
              <a:t>Fases de implementación de un </a:t>
            </a:r>
            <a:r>
              <a:rPr lang="es-ES" dirty="0" err="1"/>
              <a:t>SGEn</a:t>
            </a:r>
            <a:endParaRPr lang="es-MX" dirty="0"/>
          </a:p>
        </p:txBody>
      </p:sp>
      <p:graphicFrame>
        <p:nvGraphicFramePr>
          <p:cNvPr id="6" name="Diagrama 5"/>
          <p:cNvGraphicFramePr/>
          <p:nvPr/>
        </p:nvGraphicFramePr>
        <p:xfrm>
          <a:off x="1137140" y="1576892"/>
          <a:ext cx="6982239" cy="283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6" name="Conector recto 15"/>
          <p:cNvCxnSpPr>
            <a:cxnSpLocks/>
          </p:cNvCxnSpPr>
          <p:nvPr/>
        </p:nvCxnSpPr>
        <p:spPr bwMode="auto">
          <a:xfrm>
            <a:off x="4628259" y="1419311"/>
            <a:ext cx="0" cy="2997001"/>
          </a:xfrm>
          <a:prstGeom prst="line">
            <a:avLst/>
          </a:prstGeom>
          <a:solidFill>
            <a:schemeClr val="accent1"/>
          </a:solidFill>
          <a:ln w="44450" cap="flat" cmpd="sng" algn="ctr">
            <a:solidFill>
              <a:schemeClr val="tx1"/>
            </a:solidFill>
            <a:prstDash val="dash"/>
            <a:round/>
            <a:headEnd type="none" w="med" len="med"/>
            <a:tailEnd type="none" w="med" len="med"/>
          </a:ln>
          <a:effectLst/>
        </p:spPr>
      </p:cxnSp>
      <p:cxnSp>
        <p:nvCxnSpPr>
          <p:cNvPr id="37" name="Conector recto 36"/>
          <p:cNvCxnSpPr>
            <a:cxnSpLocks/>
          </p:cNvCxnSpPr>
          <p:nvPr/>
        </p:nvCxnSpPr>
        <p:spPr bwMode="auto">
          <a:xfrm>
            <a:off x="5802305" y="1419311"/>
            <a:ext cx="0" cy="2997001"/>
          </a:xfrm>
          <a:prstGeom prst="line">
            <a:avLst/>
          </a:prstGeom>
          <a:solidFill>
            <a:schemeClr val="accent1"/>
          </a:solidFill>
          <a:ln w="44450" cap="flat" cmpd="sng" algn="ctr">
            <a:solidFill>
              <a:schemeClr val="tx1"/>
            </a:solidFill>
            <a:prstDash val="dash"/>
            <a:round/>
            <a:headEnd type="none" w="med" len="med"/>
            <a:tailEnd type="none" w="med" len="med"/>
          </a:ln>
          <a:effectLst/>
        </p:spPr>
      </p:cxnSp>
      <p:cxnSp>
        <p:nvCxnSpPr>
          <p:cNvPr id="38" name="Conector recto 37"/>
          <p:cNvCxnSpPr>
            <a:cxnSpLocks/>
          </p:cNvCxnSpPr>
          <p:nvPr/>
        </p:nvCxnSpPr>
        <p:spPr bwMode="auto">
          <a:xfrm flipH="1">
            <a:off x="6967443" y="1419310"/>
            <a:ext cx="1" cy="2928173"/>
          </a:xfrm>
          <a:prstGeom prst="line">
            <a:avLst/>
          </a:prstGeom>
          <a:solidFill>
            <a:schemeClr val="accent1"/>
          </a:solidFill>
          <a:ln w="44450" cap="flat" cmpd="sng" algn="ctr">
            <a:solidFill>
              <a:schemeClr val="tx1"/>
            </a:solidFill>
            <a:prstDash val="dash"/>
            <a:round/>
            <a:headEnd type="none" w="med" len="med"/>
            <a:tailEnd type="none" w="med" len="med"/>
          </a:ln>
          <a:effectLst/>
        </p:spPr>
      </p:cxnSp>
      <p:cxnSp>
        <p:nvCxnSpPr>
          <p:cNvPr id="39" name="Conector recto 38"/>
          <p:cNvCxnSpPr/>
          <p:nvPr/>
        </p:nvCxnSpPr>
        <p:spPr bwMode="auto">
          <a:xfrm>
            <a:off x="1087362" y="1419311"/>
            <a:ext cx="0" cy="2997000"/>
          </a:xfrm>
          <a:prstGeom prst="line">
            <a:avLst/>
          </a:prstGeom>
          <a:solidFill>
            <a:schemeClr val="accent1"/>
          </a:solidFill>
          <a:ln w="44450" cap="flat" cmpd="sng" algn="ctr">
            <a:solidFill>
              <a:schemeClr val="tx1"/>
            </a:solidFill>
            <a:prstDash val="dash"/>
            <a:round/>
            <a:headEnd type="none" w="med" len="med"/>
            <a:tailEnd type="none" w="med" len="med"/>
          </a:ln>
          <a:effectLst/>
        </p:spPr>
      </p:cxnSp>
      <p:sp>
        <p:nvSpPr>
          <p:cNvPr id="26" name="Flecha: a la izquierda y derecha 25"/>
          <p:cNvSpPr/>
          <p:nvPr/>
        </p:nvSpPr>
        <p:spPr bwMode="auto">
          <a:xfrm>
            <a:off x="1050492" y="1080259"/>
            <a:ext cx="6982237" cy="391939"/>
          </a:xfrm>
          <a:prstGeom prst="leftRightArrow">
            <a:avLst/>
          </a:prstGeom>
          <a:solidFill>
            <a:schemeClr val="tx2"/>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s-MX" sz="1013" b="1" dirty="0">
                <a:solidFill>
                  <a:schemeClr val="bg1"/>
                </a:solidFill>
                <a:latin typeface="Arial" charset="0"/>
              </a:rPr>
              <a:t>13 meses</a:t>
            </a:r>
          </a:p>
        </p:txBody>
      </p:sp>
      <p:sp>
        <p:nvSpPr>
          <p:cNvPr id="21" name="CuadroTexto 20"/>
          <p:cNvSpPr txBox="1"/>
          <p:nvPr/>
        </p:nvSpPr>
        <p:spPr>
          <a:xfrm>
            <a:off x="1407839" y="1535012"/>
            <a:ext cx="3134032" cy="323165"/>
          </a:xfrm>
          <a:prstGeom prst="rect">
            <a:avLst/>
          </a:prstGeom>
          <a:noFill/>
        </p:spPr>
        <p:txBody>
          <a:bodyPr wrap="square" rtlCol="0">
            <a:spAutoFit/>
          </a:bodyPr>
          <a:lstStyle/>
          <a:p>
            <a:pPr algn="ctr"/>
            <a:r>
              <a:rPr lang="es-MX" sz="1500" i="1" dirty="0">
                <a:solidFill>
                  <a:srgbClr val="C00000"/>
                </a:solidFill>
              </a:rPr>
              <a:t>PLANIFICAR</a:t>
            </a:r>
          </a:p>
        </p:txBody>
      </p:sp>
      <p:sp>
        <p:nvSpPr>
          <p:cNvPr id="22" name="CuadroTexto 21"/>
          <p:cNvSpPr txBox="1"/>
          <p:nvPr/>
        </p:nvSpPr>
        <p:spPr>
          <a:xfrm>
            <a:off x="4714649" y="1519034"/>
            <a:ext cx="1055204" cy="323165"/>
          </a:xfrm>
          <a:prstGeom prst="rect">
            <a:avLst/>
          </a:prstGeom>
          <a:noFill/>
        </p:spPr>
        <p:txBody>
          <a:bodyPr wrap="square" rtlCol="0">
            <a:spAutoFit/>
          </a:bodyPr>
          <a:lstStyle/>
          <a:p>
            <a:pPr algn="ctr"/>
            <a:r>
              <a:rPr lang="es-MX" sz="1500" i="1" dirty="0">
                <a:solidFill>
                  <a:srgbClr val="C00000"/>
                </a:solidFill>
              </a:rPr>
              <a:t>HACER</a:t>
            </a:r>
          </a:p>
        </p:txBody>
      </p:sp>
      <p:sp>
        <p:nvSpPr>
          <p:cNvPr id="23" name="CuadroTexto 22"/>
          <p:cNvSpPr txBox="1"/>
          <p:nvPr/>
        </p:nvSpPr>
        <p:spPr>
          <a:xfrm>
            <a:off x="5769853" y="1519034"/>
            <a:ext cx="1254645" cy="323165"/>
          </a:xfrm>
          <a:prstGeom prst="rect">
            <a:avLst/>
          </a:prstGeom>
          <a:noFill/>
        </p:spPr>
        <p:txBody>
          <a:bodyPr wrap="square" rtlCol="0">
            <a:spAutoFit/>
          </a:bodyPr>
          <a:lstStyle/>
          <a:p>
            <a:pPr algn="ctr"/>
            <a:r>
              <a:rPr lang="es-MX" sz="1500" i="1" dirty="0">
                <a:solidFill>
                  <a:srgbClr val="C00000"/>
                </a:solidFill>
              </a:rPr>
              <a:t>VERIFICAR</a:t>
            </a:r>
          </a:p>
        </p:txBody>
      </p:sp>
      <p:sp>
        <p:nvSpPr>
          <p:cNvPr id="24" name="CuadroTexto 23"/>
          <p:cNvSpPr txBox="1"/>
          <p:nvPr/>
        </p:nvSpPr>
        <p:spPr>
          <a:xfrm>
            <a:off x="6999896" y="1530057"/>
            <a:ext cx="1055204" cy="323165"/>
          </a:xfrm>
          <a:prstGeom prst="rect">
            <a:avLst/>
          </a:prstGeom>
          <a:noFill/>
        </p:spPr>
        <p:txBody>
          <a:bodyPr wrap="square" rtlCol="0">
            <a:spAutoFit/>
          </a:bodyPr>
          <a:lstStyle/>
          <a:p>
            <a:pPr algn="ctr"/>
            <a:r>
              <a:rPr lang="es-MX" sz="1500" i="1" dirty="0">
                <a:solidFill>
                  <a:srgbClr val="C00000"/>
                </a:solidFill>
              </a:rPr>
              <a:t>ACTUAR</a:t>
            </a:r>
          </a:p>
        </p:txBody>
      </p:sp>
      <p:sp>
        <p:nvSpPr>
          <p:cNvPr id="13" name="Datumsplatzhalter 7">
            <a:extLst>
              <a:ext uri="{FF2B5EF4-FFF2-40B4-BE49-F238E27FC236}">
                <a16:creationId xmlns:a16="http://schemas.microsoft.com/office/drawing/2014/main" id="{24857E94-0D70-9F4A-907F-B080CAAE26EC}"/>
              </a:ext>
            </a:extLst>
          </p:cNvPr>
          <p:cNvSpPr txBox="1">
            <a:spLocks/>
          </p:cNvSpPr>
          <p:nvPr/>
        </p:nvSpPr>
        <p:spPr bwMode="gray">
          <a:xfrm>
            <a:off x="1113521" y="4926013"/>
            <a:ext cx="534988"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a:t>Agosto 2021</a:t>
            </a:r>
            <a:endParaRPr lang="es-ES" dirty="0"/>
          </a:p>
        </p:txBody>
      </p:sp>
      <p:sp>
        <p:nvSpPr>
          <p:cNvPr id="14" name="Fußzeilenplatzhalter 8">
            <a:extLst>
              <a:ext uri="{FF2B5EF4-FFF2-40B4-BE49-F238E27FC236}">
                <a16:creationId xmlns:a16="http://schemas.microsoft.com/office/drawing/2014/main" id="{5984C81A-1372-274E-917F-2C840879DB94}"/>
              </a:ext>
            </a:extLst>
          </p:cNvPr>
          <p:cNvSpPr txBox="1">
            <a:spLocks/>
          </p:cNvSpPr>
          <p:nvPr/>
        </p:nvSpPr>
        <p:spPr bwMode="gray">
          <a:xfrm>
            <a:off x="1890172" y="4921541"/>
            <a:ext cx="5703887"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sz="600" kern="1200" spc="38"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dirty="0"/>
              <a:t>Redes de Aprendizaje para la implementación de Sistemas de Gestión de la Energía</a:t>
            </a:r>
          </a:p>
        </p:txBody>
      </p:sp>
      <p:sp>
        <p:nvSpPr>
          <p:cNvPr id="15" name="Foliennummernplatzhalter 9">
            <a:extLst>
              <a:ext uri="{FF2B5EF4-FFF2-40B4-BE49-F238E27FC236}">
                <a16:creationId xmlns:a16="http://schemas.microsoft.com/office/drawing/2014/main" id="{6CAC862C-09E0-C84F-825F-95390BC4F61E}"/>
              </a:ext>
            </a:extLst>
          </p:cNvPr>
          <p:cNvSpPr txBox="1">
            <a:spLocks/>
          </p:cNvSpPr>
          <p:nvPr/>
        </p:nvSpPr>
        <p:spPr bwMode="gray">
          <a:xfrm>
            <a:off x="445415" y="4921542"/>
            <a:ext cx="557213" cy="92075"/>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2"/>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
              <a:t>Página </a:t>
            </a:r>
            <a:fld id="{3A8B5DB7-81A8-4ED4-916B-6B23CD603687}" type="slidenum">
              <a:rPr lang="es-ES" smtClean="0"/>
              <a:pPr/>
              <a:t>8</a:t>
            </a:fld>
            <a:endParaRPr lang="es-ES" dirty="0"/>
          </a:p>
        </p:txBody>
      </p:sp>
    </p:spTree>
    <p:extLst>
      <p:ext uri="{BB962C8B-B14F-4D97-AF65-F5344CB8AC3E}">
        <p14:creationId xmlns:p14="http://schemas.microsoft.com/office/powerpoint/2010/main" val="2444381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057751-879A-4F71-9E5B-FE0C37D21F09}"/>
              </a:ext>
            </a:extLst>
          </p:cNvPr>
          <p:cNvSpPr>
            <a:spLocks noGrp="1"/>
          </p:cNvSpPr>
          <p:nvPr>
            <p:ph type="body" sz="quarter" idx="10"/>
          </p:nvPr>
        </p:nvSpPr>
        <p:spPr>
          <a:xfrm>
            <a:off x="699848" y="3704147"/>
            <a:ext cx="7970837" cy="1272656"/>
          </a:xfrm>
        </p:spPr>
        <p:txBody>
          <a:bodyPr/>
          <a:lstStyle/>
          <a:p>
            <a:r>
              <a:rPr lang="es-ES" sz="1400" b="1" dirty="0">
                <a:solidFill>
                  <a:srgbClr val="0F1419"/>
                </a:solidFill>
                <a:latin typeface="TwitterChirp"/>
              </a:rPr>
              <a:t>Implementación de Sistemas de Gestión de la Energía a través de Redes de Aprendizaje</a:t>
            </a:r>
          </a:p>
          <a:p>
            <a:br>
              <a:rPr lang="es-ES" sz="2400" b="0" i="1" dirty="0">
                <a:solidFill>
                  <a:srgbClr val="0F1419"/>
                </a:solidFill>
                <a:latin typeface="TwitterChirp"/>
              </a:rPr>
            </a:br>
            <a:endParaRPr lang="en-GB" sz="1400" b="1" dirty="0">
              <a:solidFill>
                <a:srgbClr val="0F1419"/>
              </a:solidFill>
              <a:latin typeface="TwitterChirp"/>
            </a:endParaRPr>
          </a:p>
          <a:p>
            <a:endParaRPr lang="es-ES" sz="1400" b="1" dirty="0">
              <a:solidFill>
                <a:srgbClr val="0F1419"/>
              </a:solidFill>
              <a:latin typeface="TwitterChirp"/>
            </a:endParaRPr>
          </a:p>
        </p:txBody>
      </p:sp>
      <p:sp>
        <p:nvSpPr>
          <p:cNvPr id="3" name="Título 2">
            <a:extLst>
              <a:ext uri="{FF2B5EF4-FFF2-40B4-BE49-F238E27FC236}">
                <a16:creationId xmlns:a16="http://schemas.microsoft.com/office/drawing/2014/main" id="{B813BB67-4B39-4E76-B159-FC5A4FACBBCF}"/>
              </a:ext>
            </a:extLst>
          </p:cNvPr>
          <p:cNvSpPr>
            <a:spLocks noGrp="1"/>
          </p:cNvSpPr>
          <p:nvPr>
            <p:ph type="title"/>
          </p:nvPr>
        </p:nvSpPr>
        <p:spPr>
          <a:xfrm>
            <a:off x="699848" y="3204960"/>
            <a:ext cx="7971711" cy="360099"/>
          </a:xfrm>
        </p:spPr>
        <p:txBody>
          <a:bodyPr/>
          <a:lstStyle/>
          <a:p>
            <a:r>
              <a:rPr lang="en-GB" dirty="0"/>
              <a:t>Redes de </a:t>
            </a:r>
            <a:r>
              <a:rPr lang="en-GB" dirty="0" err="1"/>
              <a:t>Aprendizaje</a:t>
            </a:r>
            <a:endParaRPr lang="en-GB" dirty="0"/>
          </a:p>
        </p:txBody>
      </p:sp>
      <p:sp>
        <p:nvSpPr>
          <p:cNvPr id="4" name="Marcador de número de diapositiva 3">
            <a:extLst>
              <a:ext uri="{FF2B5EF4-FFF2-40B4-BE49-F238E27FC236}">
                <a16:creationId xmlns:a16="http://schemas.microsoft.com/office/drawing/2014/main" id="{0185B054-4B77-44E1-ACF7-B77501917A6C}"/>
              </a:ext>
            </a:extLst>
          </p:cNvPr>
          <p:cNvSpPr>
            <a:spLocks noGrp="1"/>
          </p:cNvSpPr>
          <p:nvPr>
            <p:ph type="sldNum" sz="quarter" idx="13"/>
          </p:nvPr>
        </p:nvSpPr>
        <p:spPr/>
        <p:txBody>
          <a:bodyPr/>
          <a:lstStyle/>
          <a:p>
            <a:r>
              <a:rPr lang="es-ES"/>
              <a:t>Página </a:t>
            </a:r>
            <a:fld id="{3A8B5DB7-81A8-4ED4-916B-6B23CD603687}" type="slidenum">
              <a:rPr lang="es-ES" smtClean="0"/>
              <a:pPr/>
              <a:t>9</a:t>
            </a:fld>
            <a:endParaRPr lang="es-ES" dirty="0"/>
          </a:p>
        </p:txBody>
      </p:sp>
      <p:sp>
        <p:nvSpPr>
          <p:cNvPr id="5" name="Marcador de fecha 4">
            <a:extLst>
              <a:ext uri="{FF2B5EF4-FFF2-40B4-BE49-F238E27FC236}">
                <a16:creationId xmlns:a16="http://schemas.microsoft.com/office/drawing/2014/main" id="{B88DAB17-2144-4837-8447-CCFBC0FF3EF2}"/>
              </a:ext>
            </a:extLst>
          </p:cNvPr>
          <p:cNvSpPr>
            <a:spLocks noGrp="1"/>
          </p:cNvSpPr>
          <p:nvPr>
            <p:ph type="dt" sz="half" idx="14"/>
          </p:nvPr>
        </p:nvSpPr>
        <p:spPr/>
        <p:txBody>
          <a:bodyPr/>
          <a:lstStyle/>
          <a:p>
            <a:r>
              <a:rPr lang="es-ES"/>
              <a:t>Agosto de 2021</a:t>
            </a:r>
            <a:endParaRPr lang="es-ES" dirty="0"/>
          </a:p>
        </p:txBody>
      </p:sp>
      <p:sp>
        <p:nvSpPr>
          <p:cNvPr id="6" name="Marcador de pie de página 5">
            <a:extLst>
              <a:ext uri="{FF2B5EF4-FFF2-40B4-BE49-F238E27FC236}">
                <a16:creationId xmlns:a16="http://schemas.microsoft.com/office/drawing/2014/main" id="{F27F5DC1-2006-43B9-9D26-740EB6FD8308}"/>
              </a:ext>
            </a:extLst>
          </p:cNvPr>
          <p:cNvSpPr>
            <a:spLocks noGrp="1"/>
          </p:cNvSpPr>
          <p:nvPr>
            <p:ph type="ftr" sz="quarter" idx="15"/>
          </p:nvPr>
        </p:nvSpPr>
        <p:spPr/>
        <p:txBody>
          <a:bodyPr/>
          <a:lstStyle/>
          <a:p>
            <a:r>
              <a:rPr lang="es-ES"/>
              <a:t>Redes de Aprendizaje para la implementación de Sistemas de Gestión de la Energía</a:t>
            </a:r>
            <a:endParaRPr lang="es-ES" dirty="0"/>
          </a:p>
        </p:txBody>
      </p:sp>
    </p:spTree>
    <p:extLst>
      <p:ext uri="{BB962C8B-B14F-4D97-AF65-F5344CB8AC3E}">
        <p14:creationId xmlns:p14="http://schemas.microsoft.com/office/powerpoint/2010/main" val="2219973943"/>
      </p:ext>
    </p:extLst>
  </p:cSld>
  <p:clrMapOvr>
    <a:masterClrMapping/>
  </p:clrMapOvr>
  <p:transition>
    <p:fade/>
  </p:transition>
</p:sld>
</file>

<file path=ppt/theme/theme1.xml><?xml version="1.0" encoding="utf-8"?>
<a:theme xmlns:a="http://schemas.openxmlformats.org/drawingml/2006/main" name="Master Español">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1214</TotalTime>
  <Words>871</Words>
  <Application>Microsoft Office PowerPoint</Application>
  <PresentationFormat>On-screen Show (16:9)</PresentationFormat>
  <Paragraphs>158</Paragraphs>
  <Slides>18</Slides>
  <Notes>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Master Español</vt:lpstr>
      <vt:lpstr>Grupos de Acción de Cambio Climático (GACC)  </vt:lpstr>
      <vt:lpstr>Sistemas de Gestión de la Energía</vt:lpstr>
      <vt:lpstr>¿Qué es un Sistema de Gestión de la Energía?</vt:lpstr>
      <vt:lpstr>PowerPoint Presentation</vt:lpstr>
      <vt:lpstr>PowerPoint Presentation</vt:lpstr>
      <vt:lpstr>Sectores de atención del SGEn en estados y municipios</vt:lpstr>
      <vt:lpstr>Modelo del sistema de gestión de la energía</vt:lpstr>
      <vt:lpstr>Fases de implementación de un SGEn</vt:lpstr>
      <vt:lpstr>Redes de Aprendizaje</vt:lpstr>
      <vt:lpstr>¿Qué es una Red de Aprendizaje? </vt:lpstr>
      <vt:lpstr>Actores de una Red de Aprendizaje</vt:lpstr>
      <vt:lpstr>Fases de una Red de Aprendizaje</vt:lpstr>
      <vt:lpstr>Actividades en la implementación de la Red</vt:lpstr>
      <vt:lpstr>Redes de Aprendizaje en Sistemas de Gestión de la Energía en Municipios</vt:lpstr>
      <vt:lpstr>PowerPoint Presentation</vt:lpstr>
      <vt:lpstr>PowerPoint Presentation</vt:lpstr>
      <vt:lpstr>PowerPoint Presentation</vt:lpstr>
      <vt:lpstr>PowerPoint Presentation</vt:lpstr>
    </vt:vector>
  </TitlesOfParts>
  <Company>GIZ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GIZ Master</dc:title>
  <dc:creator>Bauer, Vanessa GIZ</dc:creator>
  <cp:lastModifiedBy>Espinosa Flores, Lorena GIZ MX</cp:lastModifiedBy>
  <cp:revision>1022</cp:revision>
  <dcterms:created xsi:type="dcterms:W3CDTF">2017-09-14T11:33:37Z</dcterms:created>
  <dcterms:modified xsi:type="dcterms:W3CDTF">2021-09-22T16:14:07Z</dcterms:modified>
</cp:coreProperties>
</file>