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4">
  <p:sldMasterIdLst>
    <p:sldMasterId id="2147483679" r:id="rId1"/>
    <p:sldMasterId id="2147483680" r:id="rId2"/>
    <p:sldMasterId id="2147483681" r:id="rId3"/>
    <p:sldMasterId id="2147483698" r:id="rId4"/>
  </p:sldMasterIdLst>
  <p:notesMasterIdLst>
    <p:notesMasterId r:id="rId26"/>
  </p:notesMasterIdLst>
  <p:sldIdLst>
    <p:sldId id="393" r:id="rId5"/>
    <p:sldId id="299" r:id="rId6"/>
    <p:sldId id="310" r:id="rId7"/>
    <p:sldId id="326" r:id="rId8"/>
    <p:sldId id="261" r:id="rId9"/>
    <p:sldId id="373" r:id="rId10"/>
    <p:sldId id="277" r:id="rId11"/>
    <p:sldId id="337" r:id="rId12"/>
    <p:sldId id="418" r:id="rId13"/>
    <p:sldId id="317" r:id="rId14"/>
    <p:sldId id="419" r:id="rId15"/>
    <p:sldId id="424" r:id="rId16"/>
    <p:sldId id="425" r:id="rId17"/>
    <p:sldId id="426" r:id="rId18"/>
    <p:sldId id="427" r:id="rId19"/>
    <p:sldId id="380" r:id="rId20"/>
    <p:sldId id="414" r:id="rId21"/>
    <p:sldId id="283" r:id="rId22"/>
    <p:sldId id="406" r:id="rId23"/>
    <p:sldId id="429" r:id="rId24"/>
    <p:sldId id="286" r:id="rId25"/>
  </p:sldIdLst>
  <p:sldSz cx="9144000" cy="5143500" type="screen16x9"/>
  <p:notesSz cx="6858000" cy="9144000"/>
  <p:embeddedFontLst>
    <p:embeddedFont>
      <p:font typeface="Abel" panose="020B0604020202020204"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entury Gothic" panose="020B0502020202020204" pitchFamily="34" charset="0"/>
      <p:regular r:id="rId34"/>
      <p:bold r:id="rId35"/>
      <p:italic r:id="rId36"/>
      <p:boldItalic r:id="rId37"/>
    </p:embeddedFont>
    <p:embeddedFont>
      <p:font typeface="Overpass ExtraBold" panose="020B0604020202020204" charset="0"/>
      <p:regular r:id="rId38"/>
      <p:bold r:id="rId39"/>
      <p:italic r:id="rId40"/>
      <p:boldItalic r:id="rId41"/>
    </p:embeddedFont>
    <p:embeddedFont>
      <p:font typeface="Overpass SemiBold" panose="020B0604020202020204" charset="0"/>
      <p:regular r:id="rId42"/>
      <p:bold r:id="rId43"/>
      <p:italic r:id="rId44"/>
      <p:boldItalic r:id="rId45"/>
    </p:embeddedFont>
    <p:embeddedFont>
      <p:font typeface="Poppins" panose="00000500000000000000" pitchFamily="2" charset="0"/>
      <p:regular r:id="rId46"/>
      <p:bold r:id="rId47"/>
      <p:italic r:id="rId48"/>
      <p:boldItalic r:id="rId49"/>
    </p:embeddedFont>
    <p:embeddedFont>
      <p:font typeface="Roboto Regular" panose="020B0604020202020204" charset="0"/>
      <p:regular r:id="rId50"/>
      <p:bold r:id="rId51"/>
      <p:italic r:id="rId52"/>
      <p:boldItalic r:id="rId53"/>
    </p:embeddedFont>
    <p:embeddedFont>
      <p:font typeface="Source Sans Pro" panose="020B0503030403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enta Microsoft" initials="CM" lastIdx="17" clrIdx="0">
    <p:extLst>
      <p:ext uri="{19B8F6BF-5375-455C-9EA6-DF929625EA0E}">
        <p15:presenceInfo xmlns:p15="http://schemas.microsoft.com/office/powerpoint/2012/main" userId="fe341da8177c0f5f" providerId="Windows Live"/>
      </p:ext>
    </p:extLst>
  </p:cmAuthor>
  <p:cmAuthor id="2" name="Dr. Figueroa" initials="DF" lastIdx="5" clrIdx="1">
    <p:extLst>
      <p:ext uri="{19B8F6BF-5375-455C-9EA6-DF929625EA0E}">
        <p15:presenceInfo xmlns:p15="http://schemas.microsoft.com/office/powerpoint/2012/main" userId="d73df8bcfa332457" providerId="Windows Live"/>
      </p:ext>
    </p:extLst>
  </p:cmAuthor>
  <p:cmAuthor id="3" name="sandra villalba" initials="sv" lastIdx="44" clrIdx="2">
    <p:extLst>
      <p:ext uri="{19B8F6BF-5375-455C-9EA6-DF929625EA0E}">
        <p15:presenceInfo xmlns:p15="http://schemas.microsoft.com/office/powerpoint/2012/main" userId="830cb86f29a29dde" providerId="Windows Live"/>
      </p:ext>
    </p:extLst>
  </p:cmAuthor>
  <p:cmAuthor id="4" name="Sandra" initials="S" lastIdx="4" clrIdx="3">
    <p:extLst>
      <p:ext uri="{19B8F6BF-5375-455C-9EA6-DF929625EA0E}">
        <p15:presenceInfo xmlns:p15="http://schemas.microsoft.com/office/powerpoint/2012/main" userId="6b3c36ceb9aee0ed" providerId="Windows Live"/>
      </p:ext>
    </p:extLst>
  </p:cmAuthor>
  <p:cmAuthor id="5" name="Usuario" initials="U" lastIdx="8" clrIdx="4">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C862BB-5171-4731-B23E-627ECFF6E602}">
  <a:tblStyle styleId="{4DC862BB-5171-4731-B23E-627ECFF6E6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95" autoAdjust="0"/>
    <p:restoredTop sz="82202" autoAdjust="0"/>
  </p:normalViewPr>
  <p:slideViewPr>
    <p:cSldViewPr snapToGrid="0">
      <p:cViewPr varScale="1">
        <p:scale>
          <a:sx n="92" d="100"/>
          <a:sy n="92" d="100"/>
        </p:scale>
        <p:origin x="52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font" Target="fonts/font30.fntdata"/><Relationship Id="rId8" Type="http://schemas.openxmlformats.org/officeDocument/2006/relationships/slide" Target="slides/slide4.xml"/><Relationship Id="rId51" Type="http://schemas.openxmlformats.org/officeDocument/2006/relationships/font" Target="fonts/font2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5.fntdata"/><Relationship Id="rId54" Type="http://schemas.openxmlformats.org/officeDocument/2006/relationships/font" Target="fonts/font2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font" Target="fonts/font31.fntdata"/><Relationship Id="rId10" Type="http://schemas.openxmlformats.org/officeDocument/2006/relationships/slide" Target="slides/slide6.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AppData\Roaming\Microsoft\Excel\Cierre%20inventario%20Dic%202018_versi&#243;nBetty%20(1)%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BF-4C95-9924-5D08148BD6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BF-4C95-9924-5D08148BD6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BF-4C95-9924-5D08148BD6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BF-4C95-9924-5D08148BD6A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BF-4C95-9924-5D08148BD6AE}"/>
              </c:ext>
            </c:extLst>
          </c:dPt>
          <c:dLbls>
            <c:dLbl>
              <c:idx val="0"/>
              <c:layout>
                <c:manualLayout>
                  <c:x val="3.9570652521564553E-2"/>
                  <c:y val="7.6923548043330958E-2"/>
                </c:manualLayout>
              </c:layout>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accent5">
                          <a:lumMod val="75000"/>
                        </a:schemeClr>
                      </a:solidFill>
                      <a:latin typeface="+mn-lt"/>
                      <a:ea typeface="+mn-ea"/>
                      <a:cs typeface="+mn-cs"/>
                    </a:defRPr>
                  </a:pPr>
                  <a:endParaRPr lang="es-MX"/>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5710"/>
                        <a:gd name="adj2" fmla="val -8924"/>
                      </a:avLst>
                    </a:prstGeom>
                    <a:noFill/>
                    <a:ln>
                      <a:noFill/>
                    </a:ln>
                  </c15:spPr>
                  <c15:layout>
                    <c:manualLayout>
                      <c:w val="0.12967961934191816"/>
                      <c:h val="0.11281058788716104"/>
                    </c:manualLayout>
                  </c15:layout>
                </c:ext>
                <c:ext xmlns:c16="http://schemas.microsoft.com/office/drawing/2014/chart" uri="{C3380CC4-5D6E-409C-BE32-E72D297353CC}">
                  <c16:uniqueId val="{00000001-7DBF-4C95-9924-5D08148BD6AE}"/>
                </c:ext>
              </c:extLst>
            </c:dLbl>
            <c:dLbl>
              <c:idx val="1"/>
              <c:layout>
                <c:manualLayout>
                  <c:x val="-0.13087532660522469"/>
                  <c:y val="-3.536129443612435E-4"/>
                </c:manualLayout>
              </c:layout>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accent5">
                          <a:lumMod val="75000"/>
                        </a:schemeClr>
                      </a:solidFill>
                      <a:latin typeface="+mn-lt"/>
                      <a:ea typeface="+mn-ea"/>
                      <a:cs typeface="+mn-cs"/>
                    </a:defRPr>
                  </a:pPr>
                  <a:endParaRPr lang="es-MX"/>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35209"/>
                        <a:gd name="adj2" fmla="val -26771"/>
                      </a:avLst>
                    </a:prstGeom>
                    <a:noFill/>
                    <a:ln>
                      <a:noFill/>
                    </a:ln>
                  </c15:spPr>
                </c:ext>
                <c:ext xmlns:c16="http://schemas.microsoft.com/office/drawing/2014/chart" uri="{C3380CC4-5D6E-409C-BE32-E72D297353CC}">
                  <c16:uniqueId val="{00000003-7DBF-4C95-9924-5D08148BD6AE}"/>
                </c:ext>
              </c:extLst>
            </c:dLbl>
            <c:dLbl>
              <c:idx val="2"/>
              <c:layout>
                <c:manualLayout>
                  <c:x val="-0.10026202227066285"/>
                  <c:y val="-6.1406805743679932E-2"/>
                </c:manualLayout>
              </c:layout>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accent5">
                          <a:lumMod val="75000"/>
                        </a:schemeClr>
                      </a:solidFill>
                      <a:latin typeface="+mn-lt"/>
                      <a:ea typeface="+mn-ea"/>
                      <a:cs typeface="+mn-cs"/>
                    </a:defRPr>
                  </a:pPr>
                  <a:endParaRPr lang="es-MX"/>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36331"/>
                        <a:gd name="adj2" fmla="val 23796"/>
                      </a:avLst>
                    </a:prstGeom>
                    <a:noFill/>
                    <a:ln>
                      <a:noFill/>
                    </a:ln>
                  </c15:spPr>
                </c:ext>
                <c:ext xmlns:c16="http://schemas.microsoft.com/office/drawing/2014/chart" uri="{C3380CC4-5D6E-409C-BE32-E72D297353CC}">
                  <c16:uniqueId val="{00000005-7DBF-4C95-9924-5D08148BD6AE}"/>
                </c:ext>
              </c:extLst>
            </c:dLbl>
            <c:dLbl>
              <c:idx val="3"/>
              <c:layout>
                <c:manualLayout>
                  <c:x val="-8.8950287117361401E-2"/>
                  <c:y val="-8.8143748013546269E-2"/>
                </c:manualLayout>
              </c:layout>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accent5">
                          <a:lumMod val="75000"/>
                        </a:schemeClr>
                      </a:solidFill>
                      <a:latin typeface="+mn-lt"/>
                      <a:ea typeface="+mn-ea"/>
                      <a:cs typeface="+mn-cs"/>
                    </a:defRPr>
                  </a:pPr>
                  <a:endParaRPr lang="es-MX"/>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36645"/>
                        <a:gd name="adj2" fmla="val 59491"/>
                      </a:avLst>
                    </a:prstGeom>
                    <a:noFill/>
                    <a:ln>
                      <a:noFill/>
                    </a:ln>
                  </c15:spPr>
                </c:ext>
                <c:ext xmlns:c16="http://schemas.microsoft.com/office/drawing/2014/chart" uri="{C3380CC4-5D6E-409C-BE32-E72D297353CC}">
                  <c16:uniqueId val="{00000007-7DBF-4C95-9924-5D08148BD6AE}"/>
                </c:ext>
              </c:extLst>
            </c:dLbl>
            <c:dLbl>
              <c:idx val="4"/>
              <c:layout>
                <c:manualLayout>
                  <c:x val="-5.0506576389948189E-2"/>
                  <c:y val="-0.1538474184320989"/>
                </c:manualLayout>
              </c:layout>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accent5">
                          <a:lumMod val="75000"/>
                        </a:schemeClr>
                      </a:solidFill>
                      <a:latin typeface="+mn-lt"/>
                      <a:ea typeface="+mn-ea"/>
                      <a:cs typeface="+mn-cs"/>
                    </a:defRPr>
                  </a:pPr>
                  <a:endParaRPr lang="es-MX"/>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1476"/>
                        <a:gd name="adj2" fmla="val 71389"/>
                      </a:avLst>
                    </a:prstGeom>
                    <a:noFill/>
                    <a:ln>
                      <a:noFill/>
                    </a:ln>
                  </c15:spPr>
                </c:ext>
                <c:ext xmlns:c16="http://schemas.microsoft.com/office/drawing/2014/chart" uri="{C3380CC4-5D6E-409C-BE32-E72D297353CC}">
                  <c16:uniqueId val="{00000009-7DBF-4C95-9924-5D08148BD6AE}"/>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accent5">
                        <a:lumMod val="75000"/>
                      </a:schemeClr>
                    </a:solidFill>
                    <a:latin typeface="+mn-lt"/>
                    <a:ea typeface="+mn-ea"/>
                    <a:cs typeface="+mn-cs"/>
                  </a:defRPr>
                </a:pPr>
                <a:endParaRPr lang="es-MX"/>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Hoja1!$A$3:$A$7</c:f>
              <c:strCache>
                <c:ptCount val="5"/>
                <c:pt idx="0">
                  <c:v>Energía </c:v>
                </c:pt>
                <c:pt idx="1">
                  <c:v>Residuos </c:v>
                </c:pt>
                <c:pt idx="2">
                  <c:v>USCUSS</c:v>
                </c:pt>
                <c:pt idx="3">
                  <c:v>Industria </c:v>
                </c:pt>
                <c:pt idx="4">
                  <c:v>Agropecuario</c:v>
                </c:pt>
              </c:strCache>
            </c:strRef>
          </c:cat>
          <c:val>
            <c:numRef>
              <c:f>Hoja1!$B$3:$B$7</c:f>
              <c:numCache>
                <c:formatCode>General</c:formatCode>
                <c:ptCount val="5"/>
                <c:pt idx="0">
                  <c:v>14.105</c:v>
                </c:pt>
                <c:pt idx="1">
                  <c:v>1.337</c:v>
                </c:pt>
                <c:pt idx="2">
                  <c:v>2.23</c:v>
                </c:pt>
                <c:pt idx="3">
                  <c:v>1.4610000000000001</c:v>
                </c:pt>
                <c:pt idx="4">
                  <c:v>1.722</c:v>
                </c:pt>
              </c:numCache>
            </c:numRef>
          </c:val>
          <c:extLst>
            <c:ext xmlns:c16="http://schemas.microsoft.com/office/drawing/2014/chart" uri="{C3380CC4-5D6E-409C-BE32-E72D297353CC}">
              <c16:uniqueId val="{0000000A-7DBF-4C95-9924-5D08148BD6AE}"/>
            </c:ext>
          </c:extLst>
        </c:ser>
        <c:dLbls>
          <c:showLegendKey val="0"/>
          <c:showVal val="0"/>
          <c:showCatName val="1"/>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sz="1000">
          <a:solidFill>
            <a:schemeClr val="accent5">
              <a:lumMod val="75000"/>
            </a:schemeClr>
          </a:solidFill>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'escenarios comparados'!$B$4</c:f>
              <c:strCache>
                <c:ptCount val="1"/>
                <c:pt idx="0">
                  <c:v>Escenario Descarbonización </c:v>
                </c:pt>
              </c:strCache>
            </c:strRef>
          </c:tx>
          <c:spPr>
            <a:solidFill>
              <a:schemeClr val="accent1"/>
            </a:solidFill>
            <a:ln>
              <a:noFill/>
            </a:ln>
            <a:effectLst/>
          </c:spPr>
          <c:cat>
            <c:strRef>
              <c:f>'escenarios comparados'!$C$2:$F$3</c:f>
              <c:strCache>
                <c:ptCount val="4"/>
                <c:pt idx="0">
                  <c:v>2020</c:v>
                </c:pt>
                <c:pt idx="1">
                  <c:v>2030</c:v>
                </c:pt>
                <c:pt idx="2">
                  <c:v>2040</c:v>
                </c:pt>
                <c:pt idx="3">
                  <c:v>2050</c:v>
                </c:pt>
              </c:strCache>
            </c:strRef>
          </c:cat>
          <c:val>
            <c:numRef>
              <c:f>'escenarios comparados'!$C$4:$F$4</c:f>
              <c:numCache>
                <c:formatCode>General</c:formatCode>
                <c:ptCount val="4"/>
                <c:pt idx="0">
                  <c:v>13.000000000000002</c:v>
                </c:pt>
                <c:pt idx="1">
                  <c:v>12.700000000000005</c:v>
                </c:pt>
                <c:pt idx="2">
                  <c:v>12.200000000000001</c:v>
                </c:pt>
                <c:pt idx="3">
                  <c:v>11.799999999999999</c:v>
                </c:pt>
              </c:numCache>
            </c:numRef>
          </c:val>
          <c:extLst>
            <c:ext xmlns:c16="http://schemas.microsoft.com/office/drawing/2014/chart" uri="{C3380CC4-5D6E-409C-BE32-E72D297353CC}">
              <c16:uniqueId val="{00000000-3A60-4384-9710-10F4566AE550}"/>
            </c:ext>
          </c:extLst>
        </c:ser>
        <c:ser>
          <c:idx val="1"/>
          <c:order val="1"/>
          <c:tx>
            <c:strRef>
              <c:f>'escenarios comparados'!$B$5</c:f>
              <c:strCache>
                <c:ptCount val="1"/>
                <c:pt idx="0">
                  <c:v>Línea Base </c:v>
                </c:pt>
              </c:strCache>
            </c:strRef>
          </c:tx>
          <c:spPr>
            <a:solidFill>
              <a:schemeClr val="accent2"/>
            </a:solidFill>
            <a:ln>
              <a:noFill/>
            </a:ln>
            <a:effectLst/>
          </c:spPr>
          <c:cat>
            <c:strRef>
              <c:f>'escenarios comparados'!$C$2:$F$3</c:f>
              <c:strCache>
                <c:ptCount val="4"/>
                <c:pt idx="0">
                  <c:v>2020</c:v>
                </c:pt>
                <c:pt idx="1">
                  <c:v>2030</c:v>
                </c:pt>
                <c:pt idx="2">
                  <c:v>2040</c:v>
                </c:pt>
                <c:pt idx="3">
                  <c:v>2050</c:v>
                </c:pt>
              </c:strCache>
            </c:strRef>
          </c:cat>
          <c:val>
            <c:numRef>
              <c:f>'escenarios comparados'!$C$5:$F$5</c:f>
              <c:numCache>
                <c:formatCode>General</c:formatCode>
                <c:ptCount val="4"/>
                <c:pt idx="0">
                  <c:v>17.57</c:v>
                </c:pt>
                <c:pt idx="1">
                  <c:v>22.300000000000004</c:v>
                </c:pt>
                <c:pt idx="2">
                  <c:v>29.299999999999997</c:v>
                </c:pt>
                <c:pt idx="3">
                  <c:v>37.300000000000004</c:v>
                </c:pt>
              </c:numCache>
            </c:numRef>
          </c:val>
          <c:extLst>
            <c:ext xmlns:c16="http://schemas.microsoft.com/office/drawing/2014/chart" uri="{C3380CC4-5D6E-409C-BE32-E72D297353CC}">
              <c16:uniqueId val="{00000001-3A60-4384-9710-10F4566AE550}"/>
            </c:ext>
          </c:extLst>
        </c:ser>
        <c:dLbls>
          <c:showLegendKey val="0"/>
          <c:showVal val="0"/>
          <c:showCatName val="0"/>
          <c:showSerName val="0"/>
          <c:showPercent val="0"/>
          <c:showBubbleSize val="0"/>
        </c:dLbls>
        <c:axId val="285674952"/>
        <c:axId val="285667504"/>
      </c:areaChart>
      <c:catAx>
        <c:axId val="2856749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85667504"/>
        <c:crosses val="autoZero"/>
        <c:auto val="1"/>
        <c:lblAlgn val="ctr"/>
        <c:lblOffset val="100"/>
        <c:noMultiLvlLbl val="0"/>
      </c:catAx>
      <c:valAx>
        <c:axId val="28566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856749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s-MX"/>
        </a:p>
      </c:txPr>
    </c:legend>
    <c:plotVisOnly val="1"/>
    <c:dispBlanksAs val="zero"/>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[BASE_IMPACTO_SOCIOECONOMICO_DESASTRES 2000_2015.xlsx]Hoja6!Tabla dinámica16</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dLbl>
          <c:idx val="0"/>
          <c:layout>
            <c:manualLayout>
              <c:x val="7.4999999999999997E-2"/>
              <c:y val="-0.15277777777777779"/>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3"/>
          </a:solidFill>
          <a:ln w="19050">
            <a:solidFill>
              <a:schemeClr val="lt1"/>
            </a:solidFill>
          </a:ln>
          <a:effectLst/>
        </c:spPr>
        <c:dLbl>
          <c:idx val="0"/>
          <c:layout>
            <c:manualLayout>
              <c:x val="0.10555555555555556"/>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2"/>
          </a:solidFill>
          <a:ln w="19050">
            <a:solidFill>
              <a:schemeClr val="lt1"/>
            </a:solidFill>
          </a:ln>
          <a:effectLst/>
        </c:spPr>
        <c:dLbl>
          <c:idx val="0"/>
          <c:layout>
            <c:manualLayout>
              <c:x val="0.1111111111111111"/>
              <c:y val="-7.870370370370374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4"/>
          </a:solidFill>
          <a:ln w="19050">
            <a:solidFill>
              <a:schemeClr val="lt1"/>
            </a:solidFill>
          </a:ln>
          <a:effectLst/>
        </c:spPr>
        <c:dLbl>
          <c:idx val="0"/>
          <c:layout>
            <c:manualLayout>
              <c:x val="0.1"/>
              <c:y val="0.1296296296296296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5"/>
          </a:solidFill>
          <a:ln w="19050">
            <a:solidFill>
              <a:schemeClr val="lt1"/>
            </a:solidFill>
          </a:ln>
          <a:effectLst/>
        </c:spPr>
        <c:dLbl>
          <c:idx val="0"/>
          <c:layout>
            <c:manualLayout>
              <c:x val="-0.12222222222222222"/>
              <c:y val="-3.703703703703712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6"/>
          </a:solidFill>
          <a:ln w="19050">
            <a:solidFill>
              <a:schemeClr val="lt1"/>
            </a:solidFill>
          </a:ln>
          <a:effectLst/>
        </c:spPr>
        <c:dLbl>
          <c:idx val="0"/>
          <c:layout>
            <c:manualLayout>
              <c:x val="-8.3333333333333332E-3"/>
              <c:y val="-0.16666666666666669"/>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dLbl>
          <c:idx val="0"/>
          <c:layout>
            <c:manualLayout>
              <c:x val="7.4999999999999997E-2"/>
              <c:y val="-0.15277777777777779"/>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dLbl>
          <c:idx val="0"/>
          <c:layout>
            <c:manualLayout>
              <c:x val="0.1111111111111111"/>
              <c:y val="-7.870370370370374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10"/>
        <c:spPr>
          <a:solidFill>
            <a:schemeClr val="accent1"/>
          </a:solidFill>
          <a:ln w="19050">
            <a:solidFill>
              <a:schemeClr val="lt1"/>
            </a:solidFill>
          </a:ln>
          <a:effectLst/>
        </c:spPr>
        <c:dLbl>
          <c:idx val="0"/>
          <c:layout>
            <c:manualLayout>
              <c:x val="0.10555555555555556"/>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dLbl>
          <c:idx val="0"/>
          <c:layout>
            <c:manualLayout>
              <c:x val="0.1"/>
              <c:y val="0.1296296296296296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12"/>
        <c:spPr>
          <a:solidFill>
            <a:schemeClr val="accent1"/>
          </a:solidFill>
          <a:ln w="19050">
            <a:solidFill>
              <a:schemeClr val="lt1"/>
            </a:solidFill>
          </a:ln>
          <a:effectLst/>
        </c:spPr>
        <c:dLbl>
          <c:idx val="0"/>
          <c:layout>
            <c:manualLayout>
              <c:x val="-0.12222222222222222"/>
              <c:y val="-3.703703703703712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13"/>
        <c:spPr>
          <a:solidFill>
            <a:schemeClr val="accent1"/>
          </a:solidFill>
          <a:ln w="19050">
            <a:solidFill>
              <a:schemeClr val="lt1"/>
            </a:solidFill>
          </a:ln>
          <a:effectLst/>
        </c:spPr>
        <c:dLbl>
          <c:idx val="0"/>
          <c:layout>
            <c:manualLayout>
              <c:x val="-8.3333333333333332E-3"/>
              <c:y val="-0.16666666666666669"/>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15"/>
        <c:spPr>
          <a:solidFill>
            <a:schemeClr val="accent1"/>
          </a:solidFill>
          <a:ln w="19050">
            <a:solidFill>
              <a:schemeClr val="lt1"/>
            </a:solidFill>
          </a:ln>
          <a:effectLst/>
        </c:spPr>
        <c:dLbl>
          <c:idx val="0"/>
          <c:layout>
            <c:manualLayout>
              <c:x val="7.4999999999999997E-2"/>
              <c:y val="-0.15277777777777779"/>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16"/>
        <c:spPr>
          <a:solidFill>
            <a:schemeClr val="accent1"/>
          </a:solidFill>
          <a:ln w="19050">
            <a:solidFill>
              <a:schemeClr val="lt1"/>
            </a:solidFill>
          </a:ln>
          <a:effectLst/>
        </c:spPr>
        <c:dLbl>
          <c:idx val="0"/>
          <c:layout>
            <c:manualLayout>
              <c:x val="0.1111111111111111"/>
              <c:y val="-7.870370370370374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w="19050">
            <a:solidFill>
              <a:schemeClr val="lt1"/>
            </a:solidFill>
          </a:ln>
          <a:effectLst/>
        </c:spPr>
        <c:dLbl>
          <c:idx val="0"/>
          <c:layout>
            <c:manualLayout>
              <c:x val="0.10555555555555556"/>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18"/>
        <c:spPr>
          <a:solidFill>
            <a:schemeClr val="accent1"/>
          </a:solidFill>
          <a:ln w="19050">
            <a:solidFill>
              <a:schemeClr val="lt1"/>
            </a:solidFill>
          </a:ln>
          <a:effectLst/>
        </c:spPr>
        <c:dLbl>
          <c:idx val="0"/>
          <c:layout>
            <c:manualLayout>
              <c:x val="0.1"/>
              <c:y val="0.1296296296296296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19"/>
        <c:spPr>
          <a:solidFill>
            <a:schemeClr val="accent1"/>
          </a:solidFill>
          <a:ln w="19050">
            <a:solidFill>
              <a:schemeClr val="lt1"/>
            </a:solidFill>
          </a:ln>
          <a:effectLst/>
        </c:spPr>
        <c:dLbl>
          <c:idx val="0"/>
          <c:layout>
            <c:manualLayout>
              <c:x val="-0.12222222222222222"/>
              <c:y val="-3.703703703703712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w="19050">
            <a:solidFill>
              <a:schemeClr val="lt1"/>
            </a:solidFill>
          </a:ln>
          <a:effectLst/>
        </c:spPr>
        <c:dLbl>
          <c:idx val="0"/>
          <c:layout>
            <c:manualLayout>
              <c:x val="-8.3333333333333332E-3"/>
              <c:y val="-0.16666666666666669"/>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pivotFmt>
    </c:pivotFmts>
    <c:plotArea>
      <c:layout/>
      <c:doughnutChart>
        <c:varyColors val="1"/>
        <c:ser>
          <c:idx val="0"/>
          <c:order val="0"/>
          <c:tx>
            <c:strRef>
              <c:f>Hoja6!$B$3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5D-47F6-8B63-7F76B8FFE3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5D-47F6-8B63-7F76B8FFE3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B5D-47F6-8B63-7F76B8FFE3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5D-47F6-8B63-7F76B8FFE3A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B5D-47F6-8B63-7F76B8FFE3A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B5D-47F6-8B63-7F76B8FFE3AA}"/>
              </c:ext>
            </c:extLst>
          </c:dPt>
          <c:dLbls>
            <c:dLbl>
              <c:idx val="0"/>
              <c:layout>
                <c:manualLayout>
                  <c:x val="7.4999999999999997E-2"/>
                  <c:y val="-0.152777777777777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B5D-47F6-8B63-7F76B8FFE3AA}"/>
                </c:ext>
              </c:extLst>
            </c:dLbl>
            <c:dLbl>
              <c:idx val="1"/>
              <c:layout>
                <c:manualLayout>
                  <c:x val="0.1111111111111111"/>
                  <c:y val="-7.870370370370374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B5D-47F6-8B63-7F76B8FFE3AA}"/>
                </c:ext>
              </c:extLst>
            </c:dLbl>
            <c:dLbl>
              <c:idx val="2"/>
              <c:layout>
                <c:manualLayout>
                  <c:x val="0.10555555555555556"/>
                  <c:y val="4.629629629629629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B5D-47F6-8B63-7F76B8FFE3AA}"/>
                </c:ext>
              </c:extLst>
            </c:dLbl>
            <c:dLbl>
              <c:idx val="3"/>
              <c:layout>
                <c:manualLayout>
                  <c:x val="0.1"/>
                  <c:y val="0.1296296296296296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B5D-47F6-8B63-7F76B8FFE3AA}"/>
                </c:ext>
              </c:extLst>
            </c:dLbl>
            <c:dLbl>
              <c:idx val="4"/>
              <c:layout>
                <c:manualLayout>
                  <c:x val="-0.12222222222222222"/>
                  <c:y val="-3.703703703703712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B5D-47F6-8B63-7F76B8FFE3AA}"/>
                </c:ext>
              </c:extLst>
            </c:dLbl>
            <c:dLbl>
              <c:idx val="5"/>
              <c:layout>
                <c:manualLayout>
                  <c:x val="-8.3333333333333332E-3"/>
                  <c:y val="-0.1666666666666666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B5D-47F6-8B63-7F76B8FFE3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Hoja6!$A$4:$A$9</c:f>
              <c:strCache>
                <c:ptCount val="6"/>
                <c:pt idx="0">
                  <c:v>Ciclón Tropical </c:v>
                </c:pt>
                <c:pt idx="1">
                  <c:v>Fuertes vientos </c:v>
                </c:pt>
                <c:pt idx="2">
                  <c:v>Lluvia Extrema</c:v>
                </c:pt>
                <c:pt idx="3">
                  <c:v>Temperatura Extrema Alta</c:v>
                </c:pt>
                <c:pt idx="4">
                  <c:v>Temperatura Extrema Baja</c:v>
                </c:pt>
                <c:pt idx="5">
                  <c:v>Tormenta Severa o granizo</c:v>
                </c:pt>
              </c:strCache>
            </c:strRef>
          </c:cat>
          <c:val>
            <c:numRef>
              <c:f>Hoja6!$B$4:$B$9</c:f>
              <c:numCache>
                <c:formatCode>General</c:formatCode>
                <c:ptCount val="6"/>
                <c:pt idx="0">
                  <c:v>17</c:v>
                </c:pt>
                <c:pt idx="1">
                  <c:v>2</c:v>
                </c:pt>
                <c:pt idx="2">
                  <c:v>23</c:v>
                </c:pt>
                <c:pt idx="3">
                  <c:v>28</c:v>
                </c:pt>
                <c:pt idx="4">
                  <c:v>82</c:v>
                </c:pt>
                <c:pt idx="5">
                  <c:v>2</c:v>
                </c:pt>
              </c:numCache>
            </c:numRef>
          </c:val>
          <c:extLst>
            <c:ext xmlns:c16="http://schemas.microsoft.com/office/drawing/2014/chart" uri="{C3380CC4-5D6E-409C-BE32-E72D297353CC}">
              <c16:uniqueId val="{0000000C-2B5D-47F6-8B63-7F76B8FFE3AA}"/>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Hoja11!$E$19</c:f>
              <c:strCache>
                <c:ptCount val="1"/>
                <c:pt idx="0">
                  <c:v>Total daños (Millones de dolares)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92-49D5-8A1B-BA3ACA6F6F8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92-49D5-8A1B-BA3ACA6F6F8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92-49D5-8A1B-BA3ACA6F6F8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92-49D5-8A1B-BA3ACA6F6F8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092-49D5-8A1B-BA3ACA6F6F87}"/>
              </c:ext>
            </c:extLst>
          </c:dPt>
          <c:dLbls>
            <c:dLbl>
              <c:idx val="1"/>
              <c:layout>
                <c:manualLayout>
                  <c:x val="6.8542898295897867E-2"/>
                  <c:y val="0.1274581209031318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092-49D5-8A1B-BA3ACA6F6F8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Hoja11!$D$20:$D$25</c:f>
              <c:strCache>
                <c:ptCount val="5"/>
                <c:pt idx="0">
                  <c:v>Inundación</c:v>
                </c:pt>
                <c:pt idx="1">
                  <c:v>Temperatura Extrema Baja</c:v>
                </c:pt>
                <c:pt idx="2">
                  <c:v>Sequía</c:v>
                </c:pt>
                <c:pt idx="3">
                  <c:v>Fuertes Vientos</c:v>
                </c:pt>
                <c:pt idx="4">
                  <c:v>Lluvia (Extrema)</c:v>
                </c:pt>
              </c:strCache>
            </c:strRef>
          </c:cat>
          <c:val>
            <c:numRef>
              <c:f>Hoja11!$E$20:$E$25</c:f>
              <c:numCache>
                <c:formatCode>#,##0.000</c:formatCode>
                <c:ptCount val="5"/>
                <c:pt idx="0">
                  <c:v>39.589999999999996</c:v>
                </c:pt>
                <c:pt idx="1">
                  <c:v>34.068750999999999</c:v>
                </c:pt>
                <c:pt idx="2">
                  <c:v>164.96226100000001</c:v>
                </c:pt>
                <c:pt idx="3">
                  <c:v>0.47814400000000001</c:v>
                </c:pt>
                <c:pt idx="4">
                  <c:v>245.613586</c:v>
                </c:pt>
              </c:numCache>
            </c:numRef>
          </c:val>
          <c:extLst>
            <c:ext xmlns:c16="http://schemas.microsoft.com/office/drawing/2014/chart" uri="{C3380CC4-5D6E-409C-BE32-E72D297353CC}">
              <c16:uniqueId val="{0000000A-B092-49D5-8A1B-BA3ACA6F6F8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CCBDC-691A-4E24-A409-9091371E100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MX"/>
        </a:p>
      </dgm:t>
    </dgm:pt>
    <dgm:pt modelId="{F80950A3-EF39-4F5F-A30F-307FB1F7AC02}">
      <dgm:prSet phldrT="[Texto]" custT="1"/>
      <dgm:spPr>
        <a:xfrm>
          <a:off x="0" y="0"/>
          <a:ext cx="1163548" cy="2131692"/>
        </a:xfrm>
        <a:solidFill>
          <a:srgbClr val="3592CF">
            <a:hueOff val="0"/>
            <a:satOff val="0"/>
            <a:lumOff val="0"/>
            <a:alphaOff val="0"/>
          </a:srgbClr>
        </a:solidFill>
        <a:ln w="25400">
          <a:solidFill>
            <a:srgbClr val="FFFFFF">
              <a:hueOff val="0"/>
              <a:satOff val="0"/>
              <a:lumOff val="0"/>
              <a:alphaOff val="0"/>
            </a:srgbClr>
          </a:solidFill>
          <a:prstDash val="solid"/>
        </a:ln>
        <a:effectLst/>
      </dgm:spPr>
      <dgm:t>
        <a:bodyPr/>
        <a:lstStyle/>
        <a:p>
          <a:pPr algn="ctr"/>
          <a:r>
            <a:rPr lang="es-ES" sz="1400" b="1" dirty="0">
              <a:solidFill>
                <a:srgbClr val="FFFFFF"/>
              </a:solidFill>
              <a:latin typeface="Calibri"/>
              <a:ea typeface="+mn-ea"/>
              <a:cs typeface="+mn-cs"/>
            </a:rPr>
            <a:t>Mitigar las emisiones de gases de efecto invernadero</a:t>
          </a:r>
          <a:endParaRPr lang="es-MX" sz="1400" b="1">
            <a:solidFill>
              <a:srgbClr val="FFFFFF"/>
            </a:solidFill>
            <a:latin typeface="Calibri"/>
            <a:ea typeface="+mn-ea"/>
            <a:cs typeface="+mn-cs"/>
          </a:endParaRPr>
        </a:p>
      </dgm:t>
    </dgm:pt>
    <dgm:pt modelId="{C0805877-5A40-41EF-83EF-3D963CC080AB}" type="parTrans" cxnId="{3EE380D0-CC84-4A29-8F93-8E8E8C8131A6}">
      <dgm:prSet/>
      <dgm:spPr/>
      <dgm:t>
        <a:bodyPr/>
        <a:lstStyle/>
        <a:p>
          <a:pPr algn="ctr"/>
          <a:endParaRPr lang="es-MX" sz="1400" b="1"/>
        </a:p>
      </dgm:t>
    </dgm:pt>
    <dgm:pt modelId="{B7539AFD-7881-46B7-8C58-3C2EA0E5F514}" type="sibTrans" cxnId="{3EE380D0-CC84-4A29-8F93-8E8E8C8131A6}">
      <dgm:prSet/>
      <dgm:spPr/>
      <dgm:t>
        <a:bodyPr/>
        <a:lstStyle/>
        <a:p>
          <a:pPr algn="ctr"/>
          <a:endParaRPr lang="es-MX" sz="1400" b="1"/>
        </a:p>
      </dgm:t>
    </dgm:pt>
    <dgm:pt modelId="{D713E991-C556-4CFB-B99E-3CB4E2614567}">
      <dgm:prSet custT="1"/>
      <dgm:spPr>
        <a:xfrm>
          <a:off x="1381179" y="1907"/>
          <a:ext cx="1163548" cy="2131692"/>
        </a:xfrm>
        <a:solidFill>
          <a:srgbClr val="34ABA2">
            <a:hueOff val="0"/>
            <a:satOff val="0"/>
            <a:lumOff val="0"/>
            <a:alphaOff val="0"/>
          </a:srgbClr>
        </a:solidFill>
        <a:ln w="25400">
          <a:solidFill>
            <a:srgbClr val="FFFFFF">
              <a:hueOff val="0"/>
              <a:satOff val="0"/>
              <a:lumOff val="0"/>
              <a:alphaOff val="0"/>
            </a:srgbClr>
          </a:solidFill>
          <a:prstDash val="solid"/>
        </a:ln>
        <a:effectLst/>
      </dgm:spPr>
      <dgm:t>
        <a:bodyPr/>
        <a:lstStyle/>
        <a:p>
          <a:pPr algn="ctr"/>
          <a:r>
            <a:rPr lang="es-ES" sz="1400" b="1" dirty="0">
              <a:solidFill>
                <a:srgbClr val="FFFFFF"/>
              </a:solidFill>
              <a:latin typeface="Calibri"/>
              <a:ea typeface="+mn-ea"/>
              <a:cs typeface="+mn-cs"/>
            </a:rPr>
            <a:t>Acrecentar la capacidad de resiliencia mediante medidas de adaptación</a:t>
          </a:r>
          <a:endParaRPr lang="es-MX" sz="1400" b="1">
            <a:solidFill>
              <a:srgbClr val="FFFFFF"/>
            </a:solidFill>
            <a:latin typeface="Calibri"/>
            <a:ea typeface="+mn-ea"/>
            <a:cs typeface="+mn-cs"/>
          </a:endParaRPr>
        </a:p>
      </dgm:t>
    </dgm:pt>
    <dgm:pt modelId="{149EB699-35D6-4225-A888-C2061915CEF1}" type="parTrans" cxnId="{D4199DEA-43EC-4402-A2E4-9A93FA89BEC9}">
      <dgm:prSet/>
      <dgm:spPr/>
      <dgm:t>
        <a:bodyPr/>
        <a:lstStyle/>
        <a:p>
          <a:pPr algn="ctr"/>
          <a:endParaRPr lang="es-MX" sz="1400" b="1"/>
        </a:p>
      </dgm:t>
    </dgm:pt>
    <dgm:pt modelId="{1D7D92D4-EF8D-436A-BC95-13C10AB5EF61}" type="sibTrans" cxnId="{D4199DEA-43EC-4402-A2E4-9A93FA89BEC9}">
      <dgm:prSet/>
      <dgm:spPr/>
      <dgm:t>
        <a:bodyPr/>
        <a:lstStyle/>
        <a:p>
          <a:pPr algn="ctr"/>
          <a:endParaRPr lang="es-MX" sz="1400" b="1"/>
        </a:p>
      </dgm:t>
    </dgm:pt>
    <dgm:pt modelId="{AAE5C979-470C-42FD-A23C-E38EF3F8C63F}">
      <dgm:prSet custT="1"/>
      <dgm:spPr>
        <a:xfrm>
          <a:off x="2751572" y="0"/>
          <a:ext cx="1163548" cy="2131692"/>
        </a:xfrm>
        <a:solidFill>
          <a:srgbClr val="66B2CA">
            <a:hueOff val="0"/>
            <a:satOff val="0"/>
            <a:lumOff val="0"/>
            <a:alphaOff val="0"/>
          </a:srgbClr>
        </a:solidFill>
        <a:ln w="25400">
          <a:solidFill>
            <a:srgbClr val="FFFFFF">
              <a:hueOff val="0"/>
              <a:satOff val="0"/>
              <a:lumOff val="0"/>
              <a:alphaOff val="0"/>
            </a:srgbClr>
          </a:solidFill>
          <a:prstDash val="solid"/>
        </a:ln>
        <a:effectLst/>
      </dgm:spPr>
      <dgm:t>
        <a:bodyPr/>
        <a:lstStyle/>
        <a:p>
          <a:pPr algn="ctr"/>
          <a:r>
            <a:rPr lang="es-ES" sz="1400" b="1" dirty="0">
              <a:solidFill>
                <a:srgbClr val="FFFFFF"/>
              </a:solidFill>
              <a:latin typeface="Calibri"/>
              <a:ea typeface="+mn-ea"/>
              <a:cs typeface="+mn-cs"/>
            </a:rPr>
            <a:t>Uso de energía a partir de  fuentes renovables</a:t>
          </a:r>
          <a:endParaRPr lang="es-MX" sz="1400" b="1">
            <a:solidFill>
              <a:srgbClr val="FFFFFF"/>
            </a:solidFill>
            <a:latin typeface="Calibri"/>
            <a:ea typeface="+mn-ea"/>
            <a:cs typeface="+mn-cs"/>
          </a:endParaRPr>
        </a:p>
      </dgm:t>
    </dgm:pt>
    <dgm:pt modelId="{213A429A-D0BD-424B-BDC3-B464F3A030B5}" type="parTrans" cxnId="{6C89ABB2-75DE-4264-B6C4-EBA7F6299FF2}">
      <dgm:prSet/>
      <dgm:spPr/>
      <dgm:t>
        <a:bodyPr/>
        <a:lstStyle/>
        <a:p>
          <a:pPr algn="ctr"/>
          <a:endParaRPr lang="es-MX" sz="1400" b="1"/>
        </a:p>
      </dgm:t>
    </dgm:pt>
    <dgm:pt modelId="{6CEDD617-C1B1-4D4C-8F76-D79486AAEAA5}" type="sibTrans" cxnId="{6C89ABB2-75DE-4264-B6C4-EBA7F6299FF2}">
      <dgm:prSet/>
      <dgm:spPr/>
      <dgm:t>
        <a:bodyPr/>
        <a:lstStyle/>
        <a:p>
          <a:pPr algn="ctr"/>
          <a:endParaRPr lang="es-MX" sz="1400" b="1"/>
        </a:p>
      </dgm:t>
    </dgm:pt>
    <dgm:pt modelId="{DCB50987-673D-4977-A1EB-102243003C83}">
      <dgm:prSet custT="1"/>
      <dgm:spPr>
        <a:xfrm>
          <a:off x="4159435" y="1907"/>
          <a:ext cx="1163548" cy="2131692"/>
        </a:xfrm>
        <a:solidFill>
          <a:srgbClr val="C1D9CB">
            <a:hueOff val="0"/>
            <a:satOff val="0"/>
            <a:lumOff val="0"/>
            <a:alphaOff val="0"/>
          </a:srgbClr>
        </a:solidFill>
        <a:ln w="25400">
          <a:solidFill>
            <a:srgbClr val="FFFFFF">
              <a:hueOff val="0"/>
              <a:satOff val="0"/>
              <a:lumOff val="0"/>
              <a:alphaOff val="0"/>
            </a:srgbClr>
          </a:solidFill>
          <a:prstDash val="solid"/>
        </a:ln>
        <a:effectLst/>
      </dgm:spPr>
      <dgm:t>
        <a:bodyPr/>
        <a:lstStyle/>
        <a:p>
          <a:pPr algn="ctr"/>
          <a:r>
            <a:rPr lang="es-ES" sz="1400" b="1" dirty="0">
              <a:solidFill>
                <a:srgbClr val="FFFFFF"/>
              </a:solidFill>
              <a:latin typeface="Calibri"/>
              <a:ea typeface="+mn-ea"/>
              <a:cs typeface="+mn-cs"/>
            </a:rPr>
            <a:t>Acciones sectoriales por amenazas puntuales y vulnerabilidades</a:t>
          </a:r>
          <a:endParaRPr lang="es-MX" sz="1400" b="1" dirty="0">
            <a:solidFill>
              <a:srgbClr val="FFFFFF"/>
            </a:solidFill>
            <a:latin typeface="Calibri"/>
            <a:ea typeface="+mn-ea"/>
            <a:cs typeface="+mn-cs"/>
          </a:endParaRPr>
        </a:p>
      </dgm:t>
    </dgm:pt>
    <dgm:pt modelId="{78770C50-8E41-4444-A6F9-88CDABEFC940}" type="parTrans" cxnId="{2CF7F7A7-77BB-41E7-B85F-A9F53E146A29}">
      <dgm:prSet/>
      <dgm:spPr/>
      <dgm:t>
        <a:bodyPr/>
        <a:lstStyle/>
        <a:p>
          <a:pPr algn="ctr"/>
          <a:endParaRPr lang="es-MX" sz="1400" b="1"/>
        </a:p>
      </dgm:t>
    </dgm:pt>
    <dgm:pt modelId="{D869C16A-1993-47FC-B2EB-9F27232467D6}" type="sibTrans" cxnId="{2CF7F7A7-77BB-41E7-B85F-A9F53E146A29}">
      <dgm:prSet/>
      <dgm:spPr/>
      <dgm:t>
        <a:bodyPr/>
        <a:lstStyle/>
        <a:p>
          <a:pPr algn="ctr"/>
          <a:endParaRPr lang="es-MX" sz="1400" b="1"/>
        </a:p>
      </dgm:t>
    </dgm:pt>
    <dgm:pt modelId="{2711B24D-D93E-40A9-A18F-727FB00E876A}" type="pres">
      <dgm:prSet presAssocID="{987CCBDC-691A-4E24-A409-9091371E100A}" presName="diagram" presStyleCnt="0">
        <dgm:presLayoutVars>
          <dgm:dir/>
          <dgm:resizeHandles val="exact"/>
        </dgm:presLayoutVars>
      </dgm:prSet>
      <dgm:spPr/>
    </dgm:pt>
    <dgm:pt modelId="{5E82C1E7-0C09-41DC-AA9C-7681E1BCF95F}" type="pres">
      <dgm:prSet presAssocID="{F80950A3-EF39-4F5F-A30F-307FB1F7AC02}" presName="node" presStyleLbl="node1" presStyleIdx="0" presStyleCnt="4" custScaleX="57788" custScaleY="176452" custLinFactNeighborX="-26498" custLinFactNeighborY="-1732">
        <dgm:presLayoutVars>
          <dgm:bulletEnabled val="1"/>
        </dgm:presLayoutVars>
      </dgm:prSet>
      <dgm:spPr>
        <a:prstGeom prst="rect">
          <a:avLst/>
        </a:prstGeom>
      </dgm:spPr>
    </dgm:pt>
    <dgm:pt modelId="{E3F35D1E-4D3E-44F4-8661-E07A68CCE263}" type="pres">
      <dgm:prSet presAssocID="{B7539AFD-7881-46B7-8C58-3C2EA0E5F514}" presName="sibTrans" presStyleCnt="0"/>
      <dgm:spPr/>
    </dgm:pt>
    <dgm:pt modelId="{CE61D5E1-D999-48CE-9591-91CDA4C32E26}" type="pres">
      <dgm:prSet presAssocID="{D713E991-C556-4CFB-B99E-3CB4E2614567}" presName="node" presStyleLbl="node1" presStyleIdx="1" presStyleCnt="4" custScaleX="57788" custScaleY="176452" custLinFactNeighborX="-915" custLinFactNeighborY="79">
        <dgm:presLayoutVars>
          <dgm:bulletEnabled val="1"/>
        </dgm:presLayoutVars>
      </dgm:prSet>
      <dgm:spPr>
        <a:prstGeom prst="rect">
          <a:avLst/>
        </a:prstGeom>
      </dgm:spPr>
    </dgm:pt>
    <dgm:pt modelId="{B6EB63A8-9001-47F2-B8F9-86B672C607B8}" type="pres">
      <dgm:prSet presAssocID="{1D7D92D4-EF8D-436A-BC95-13C10AB5EF61}" presName="sibTrans" presStyleCnt="0"/>
      <dgm:spPr/>
    </dgm:pt>
    <dgm:pt modelId="{03E14820-8A56-47F0-886B-EF3AE0873EF7}" type="pres">
      <dgm:prSet presAssocID="{AAE5C979-470C-42FD-A23C-E38EF3F8C63F}" presName="node" presStyleLbl="node1" presStyleIdx="2" presStyleCnt="4" custScaleX="57788" custScaleY="176452" custLinFactNeighborX="-642" custLinFactNeighborY="-79">
        <dgm:presLayoutVars>
          <dgm:bulletEnabled val="1"/>
        </dgm:presLayoutVars>
      </dgm:prSet>
      <dgm:spPr>
        <a:prstGeom prst="rect">
          <a:avLst/>
        </a:prstGeom>
      </dgm:spPr>
    </dgm:pt>
    <dgm:pt modelId="{DF9650CC-4B28-4D13-B6A5-A69422611223}" type="pres">
      <dgm:prSet presAssocID="{6CEDD617-C1B1-4D4C-8F76-D79486AAEAA5}" presName="sibTrans" presStyleCnt="0"/>
      <dgm:spPr/>
    </dgm:pt>
    <dgm:pt modelId="{A212242A-18C5-421C-A3D2-FE6A4E2A2306}" type="pres">
      <dgm:prSet presAssocID="{DCB50987-673D-4977-A1EB-102243003C83}" presName="node" presStyleLbl="node1" presStyleIdx="3" presStyleCnt="4" custScaleX="57788" custScaleY="176452" custLinFactNeighborX="1492" custLinFactNeighborY="4221">
        <dgm:presLayoutVars>
          <dgm:bulletEnabled val="1"/>
        </dgm:presLayoutVars>
      </dgm:prSet>
      <dgm:spPr>
        <a:prstGeom prst="rect">
          <a:avLst/>
        </a:prstGeom>
      </dgm:spPr>
    </dgm:pt>
  </dgm:ptLst>
  <dgm:cxnLst>
    <dgm:cxn modelId="{6D439501-457A-4F2A-BAB1-F204E3EA9AEC}" type="presOf" srcId="{F80950A3-EF39-4F5F-A30F-307FB1F7AC02}" destId="{5E82C1E7-0C09-41DC-AA9C-7681E1BCF95F}" srcOrd="0" destOrd="0" presId="urn:microsoft.com/office/officeart/2005/8/layout/default"/>
    <dgm:cxn modelId="{39DF245C-1A61-4653-B95F-B3B1280E96DC}" type="presOf" srcId="{AAE5C979-470C-42FD-A23C-E38EF3F8C63F}" destId="{03E14820-8A56-47F0-886B-EF3AE0873EF7}" srcOrd="0" destOrd="0" presId="urn:microsoft.com/office/officeart/2005/8/layout/default"/>
    <dgm:cxn modelId="{2CF7F7A7-77BB-41E7-B85F-A9F53E146A29}" srcId="{987CCBDC-691A-4E24-A409-9091371E100A}" destId="{DCB50987-673D-4977-A1EB-102243003C83}" srcOrd="3" destOrd="0" parTransId="{78770C50-8E41-4444-A6F9-88CDABEFC940}" sibTransId="{D869C16A-1993-47FC-B2EB-9F27232467D6}"/>
    <dgm:cxn modelId="{6C89ABB2-75DE-4264-B6C4-EBA7F6299FF2}" srcId="{987CCBDC-691A-4E24-A409-9091371E100A}" destId="{AAE5C979-470C-42FD-A23C-E38EF3F8C63F}" srcOrd="2" destOrd="0" parTransId="{213A429A-D0BD-424B-BDC3-B464F3A030B5}" sibTransId="{6CEDD617-C1B1-4D4C-8F76-D79486AAEAA5}"/>
    <dgm:cxn modelId="{3ECBAAC3-A27A-4982-9700-9D3F4F936B1E}" type="presOf" srcId="{D713E991-C556-4CFB-B99E-3CB4E2614567}" destId="{CE61D5E1-D999-48CE-9591-91CDA4C32E26}" srcOrd="0" destOrd="0" presId="urn:microsoft.com/office/officeart/2005/8/layout/default"/>
    <dgm:cxn modelId="{3EE380D0-CC84-4A29-8F93-8E8E8C8131A6}" srcId="{987CCBDC-691A-4E24-A409-9091371E100A}" destId="{F80950A3-EF39-4F5F-A30F-307FB1F7AC02}" srcOrd="0" destOrd="0" parTransId="{C0805877-5A40-41EF-83EF-3D963CC080AB}" sibTransId="{B7539AFD-7881-46B7-8C58-3C2EA0E5F514}"/>
    <dgm:cxn modelId="{8DB422DB-4BDD-4F8D-A415-0FFADFDB5D73}" type="presOf" srcId="{DCB50987-673D-4977-A1EB-102243003C83}" destId="{A212242A-18C5-421C-A3D2-FE6A4E2A2306}" srcOrd="0" destOrd="0" presId="urn:microsoft.com/office/officeart/2005/8/layout/default"/>
    <dgm:cxn modelId="{7BC9D7E9-B9C7-48DB-B5CC-E46CDF7365E1}" type="presOf" srcId="{987CCBDC-691A-4E24-A409-9091371E100A}" destId="{2711B24D-D93E-40A9-A18F-727FB00E876A}" srcOrd="0" destOrd="0" presId="urn:microsoft.com/office/officeart/2005/8/layout/default"/>
    <dgm:cxn modelId="{D4199DEA-43EC-4402-A2E4-9A93FA89BEC9}" srcId="{987CCBDC-691A-4E24-A409-9091371E100A}" destId="{D713E991-C556-4CFB-B99E-3CB4E2614567}" srcOrd="1" destOrd="0" parTransId="{149EB699-35D6-4225-A888-C2061915CEF1}" sibTransId="{1D7D92D4-EF8D-436A-BC95-13C10AB5EF61}"/>
    <dgm:cxn modelId="{F27E4B24-7C0D-423F-B339-7B8AA7AC54E1}" type="presParOf" srcId="{2711B24D-D93E-40A9-A18F-727FB00E876A}" destId="{5E82C1E7-0C09-41DC-AA9C-7681E1BCF95F}" srcOrd="0" destOrd="0" presId="urn:microsoft.com/office/officeart/2005/8/layout/default"/>
    <dgm:cxn modelId="{28EAA022-A540-4D05-8065-4E2A9E6707B0}" type="presParOf" srcId="{2711B24D-D93E-40A9-A18F-727FB00E876A}" destId="{E3F35D1E-4D3E-44F4-8661-E07A68CCE263}" srcOrd="1" destOrd="0" presId="urn:microsoft.com/office/officeart/2005/8/layout/default"/>
    <dgm:cxn modelId="{6F412D63-08F6-4FF8-9618-06C10DEF8469}" type="presParOf" srcId="{2711B24D-D93E-40A9-A18F-727FB00E876A}" destId="{CE61D5E1-D999-48CE-9591-91CDA4C32E26}" srcOrd="2" destOrd="0" presId="urn:microsoft.com/office/officeart/2005/8/layout/default"/>
    <dgm:cxn modelId="{03C4B425-DEC9-42D2-A24C-ED05E6EF6B69}" type="presParOf" srcId="{2711B24D-D93E-40A9-A18F-727FB00E876A}" destId="{B6EB63A8-9001-47F2-B8F9-86B672C607B8}" srcOrd="3" destOrd="0" presId="urn:microsoft.com/office/officeart/2005/8/layout/default"/>
    <dgm:cxn modelId="{2BEF78A2-2192-4CB3-9416-88AFE6C5DB53}" type="presParOf" srcId="{2711B24D-D93E-40A9-A18F-727FB00E876A}" destId="{03E14820-8A56-47F0-886B-EF3AE0873EF7}" srcOrd="4" destOrd="0" presId="urn:microsoft.com/office/officeart/2005/8/layout/default"/>
    <dgm:cxn modelId="{07E1317E-BF26-4839-A2A7-36B5541A986E}" type="presParOf" srcId="{2711B24D-D93E-40A9-A18F-727FB00E876A}" destId="{DF9650CC-4B28-4D13-B6A5-A69422611223}" srcOrd="5" destOrd="0" presId="urn:microsoft.com/office/officeart/2005/8/layout/default"/>
    <dgm:cxn modelId="{079D747B-348F-406F-B639-A527AFD1EEE5}" type="presParOf" srcId="{2711B24D-D93E-40A9-A18F-727FB00E876A}" destId="{A212242A-18C5-421C-A3D2-FE6A4E2A230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2C00FE-C064-4437-8779-50AD38D52F54}" type="doc">
      <dgm:prSet loTypeId="urn:microsoft.com/office/officeart/2005/8/layout/arrow2" loCatId="process" qsTypeId="urn:microsoft.com/office/officeart/2005/8/quickstyle/simple1" qsCatId="simple" csTypeId="urn:microsoft.com/office/officeart/2005/8/colors/colorful1" csCatId="colorful" phldr="1"/>
      <dgm:spPr/>
    </dgm:pt>
    <dgm:pt modelId="{C68D1C1D-A747-4230-BE73-22BD6B3D5714}">
      <dgm:prSet phldrT="[Texto]" custT="1"/>
      <dgm:spPr>
        <a:xfrm>
          <a:off x="615829" y="1835397"/>
          <a:ext cx="962357" cy="746033"/>
        </a:xfrm>
        <a:prstGeom prst="rect">
          <a:avLst/>
        </a:prstGeom>
        <a:noFill/>
        <a:ln>
          <a:noFill/>
        </a:ln>
        <a:effectLst/>
      </dgm:spPr>
      <dgm:t>
        <a:bodyPr/>
        <a:lstStyle/>
        <a:p>
          <a:pPr algn="ctr"/>
          <a:r>
            <a:rPr lang="es-ES" sz="2200" dirty="0">
              <a:solidFill>
                <a:srgbClr val="263238">
                  <a:hueOff val="0"/>
                  <a:satOff val="0"/>
                  <a:lumOff val="0"/>
                  <a:alphaOff val="0"/>
                </a:srgbClr>
              </a:solidFill>
              <a:latin typeface="Poppins" panose="020B0604020202020204" charset="0"/>
              <a:ea typeface="+mn-ea"/>
              <a:cs typeface="Poppins" panose="020B0604020202020204" charset="0"/>
            </a:rPr>
            <a:t>Taller 1</a:t>
          </a:r>
        </a:p>
      </dgm:t>
    </dgm:pt>
    <dgm:pt modelId="{AEB7662D-5735-4B38-A122-5210E017BB11}" type="parTrans" cxnId="{75F4750F-9C15-4739-A512-36C7B2BD39FB}">
      <dgm:prSet/>
      <dgm:spPr/>
      <dgm:t>
        <a:bodyPr/>
        <a:lstStyle/>
        <a:p>
          <a:pPr algn="ctr"/>
          <a:endParaRPr lang="es-ES" sz="2200">
            <a:latin typeface="Poppins" panose="020B0604020202020204" charset="0"/>
            <a:cs typeface="Poppins" panose="020B0604020202020204" charset="0"/>
          </a:endParaRPr>
        </a:p>
      </dgm:t>
    </dgm:pt>
    <dgm:pt modelId="{66DF2275-AB00-4445-A3FC-EFE984F0A3D8}" type="sibTrans" cxnId="{75F4750F-9C15-4739-A512-36C7B2BD39FB}">
      <dgm:prSet/>
      <dgm:spPr/>
      <dgm:t>
        <a:bodyPr/>
        <a:lstStyle/>
        <a:p>
          <a:pPr algn="ctr"/>
          <a:endParaRPr lang="es-ES" sz="2200">
            <a:latin typeface="Poppins" panose="020B0604020202020204" charset="0"/>
            <a:cs typeface="Poppins" panose="020B0604020202020204" charset="0"/>
          </a:endParaRPr>
        </a:p>
      </dgm:t>
    </dgm:pt>
    <dgm:pt modelId="{7777BFF7-C9C6-497D-9083-CB61019EBAB5}">
      <dgm:prSet phldrT="[Texto]" custT="1"/>
      <dgm:spPr>
        <a:xfrm>
          <a:off x="1607099" y="1177132"/>
          <a:ext cx="991269" cy="1404298"/>
        </a:xfrm>
        <a:prstGeom prst="rect">
          <a:avLst/>
        </a:prstGeom>
        <a:noFill/>
        <a:ln>
          <a:noFill/>
        </a:ln>
        <a:effectLst/>
      </dgm:spPr>
      <dgm:t>
        <a:bodyPr/>
        <a:lstStyle/>
        <a:p>
          <a:pPr algn="ctr"/>
          <a:r>
            <a:rPr lang="es-ES" sz="2200" dirty="0">
              <a:solidFill>
                <a:srgbClr val="263238">
                  <a:hueOff val="0"/>
                  <a:satOff val="0"/>
                  <a:lumOff val="0"/>
                  <a:alphaOff val="0"/>
                </a:srgbClr>
              </a:solidFill>
              <a:latin typeface="Poppins" panose="020B0604020202020204" charset="0"/>
              <a:ea typeface="+mn-ea"/>
              <a:cs typeface="Poppins" panose="020B0604020202020204" charset="0"/>
            </a:rPr>
            <a:t>Taller 2</a:t>
          </a:r>
        </a:p>
      </dgm:t>
    </dgm:pt>
    <dgm:pt modelId="{AA57599D-EEC9-4D2F-B659-674C2DDFED5C}" type="parTrans" cxnId="{A04AECEB-30EB-4AE5-BA8C-B6EEF512D492}">
      <dgm:prSet/>
      <dgm:spPr/>
      <dgm:t>
        <a:bodyPr/>
        <a:lstStyle/>
        <a:p>
          <a:pPr algn="ctr"/>
          <a:endParaRPr lang="es-ES" sz="2200">
            <a:latin typeface="Poppins" panose="020B0604020202020204" charset="0"/>
            <a:cs typeface="Poppins" panose="020B0604020202020204" charset="0"/>
          </a:endParaRPr>
        </a:p>
      </dgm:t>
    </dgm:pt>
    <dgm:pt modelId="{D8BC1C00-8E84-4994-B335-EFDD4FCDD632}" type="sibTrans" cxnId="{A04AECEB-30EB-4AE5-BA8C-B6EEF512D492}">
      <dgm:prSet/>
      <dgm:spPr/>
      <dgm:t>
        <a:bodyPr/>
        <a:lstStyle/>
        <a:p>
          <a:pPr algn="ctr"/>
          <a:endParaRPr lang="es-ES" sz="2200">
            <a:latin typeface="Poppins" panose="020B0604020202020204" charset="0"/>
            <a:cs typeface="Poppins" panose="020B0604020202020204" charset="0"/>
          </a:endParaRPr>
        </a:p>
      </dgm:t>
    </dgm:pt>
    <dgm:pt modelId="{3AB5F670-9C5B-4898-85F7-52AEF7D759BB}">
      <dgm:prSet phldrT="[Texto]" custT="1"/>
      <dgm:spPr>
        <a:xfrm>
          <a:off x="2784231" y="787336"/>
          <a:ext cx="991269" cy="1794094"/>
        </a:xfrm>
        <a:prstGeom prst="rect">
          <a:avLst/>
        </a:prstGeom>
        <a:noFill/>
        <a:ln>
          <a:noFill/>
        </a:ln>
        <a:effectLst/>
      </dgm:spPr>
      <dgm:t>
        <a:bodyPr/>
        <a:lstStyle/>
        <a:p>
          <a:pPr algn="ctr"/>
          <a:r>
            <a:rPr lang="es-ES" sz="2200" dirty="0">
              <a:solidFill>
                <a:srgbClr val="263238">
                  <a:hueOff val="0"/>
                  <a:satOff val="0"/>
                  <a:lumOff val="0"/>
                  <a:alphaOff val="0"/>
                </a:srgbClr>
              </a:solidFill>
              <a:latin typeface="Poppins" panose="020B0604020202020204" charset="0"/>
              <a:ea typeface="+mn-ea"/>
              <a:cs typeface="Poppins" panose="020B0604020202020204" charset="0"/>
            </a:rPr>
            <a:t>Taller 3</a:t>
          </a:r>
        </a:p>
      </dgm:t>
    </dgm:pt>
    <dgm:pt modelId="{087398C5-6025-48DF-B39F-F824CD49056E}" type="parTrans" cxnId="{FB8A3CC3-05A6-47B6-BD73-6C72FC75464C}">
      <dgm:prSet/>
      <dgm:spPr/>
      <dgm:t>
        <a:bodyPr/>
        <a:lstStyle/>
        <a:p>
          <a:pPr algn="ctr"/>
          <a:endParaRPr lang="es-ES" sz="2200">
            <a:latin typeface="Poppins" panose="020B0604020202020204" charset="0"/>
            <a:cs typeface="Poppins" panose="020B0604020202020204" charset="0"/>
          </a:endParaRPr>
        </a:p>
      </dgm:t>
    </dgm:pt>
    <dgm:pt modelId="{CFE25978-3CF3-4A88-9AED-238DCABE9568}" type="sibTrans" cxnId="{FB8A3CC3-05A6-47B6-BD73-6C72FC75464C}">
      <dgm:prSet/>
      <dgm:spPr/>
      <dgm:t>
        <a:bodyPr/>
        <a:lstStyle/>
        <a:p>
          <a:pPr algn="ctr"/>
          <a:endParaRPr lang="es-ES" sz="2200">
            <a:latin typeface="Poppins" panose="020B0604020202020204" charset="0"/>
            <a:cs typeface="Poppins" panose="020B0604020202020204" charset="0"/>
          </a:endParaRPr>
        </a:p>
      </dgm:t>
    </dgm:pt>
    <dgm:pt modelId="{E4FBAC28-14E2-4E5B-8192-2A320CB15B25}" type="pres">
      <dgm:prSet presAssocID="{882C00FE-C064-4437-8779-50AD38D52F54}" presName="arrowDiagram" presStyleCnt="0">
        <dgm:presLayoutVars>
          <dgm:chMax val="5"/>
          <dgm:dir/>
          <dgm:resizeHandles val="exact"/>
        </dgm:presLayoutVars>
      </dgm:prSet>
      <dgm:spPr/>
    </dgm:pt>
    <dgm:pt modelId="{76A26A26-7BE4-4BA5-A51A-F3E321879AF2}" type="pres">
      <dgm:prSet presAssocID="{882C00FE-C064-4437-8779-50AD38D52F54}" presName="arrow" presStyleLbl="bgShp" presStyleIdx="0" presStyleCnt="1">
        <dgm:style>
          <a:lnRef idx="0">
            <a:scrgbClr r="0" g="0" b="0"/>
          </a:lnRef>
          <a:fillRef idx="0">
            <a:scrgbClr r="0" g="0" b="0"/>
          </a:fillRef>
          <a:effectRef idx="0">
            <a:scrgbClr r="0" g="0" b="0"/>
          </a:effectRef>
          <a:fontRef idx="minor">
            <a:schemeClr val="lt1"/>
          </a:fontRef>
        </dgm:style>
      </dgm:prSet>
      <dgm:spPr>
        <a:xfrm>
          <a:off x="37589" y="0"/>
          <a:ext cx="4130289" cy="2581430"/>
        </a:xfrm>
        <a:prstGeom prst="swooshArrow">
          <a:avLst>
            <a:gd name="adj1" fmla="val 25000"/>
            <a:gd name="adj2" fmla="val 25000"/>
          </a:avLst>
        </a:prstGeom>
        <a:solidFill>
          <a:srgbClr val="FF725E">
            <a:alpha val="50000"/>
          </a:srgbClr>
        </a:solidFill>
        <a:ln>
          <a:noFill/>
        </a:ln>
        <a:effectLst/>
      </dgm:spPr>
    </dgm:pt>
    <dgm:pt modelId="{DD72924D-4A30-4D58-9D7E-8980D7614221}" type="pres">
      <dgm:prSet presAssocID="{882C00FE-C064-4437-8779-50AD38D52F54}" presName="arrowDiagram3" presStyleCnt="0"/>
      <dgm:spPr/>
    </dgm:pt>
    <dgm:pt modelId="{52191CE3-D340-4E2A-B0B1-1B1C739F9D37}" type="pres">
      <dgm:prSet presAssocID="{C68D1C1D-A747-4230-BE73-22BD6B3D5714}" presName="bullet3a" presStyleLbl="node1" presStyleIdx="0" presStyleCnt="3"/>
      <dgm:spPr>
        <a:xfrm>
          <a:off x="562135" y="1781703"/>
          <a:ext cx="107387" cy="107387"/>
        </a:xfrm>
        <a:prstGeom prst="ellipse">
          <a:avLst/>
        </a:prstGeom>
        <a:solidFill>
          <a:srgbClr val="455A64">
            <a:hueOff val="0"/>
            <a:satOff val="0"/>
            <a:lumOff val="0"/>
            <a:alphaOff val="0"/>
          </a:srgbClr>
        </a:solidFill>
        <a:ln w="25400" cap="flat" cmpd="sng" algn="ctr">
          <a:solidFill>
            <a:srgbClr val="FFFFFF">
              <a:hueOff val="0"/>
              <a:satOff val="0"/>
              <a:lumOff val="0"/>
              <a:alphaOff val="0"/>
            </a:srgbClr>
          </a:solidFill>
          <a:prstDash val="solid"/>
        </a:ln>
        <a:effectLst/>
      </dgm:spPr>
    </dgm:pt>
    <dgm:pt modelId="{CCA1665E-E1E1-4D9A-AF04-EE146BC75242}" type="pres">
      <dgm:prSet presAssocID="{C68D1C1D-A747-4230-BE73-22BD6B3D5714}" presName="textBox3a" presStyleLbl="revTx" presStyleIdx="0" presStyleCnt="3">
        <dgm:presLayoutVars>
          <dgm:bulletEnabled val="1"/>
        </dgm:presLayoutVars>
      </dgm:prSet>
      <dgm:spPr/>
    </dgm:pt>
    <dgm:pt modelId="{661CAC68-CEA1-4AB4-8AE4-622E55226B22}" type="pres">
      <dgm:prSet presAssocID="{7777BFF7-C9C6-497D-9083-CB61019EBAB5}" presName="bullet3b" presStyleLbl="node1" presStyleIdx="1" presStyleCnt="3"/>
      <dgm:spPr>
        <a:xfrm>
          <a:off x="1510037" y="1080070"/>
          <a:ext cx="194123" cy="194123"/>
        </a:xfrm>
        <a:prstGeom prst="ellipse">
          <a:avLst/>
        </a:prstGeom>
        <a:solidFill>
          <a:srgbClr val="263238">
            <a:hueOff val="0"/>
            <a:satOff val="0"/>
            <a:lumOff val="0"/>
            <a:alphaOff val="0"/>
          </a:srgbClr>
        </a:solidFill>
        <a:ln w="25400" cap="flat" cmpd="sng" algn="ctr">
          <a:solidFill>
            <a:srgbClr val="FFFFFF">
              <a:hueOff val="0"/>
              <a:satOff val="0"/>
              <a:lumOff val="0"/>
              <a:alphaOff val="0"/>
            </a:srgbClr>
          </a:solidFill>
          <a:prstDash val="solid"/>
        </a:ln>
        <a:effectLst/>
      </dgm:spPr>
    </dgm:pt>
    <dgm:pt modelId="{D91936B1-E6B5-4C6E-8EFA-61C8C5BCABFC}" type="pres">
      <dgm:prSet presAssocID="{7777BFF7-C9C6-497D-9083-CB61019EBAB5}" presName="textBox3b" presStyleLbl="revTx" presStyleIdx="1" presStyleCnt="3">
        <dgm:presLayoutVars>
          <dgm:bulletEnabled val="1"/>
        </dgm:presLayoutVars>
      </dgm:prSet>
      <dgm:spPr/>
    </dgm:pt>
    <dgm:pt modelId="{170B5B3B-CE88-48D7-B647-9FA18730DF49}" type="pres">
      <dgm:prSet presAssocID="{3AB5F670-9C5B-4898-85F7-52AEF7D759BB}" presName="bullet3c" presStyleLbl="node1" presStyleIdx="2" presStyleCnt="3"/>
      <dgm:spPr>
        <a:xfrm>
          <a:off x="2649997" y="653102"/>
          <a:ext cx="268468" cy="268468"/>
        </a:xfrm>
        <a:prstGeom prst="ellipse">
          <a:avLst/>
        </a:prstGeom>
        <a:solidFill>
          <a:srgbClr val="FFFFFF">
            <a:hueOff val="0"/>
            <a:satOff val="0"/>
            <a:lumOff val="0"/>
            <a:alphaOff val="0"/>
          </a:srgbClr>
        </a:solidFill>
        <a:ln w="25400" cap="flat" cmpd="sng" algn="ctr">
          <a:solidFill>
            <a:srgbClr val="FFFFFF">
              <a:hueOff val="0"/>
              <a:satOff val="0"/>
              <a:lumOff val="0"/>
              <a:alphaOff val="0"/>
            </a:srgbClr>
          </a:solidFill>
          <a:prstDash val="solid"/>
        </a:ln>
        <a:effectLst/>
      </dgm:spPr>
    </dgm:pt>
    <dgm:pt modelId="{7476C04F-374B-4608-8A6D-6F613CDC3AE8}" type="pres">
      <dgm:prSet presAssocID="{3AB5F670-9C5B-4898-85F7-52AEF7D759BB}" presName="textBox3c" presStyleLbl="revTx" presStyleIdx="2" presStyleCnt="3">
        <dgm:presLayoutVars>
          <dgm:bulletEnabled val="1"/>
        </dgm:presLayoutVars>
      </dgm:prSet>
      <dgm:spPr/>
    </dgm:pt>
  </dgm:ptLst>
  <dgm:cxnLst>
    <dgm:cxn modelId="{75F4750F-9C15-4739-A512-36C7B2BD39FB}" srcId="{882C00FE-C064-4437-8779-50AD38D52F54}" destId="{C68D1C1D-A747-4230-BE73-22BD6B3D5714}" srcOrd="0" destOrd="0" parTransId="{AEB7662D-5735-4B38-A122-5210E017BB11}" sibTransId="{66DF2275-AB00-4445-A3FC-EFE984F0A3D8}"/>
    <dgm:cxn modelId="{9BE4C51C-4055-44CA-AFC3-A9A499B904F5}" type="presOf" srcId="{7777BFF7-C9C6-497D-9083-CB61019EBAB5}" destId="{D91936B1-E6B5-4C6E-8EFA-61C8C5BCABFC}" srcOrd="0" destOrd="0" presId="urn:microsoft.com/office/officeart/2005/8/layout/arrow2"/>
    <dgm:cxn modelId="{53A7D396-18C8-4AE7-B4ED-5077486F73B8}" type="presOf" srcId="{882C00FE-C064-4437-8779-50AD38D52F54}" destId="{E4FBAC28-14E2-4E5B-8192-2A320CB15B25}" srcOrd="0" destOrd="0" presId="urn:microsoft.com/office/officeart/2005/8/layout/arrow2"/>
    <dgm:cxn modelId="{C8CD2297-B71B-443E-8CB3-5A299F370301}" type="presOf" srcId="{C68D1C1D-A747-4230-BE73-22BD6B3D5714}" destId="{CCA1665E-E1E1-4D9A-AF04-EE146BC75242}" srcOrd="0" destOrd="0" presId="urn:microsoft.com/office/officeart/2005/8/layout/arrow2"/>
    <dgm:cxn modelId="{BA7D4D9B-FBF5-4DC3-9052-065278FE01D2}" type="presOf" srcId="{3AB5F670-9C5B-4898-85F7-52AEF7D759BB}" destId="{7476C04F-374B-4608-8A6D-6F613CDC3AE8}" srcOrd="0" destOrd="0" presId="urn:microsoft.com/office/officeart/2005/8/layout/arrow2"/>
    <dgm:cxn modelId="{FB8A3CC3-05A6-47B6-BD73-6C72FC75464C}" srcId="{882C00FE-C064-4437-8779-50AD38D52F54}" destId="{3AB5F670-9C5B-4898-85F7-52AEF7D759BB}" srcOrd="2" destOrd="0" parTransId="{087398C5-6025-48DF-B39F-F824CD49056E}" sibTransId="{CFE25978-3CF3-4A88-9AED-238DCABE9568}"/>
    <dgm:cxn modelId="{A04AECEB-30EB-4AE5-BA8C-B6EEF512D492}" srcId="{882C00FE-C064-4437-8779-50AD38D52F54}" destId="{7777BFF7-C9C6-497D-9083-CB61019EBAB5}" srcOrd="1" destOrd="0" parTransId="{AA57599D-EEC9-4D2F-B659-674C2DDFED5C}" sibTransId="{D8BC1C00-8E84-4994-B335-EFDD4FCDD632}"/>
    <dgm:cxn modelId="{B985497E-F005-492C-9D1E-414CDBE6372A}" type="presParOf" srcId="{E4FBAC28-14E2-4E5B-8192-2A320CB15B25}" destId="{76A26A26-7BE4-4BA5-A51A-F3E321879AF2}" srcOrd="0" destOrd="0" presId="urn:microsoft.com/office/officeart/2005/8/layout/arrow2"/>
    <dgm:cxn modelId="{D9D3ECBF-C731-4DD2-BA66-89E7AB9A899F}" type="presParOf" srcId="{E4FBAC28-14E2-4E5B-8192-2A320CB15B25}" destId="{DD72924D-4A30-4D58-9D7E-8980D7614221}" srcOrd="1" destOrd="0" presId="urn:microsoft.com/office/officeart/2005/8/layout/arrow2"/>
    <dgm:cxn modelId="{427120E2-A03E-429B-9F0E-0E03AEDBEA56}" type="presParOf" srcId="{DD72924D-4A30-4D58-9D7E-8980D7614221}" destId="{52191CE3-D340-4E2A-B0B1-1B1C739F9D37}" srcOrd="0" destOrd="0" presId="urn:microsoft.com/office/officeart/2005/8/layout/arrow2"/>
    <dgm:cxn modelId="{CDC23D03-BE6D-45E6-BB88-F5FEF173052E}" type="presParOf" srcId="{DD72924D-4A30-4D58-9D7E-8980D7614221}" destId="{CCA1665E-E1E1-4D9A-AF04-EE146BC75242}" srcOrd="1" destOrd="0" presId="urn:microsoft.com/office/officeart/2005/8/layout/arrow2"/>
    <dgm:cxn modelId="{CCCCD944-131B-4E7F-B3BC-DF004E18190E}" type="presParOf" srcId="{DD72924D-4A30-4D58-9D7E-8980D7614221}" destId="{661CAC68-CEA1-4AB4-8AE4-622E55226B22}" srcOrd="2" destOrd="0" presId="urn:microsoft.com/office/officeart/2005/8/layout/arrow2"/>
    <dgm:cxn modelId="{252F1E88-B462-46E2-9C78-2B21B623C711}" type="presParOf" srcId="{DD72924D-4A30-4D58-9D7E-8980D7614221}" destId="{D91936B1-E6B5-4C6E-8EFA-61C8C5BCABFC}" srcOrd="3" destOrd="0" presId="urn:microsoft.com/office/officeart/2005/8/layout/arrow2"/>
    <dgm:cxn modelId="{DE79AC0D-94CB-4D0B-946D-B4F6D3655C1D}" type="presParOf" srcId="{DD72924D-4A30-4D58-9D7E-8980D7614221}" destId="{170B5B3B-CE88-48D7-B647-9FA18730DF49}" srcOrd="4" destOrd="0" presId="urn:microsoft.com/office/officeart/2005/8/layout/arrow2"/>
    <dgm:cxn modelId="{E379EA71-DAF1-408D-9C9E-ABEB5EFFCF42}" type="presParOf" srcId="{DD72924D-4A30-4D58-9D7E-8980D7614221}" destId="{7476C04F-374B-4608-8A6D-6F613CDC3AE8}"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2C1E7-0C09-41DC-AA9C-7681E1BCF95F}">
      <dsp:nvSpPr>
        <dsp:cNvPr id="0" name=""/>
        <dsp:cNvSpPr/>
      </dsp:nvSpPr>
      <dsp:spPr>
        <a:xfrm>
          <a:off x="0" y="0"/>
          <a:ext cx="1163762" cy="2132085"/>
        </a:xfrm>
        <a:prstGeom prst="rect">
          <a:avLst/>
        </a:prstGeom>
        <a:solidFill>
          <a:srgbClr val="3592CF">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rgbClr val="FFFFFF"/>
              </a:solidFill>
              <a:latin typeface="Calibri"/>
              <a:ea typeface="+mn-ea"/>
              <a:cs typeface="+mn-cs"/>
            </a:rPr>
            <a:t>Mitigar las emisiones de gases de efecto invernadero</a:t>
          </a:r>
          <a:endParaRPr lang="es-MX" sz="1400" b="1" kern="1200">
            <a:solidFill>
              <a:srgbClr val="FFFFFF"/>
            </a:solidFill>
            <a:latin typeface="Calibri"/>
            <a:ea typeface="+mn-ea"/>
            <a:cs typeface="+mn-cs"/>
          </a:endParaRPr>
        </a:p>
      </dsp:txBody>
      <dsp:txXfrm>
        <a:off x="0" y="0"/>
        <a:ext cx="1163762" cy="2132085"/>
      </dsp:txXfrm>
    </dsp:sp>
    <dsp:sp modelId="{CE61D5E1-D999-48CE-9591-91CDA4C32E26}">
      <dsp:nvSpPr>
        <dsp:cNvPr id="0" name=""/>
        <dsp:cNvSpPr/>
      </dsp:nvSpPr>
      <dsp:spPr>
        <a:xfrm>
          <a:off x="1684284" y="1514"/>
          <a:ext cx="1163762" cy="2132085"/>
        </a:xfrm>
        <a:prstGeom prst="rect">
          <a:avLst/>
        </a:prstGeom>
        <a:solidFill>
          <a:srgbClr val="34ABA2">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rgbClr val="FFFFFF"/>
              </a:solidFill>
              <a:latin typeface="Calibri"/>
              <a:ea typeface="+mn-ea"/>
              <a:cs typeface="+mn-cs"/>
            </a:rPr>
            <a:t>Acrecentar la capacidad de resiliencia mediante medidas de adaptación</a:t>
          </a:r>
          <a:endParaRPr lang="es-MX" sz="1400" b="1" kern="1200">
            <a:solidFill>
              <a:srgbClr val="FFFFFF"/>
            </a:solidFill>
            <a:latin typeface="Calibri"/>
            <a:ea typeface="+mn-ea"/>
            <a:cs typeface="+mn-cs"/>
          </a:endParaRPr>
        </a:p>
      </dsp:txBody>
      <dsp:txXfrm>
        <a:off x="1684284" y="1514"/>
        <a:ext cx="1163762" cy="2132085"/>
      </dsp:txXfrm>
    </dsp:sp>
    <dsp:sp modelId="{03E14820-8A56-47F0-886B-EF3AE0873EF7}">
      <dsp:nvSpPr>
        <dsp:cNvPr id="0" name=""/>
        <dsp:cNvSpPr/>
      </dsp:nvSpPr>
      <dsp:spPr>
        <a:xfrm>
          <a:off x="3054929" y="0"/>
          <a:ext cx="1163762" cy="2132085"/>
        </a:xfrm>
        <a:prstGeom prst="rect">
          <a:avLst/>
        </a:prstGeom>
        <a:solidFill>
          <a:srgbClr val="66B2CA">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rgbClr val="FFFFFF"/>
              </a:solidFill>
              <a:latin typeface="Calibri"/>
              <a:ea typeface="+mn-ea"/>
              <a:cs typeface="+mn-cs"/>
            </a:rPr>
            <a:t>Uso de energía a partir de  fuentes renovables</a:t>
          </a:r>
          <a:endParaRPr lang="es-MX" sz="1400" b="1" kern="1200">
            <a:solidFill>
              <a:srgbClr val="FFFFFF"/>
            </a:solidFill>
            <a:latin typeface="Calibri"/>
            <a:ea typeface="+mn-ea"/>
            <a:cs typeface="+mn-cs"/>
          </a:endParaRPr>
        </a:p>
      </dsp:txBody>
      <dsp:txXfrm>
        <a:off x="3054929" y="0"/>
        <a:ext cx="1163762" cy="2132085"/>
      </dsp:txXfrm>
    </dsp:sp>
    <dsp:sp modelId="{A212242A-18C5-421C-A3D2-FE6A4E2A2306}">
      <dsp:nvSpPr>
        <dsp:cNvPr id="0" name=""/>
        <dsp:cNvSpPr/>
      </dsp:nvSpPr>
      <dsp:spPr>
        <a:xfrm>
          <a:off x="4463052" y="1514"/>
          <a:ext cx="1163762" cy="2132085"/>
        </a:xfrm>
        <a:prstGeom prst="rect">
          <a:avLst/>
        </a:prstGeom>
        <a:solidFill>
          <a:srgbClr val="C1D9CB">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rgbClr val="FFFFFF"/>
              </a:solidFill>
              <a:latin typeface="Calibri"/>
              <a:ea typeface="+mn-ea"/>
              <a:cs typeface="+mn-cs"/>
            </a:rPr>
            <a:t>Acciones sectoriales por amenazas puntuales y vulnerabilidades</a:t>
          </a:r>
          <a:endParaRPr lang="es-MX" sz="1400" b="1" kern="1200" dirty="0">
            <a:solidFill>
              <a:srgbClr val="FFFFFF"/>
            </a:solidFill>
            <a:latin typeface="Calibri"/>
            <a:ea typeface="+mn-ea"/>
            <a:cs typeface="+mn-cs"/>
          </a:endParaRPr>
        </a:p>
      </dsp:txBody>
      <dsp:txXfrm>
        <a:off x="4463052" y="1514"/>
        <a:ext cx="1163762" cy="2132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26A26-7BE4-4BA5-A51A-F3E321879AF2}">
      <dsp:nvSpPr>
        <dsp:cNvPr id="0" name=""/>
        <dsp:cNvSpPr/>
      </dsp:nvSpPr>
      <dsp:spPr>
        <a:xfrm>
          <a:off x="37589" y="0"/>
          <a:ext cx="4130289" cy="2581430"/>
        </a:xfrm>
        <a:prstGeom prst="swooshArrow">
          <a:avLst>
            <a:gd name="adj1" fmla="val 25000"/>
            <a:gd name="adj2" fmla="val 25000"/>
          </a:avLst>
        </a:prstGeom>
        <a:solidFill>
          <a:srgbClr val="FF725E">
            <a:alpha val="50000"/>
          </a:srgbClr>
        </a:solidFill>
        <a:ln>
          <a:noFill/>
        </a:ln>
        <a:effectLst/>
      </dsp:spPr>
      <dsp:style>
        <a:lnRef idx="0">
          <a:scrgbClr r="0" g="0" b="0"/>
        </a:lnRef>
        <a:fillRef idx="0">
          <a:scrgbClr r="0" g="0" b="0"/>
        </a:fillRef>
        <a:effectRef idx="0">
          <a:scrgbClr r="0" g="0" b="0"/>
        </a:effectRef>
        <a:fontRef idx="minor">
          <a:schemeClr val="lt1"/>
        </a:fontRef>
      </dsp:style>
    </dsp:sp>
    <dsp:sp modelId="{52191CE3-D340-4E2A-B0B1-1B1C739F9D37}">
      <dsp:nvSpPr>
        <dsp:cNvPr id="0" name=""/>
        <dsp:cNvSpPr/>
      </dsp:nvSpPr>
      <dsp:spPr>
        <a:xfrm>
          <a:off x="562135" y="1781703"/>
          <a:ext cx="107387" cy="107387"/>
        </a:xfrm>
        <a:prstGeom prst="ellipse">
          <a:avLst/>
        </a:prstGeom>
        <a:solidFill>
          <a:srgbClr val="455A64">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CCA1665E-E1E1-4D9A-AF04-EE146BC75242}">
      <dsp:nvSpPr>
        <dsp:cNvPr id="0" name=""/>
        <dsp:cNvSpPr/>
      </dsp:nvSpPr>
      <dsp:spPr>
        <a:xfrm>
          <a:off x="615829" y="1835397"/>
          <a:ext cx="962357" cy="746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02" tIns="0" rIns="0" bIns="0" numCol="1" spcCol="1270" anchor="t" anchorCtr="0">
          <a:noAutofit/>
        </a:bodyPr>
        <a:lstStyle/>
        <a:p>
          <a:pPr marL="0" lvl="0" indent="0" algn="ctr" defTabSz="977900">
            <a:lnSpc>
              <a:spcPct val="90000"/>
            </a:lnSpc>
            <a:spcBef>
              <a:spcPct val="0"/>
            </a:spcBef>
            <a:spcAft>
              <a:spcPct val="35000"/>
            </a:spcAft>
            <a:buNone/>
          </a:pPr>
          <a:r>
            <a:rPr lang="es-ES" sz="2200" kern="1200" dirty="0">
              <a:solidFill>
                <a:srgbClr val="263238">
                  <a:hueOff val="0"/>
                  <a:satOff val="0"/>
                  <a:lumOff val="0"/>
                  <a:alphaOff val="0"/>
                </a:srgbClr>
              </a:solidFill>
              <a:latin typeface="Poppins" panose="020B0604020202020204" charset="0"/>
              <a:ea typeface="+mn-ea"/>
              <a:cs typeface="Poppins" panose="020B0604020202020204" charset="0"/>
            </a:rPr>
            <a:t>Taller 1</a:t>
          </a:r>
        </a:p>
      </dsp:txBody>
      <dsp:txXfrm>
        <a:off x="615829" y="1835397"/>
        <a:ext cx="962357" cy="746033"/>
      </dsp:txXfrm>
    </dsp:sp>
    <dsp:sp modelId="{661CAC68-CEA1-4AB4-8AE4-622E55226B22}">
      <dsp:nvSpPr>
        <dsp:cNvPr id="0" name=""/>
        <dsp:cNvSpPr/>
      </dsp:nvSpPr>
      <dsp:spPr>
        <a:xfrm>
          <a:off x="1510037" y="1080070"/>
          <a:ext cx="194123" cy="194123"/>
        </a:xfrm>
        <a:prstGeom prst="ellipse">
          <a:avLst/>
        </a:prstGeom>
        <a:solidFill>
          <a:srgbClr val="263238">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D91936B1-E6B5-4C6E-8EFA-61C8C5BCABFC}">
      <dsp:nvSpPr>
        <dsp:cNvPr id="0" name=""/>
        <dsp:cNvSpPr/>
      </dsp:nvSpPr>
      <dsp:spPr>
        <a:xfrm>
          <a:off x="1607099" y="1177132"/>
          <a:ext cx="991269" cy="1404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62" tIns="0" rIns="0" bIns="0" numCol="1" spcCol="1270" anchor="t" anchorCtr="0">
          <a:noAutofit/>
        </a:bodyPr>
        <a:lstStyle/>
        <a:p>
          <a:pPr marL="0" lvl="0" indent="0" algn="ctr" defTabSz="977900">
            <a:lnSpc>
              <a:spcPct val="90000"/>
            </a:lnSpc>
            <a:spcBef>
              <a:spcPct val="0"/>
            </a:spcBef>
            <a:spcAft>
              <a:spcPct val="35000"/>
            </a:spcAft>
            <a:buNone/>
          </a:pPr>
          <a:r>
            <a:rPr lang="es-ES" sz="2200" kern="1200" dirty="0">
              <a:solidFill>
                <a:srgbClr val="263238">
                  <a:hueOff val="0"/>
                  <a:satOff val="0"/>
                  <a:lumOff val="0"/>
                  <a:alphaOff val="0"/>
                </a:srgbClr>
              </a:solidFill>
              <a:latin typeface="Poppins" panose="020B0604020202020204" charset="0"/>
              <a:ea typeface="+mn-ea"/>
              <a:cs typeface="Poppins" panose="020B0604020202020204" charset="0"/>
            </a:rPr>
            <a:t>Taller 2</a:t>
          </a:r>
        </a:p>
      </dsp:txBody>
      <dsp:txXfrm>
        <a:off x="1607099" y="1177132"/>
        <a:ext cx="991269" cy="1404298"/>
      </dsp:txXfrm>
    </dsp:sp>
    <dsp:sp modelId="{170B5B3B-CE88-48D7-B647-9FA18730DF49}">
      <dsp:nvSpPr>
        <dsp:cNvPr id="0" name=""/>
        <dsp:cNvSpPr/>
      </dsp:nvSpPr>
      <dsp:spPr>
        <a:xfrm>
          <a:off x="2649997" y="653102"/>
          <a:ext cx="268468" cy="268468"/>
        </a:xfrm>
        <a:prstGeom prst="ellipse">
          <a:avLst/>
        </a:prstGeom>
        <a:solidFill>
          <a:srgbClr val="FFFFFF">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7476C04F-374B-4608-8A6D-6F613CDC3AE8}">
      <dsp:nvSpPr>
        <dsp:cNvPr id="0" name=""/>
        <dsp:cNvSpPr/>
      </dsp:nvSpPr>
      <dsp:spPr>
        <a:xfrm>
          <a:off x="2784231" y="787336"/>
          <a:ext cx="991269" cy="179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56" tIns="0" rIns="0" bIns="0" numCol="1" spcCol="1270" anchor="t" anchorCtr="0">
          <a:noAutofit/>
        </a:bodyPr>
        <a:lstStyle/>
        <a:p>
          <a:pPr marL="0" lvl="0" indent="0" algn="ctr" defTabSz="977900">
            <a:lnSpc>
              <a:spcPct val="90000"/>
            </a:lnSpc>
            <a:spcBef>
              <a:spcPct val="0"/>
            </a:spcBef>
            <a:spcAft>
              <a:spcPct val="35000"/>
            </a:spcAft>
            <a:buNone/>
          </a:pPr>
          <a:r>
            <a:rPr lang="es-ES" sz="2200" kern="1200" dirty="0">
              <a:solidFill>
                <a:srgbClr val="263238">
                  <a:hueOff val="0"/>
                  <a:satOff val="0"/>
                  <a:lumOff val="0"/>
                  <a:alphaOff val="0"/>
                </a:srgbClr>
              </a:solidFill>
              <a:latin typeface="Poppins" panose="020B0604020202020204" charset="0"/>
              <a:ea typeface="+mn-ea"/>
              <a:cs typeface="Poppins" panose="020B0604020202020204" charset="0"/>
            </a:rPr>
            <a:t>Taller 3</a:t>
          </a:r>
        </a:p>
      </dsp:txBody>
      <dsp:txXfrm>
        <a:off x="2784231" y="787336"/>
        <a:ext cx="991269" cy="17940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251883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8"/>
        <p:cNvGrpSpPr/>
        <p:nvPr/>
      </p:nvGrpSpPr>
      <p:grpSpPr>
        <a:xfrm>
          <a:off x="0" y="0"/>
          <a:ext cx="0" cy="0"/>
          <a:chOff x="0" y="0"/>
          <a:chExt cx="0" cy="0"/>
        </a:xfrm>
      </p:grpSpPr>
      <p:sp>
        <p:nvSpPr>
          <p:cNvPr id="4279" name="Google Shape;4279;ga65dfbdca0_0_19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0" name="Google Shape;4280;ga65dfbdca0_0_19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6011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a65dfbdca0_0_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a65dfbdca0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355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algn="just">
              <a:lnSpc>
                <a:spcPct val="107000"/>
              </a:lnSpc>
              <a:spcBef>
                <a:spcPts val="1200"/>
              </a:spcBef>
              <a:spcAft>
                <a:spcPts val="1200"/>
              </a:spcAft>
              <a:tabLst>
                <a:tab pos="4876800" algn="l"/>
              </a:tabLst>
            </a:pPr>
            <a:r>
              <a:rPr lang="es-MX" sz="1100" dirty="0">
                <a:effectLst/>
                <a:latin typeface="Calibri" panose="020F0502020204030204" pitchFamily="34" charset="0"/>
                <a:ea typeface="Calibri" panose="020F0502020204030204" pitchFamily="34" charset="0"/>
                <a:cs typeface="Times New Roman" panose="02020603050405020304" pitchFamily="18" charset="0"/>
              </a:rPr>
              <a:t>Figura 23. Tendencia en número de días por año para definir aquellos cálidos, ríos y días de precipitación durante el periodo de 1981-2020.</a:t>
            </a:r>
            <a:r>
              <a:rPr lang="es-MX"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s-E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Elaboración propia con datos de </a:t>
            </a:r>
            <a:r>
              <a:rPr lang="es-MX"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(CONAGUA, s.f.)</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367448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Figura 25. Suma de defunciones vinculadas a fenómenos </a:t>
            </a:r>
            <a:r>
              <a:rPr lang="es-MX" dirty="0" err="1"/>
              <a:t>hidrometeorológicos</a:t>
            </a:r>
            <a:r>
              <a:rPr lang="es-MX" dirty="0"/>
              <a:t> registrados durante 2000-2015. Fuente: Elaboración propia con datos de (CENAPRED, 2017).</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MX" sz="1100" b="0" i="0" u="none" strike="noStrike" cap="none" dirty="0">
                <a:solidFill>
                  <a:srgbClr val="000000"/>
                </a:solidFill>
                <a:effectLst/>
                <a:latin typeface="Arial"/>
                <a:ea typeface="Arial"/>
                <a:cs typeface="Arial"/>
                <a:sym typeface="Arial"/>
              </a:rPr>
              <a:t>Figura 26. Porcentaje del total de daños en MDP por tipo de evento, exceptuando ciclones tropicales durante 2000-2015. Fuente: Elaboración propia con datos de </a:t>
            </a:r>
            <a:r>
              <a:rPr lang="es-ES_tradnl" sz="1100" b="0" i="0" u="none" strike="noStrike" cap="none" dirty="0">
                <a:solidFill>
                  <a:srgbClr val="000000"/>
                </a:solidFill>
                <a:effectLst/>
                <a:latin typeface="Arial"/>
                <a:ea typeface="Arial"/>
                <a:cs typeface="Arial"/>
                <a:sym typeface="Arial"/>
              </a:rPr>
              <a:t>(CENAPRED, 2017)</a:t>
            </a:r>
            <a:endParaRPr lang="es-MX" sz="1100" b="0" i="0" u="none" strike="noStrike" cap="none" dirty="0">
              <a:solidFill>
                <a:srgbClr val="000000"/>
              </a:solidFill>
              <a:effectLst/>
              <a:latin typeface="Arial"/>
              <a:ea typeface="Arial"/>
              <a:cs typeface="Arial"/>
              <a:sym typeface="Arial"/>
            </a:endParaRPr>
          </a:p>
          <a:p>
            <a:endParaRPr lang="es-MX" dirty="0"/>
          </a:p>
        </p:txBody>
      </p:sp>
    </p:spTree>
    <p:extLst>
      <p:ext uri="{BB962C8B-B14F-4D97-AF65-F5344CB8AC3E}">
        <p14:creationId xmlns:p14="http://schemas.microsoft.com/office/powerpoint/2010/main" val="2808677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Figura 29. Temperatura mínima promedio del mes de febrero en un conjunto de Municipios del Estado de Sonora</a:t>
            </a:r>
          </a:p>
          <a:p>
            <a:r>
              <a:rPr lang="es-MX" sz="1100" b="0" i="0" u="none" strike="noStrike" cap="none" dirty="0">
                <a:solidFill>
                  <a:srgbClr val="000000"/>
                </a:solidFill>
                <a:effectLst/>
                <a:latin typeface="Arial"/>
                <a:ea typeface="Arial"/>
                <a:cs typeface="Arial"/>
                <a:sym typeface="Arial"/>
              </a:rPr>
              <a:t>Figura 28. Escenarios de temperatura máxima promedio en el mes de agosto en un conjunto de Municipios del Estado de Sonora. Fuente</a:t>
            </a:r>
            <a:endParaRPr lang="es-MX" dirty="0"/>
          </a:p>
        </p:txBody>
      </p:sp>
    </p:spTree>
    <p:extLst>
      <p:ext uri="{BB962C8B-B14F-4D97-AF65-F5344CB8AC3E}">
        <p14:creationId xmlns:p14="http://schemas.microsoft.com/office/powerpoint/2010/main" val="3621243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Figura 30. Porcentajes de cambio en la precipitación en los meses de julio y agosto en escenarios con RCP 4.5 y 8.5 en horizontes cercano, mediano y lejano para las cuencas principales del estado de Sonora. Fuente: </a:t>
            </a:r>
          </a:p>
        </p:txBody>
      </p:sp>
    </p:spTree>
    <p:extLst>
      <p:ext uri="{BB962C8B-B14F-4D97-AF65-F5344CB8AC3E}">
        <p14:creationId xmlns:p14="http://schemas.microsoft.com/office/powerpoint/2010/main" val="1282989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a65dfbdca0_0_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a65dfbdca0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654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sz="1100" dirty="0"/>
              <a:t>Ingresar a este vinculo:</a:t>
            </a:r>
            <a:br>
              <a:rPr lang="es-MX" sz="1100" dirty="0"/>
            </a:br>
            <a:r>
              <a:rPr lang="es-MX" sz="1100" dirty="0"/>
              <a:t>https://forms.gle/RStKXnaMVVtirodBA</a:t>
            </a:r>
            <a:endParaRPr lang="es-MX" dirty="0"/>
          </a:p>
        </p:txBody>
      </p:sp>
    </p:spTree>
    <p:extLst>
      <p:ext uri="{BB962C8B-B14F-4D97-AF65-F5344CB8AC3E}">
        <p14:creationId xmlns:p14="http://schemas.microsoft.com/office/powerpoint/2010/main" val="3180024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3"/>
        <p:cNvGrpSpPr/>
        <p:nvPr/>
      </p:nvGrpSpPr>
      <p:grpSpPr>
        <a:xfrm>
          <a:off x="0" y="0"/>
          <a:ext cx="0" cy="0"/>
          <a:chOff x="0" y="0"/>
          <a:chExt cx="0" cy="0"/>
        </a:xfrm>
      </p:grpSpPr>
      <p:sp>
        <p:nvSpPr>
          <p:cNvPr id="2764" name="Google Shape;2764;ga66fa69c0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5" name="Google Shape;2765;ga66fa69c0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5795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6c886aa300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6c886aa300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9749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3"/>
        <p:cNvGrpSpPr/>
        <p:nvPr/>
      </p:nvGrpSpPr>
      <p:grpSpPr>
        <a:xfrm>
          <a:off x="0" y="0"/>
          <a:ext cx="0" cy="0"/>
          <a:chOff x="0" y="0"/>
          <a:chExt cx="0" cy="0"/>
        </a:xfrm>
      </p:grpSpPr>
      <p:sp>
        <p:nvSpPr>
          <p:cNvPr id="2764" name="Google Shape;2764;ga66fa69c0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5" name="Google Shape;2765;ga66fa69c0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Posterior al proceso de </a:t>
            </a:r>
            <a:r>
              <a:rPr lang="es-MX" dirty="0" err="1"/>
              <a:t>priorizacion</a:t>
            </a:r>
            <a:r>
              <a:rPr lang="es-MX" baseline="0"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5287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7"/>
        <p:cNvGrpSpPr/>
        <p:nvPr/>
      </p:nvGrpSpPr>
      <p:grpSpPr>
        <a:xfrm>
          <a:off x="0" y="0"/>
          <a:ext cx="0" cy="0"/>
          <a:chOff x="0" y="0"/>
          <a:chExt cx="0" cy="0"/>
        </a:xfrm>
      </p:grpSpPr>
      <p:sp>
        <p:nvSpPr>
          <p:cNvPr id="6148" name="Google Shape;6148;g86865d4646_0_21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9" name="Google Shape;6149;g86865d4646_0_21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5105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9"/>
        <p:cNvGrpSpPr/>
        <p:nvPr/>
      </p:nvGrpSpPr>
      <p:grpSpPr>
        <a:xfrm>
          <a:off x="0" y="0"/>
          <a:ext cx="0" cy="0"/>
          <a:chOff x="0" y="0"/>
          <a:chExt cx="0" cy="0"/>
        </a:xfrm>
      </p:grpSpPr>
      <p:sp>
        <p:nvSpPr>
          <p:cNvPr id="3010" name="Google Shape;3010;ga65dfbdca0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1" name="Google Shape;3011;ga65dfbdca0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773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8"/>
        <p:cNvGrpSpPr/>
        <p:nvPr/>
      </p:nvGrpSpPr>
      <p:grpSpPr>
        <a:xfrm>
          <a:off x="0" y="0"/>
          <a:ext cx="0" cy="0"/>
          <a:chOff x="0" y="0"/>
          <a:chExt cx="0" cy="0"/>
        </a:xfrm>
      </p:grpSpPr>
      <p:sp>
        <p:nvSpPr>
          <p:cNvPr id="4279" name="Google Shape;4279;ga65dfbdca0_0_19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0" name="Google Shape;4280;ga65dfbdca0_0_19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997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6"/>
        <p:cNvGrpSpPr/>
        <p:nvPr/>
      </p:nvGrpSpPr>
      <p:grpSpPr>
        <a:xfrm>
          <a:off x="0" y="0"/>
          <a:ext cx="0" cy="0"/>
          <a:chOff x="0" y="0"/>
          <a:chExt cx="0" cy="0"/>
        </a:xfrm>
      </p:grpSpPr>
      <p:sp>
        <p:nvSpPr>
          <p:cNvPr id="2037" name="Google Shape;2037;ga65dfbdca0_0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8" name="Google Shape;2038;ga65dfbdca0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573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877b642fd3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877b642fd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445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a66fa69c0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a66fa69c0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592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0"/>
        <p:cNvGrpSpPr/>
        <p:nvPr/>
      </p:nvGrpSpPr>
      <p:grpSpPr>
        <a:xfrm>
          <a:off x="0" y="0"/>
          <a:ext cx="0" cy="0"/>
          <a:chOff x="0" y="0"/>
          <a:chExt cx="0" cy="0"/>
        </a:xfrm>
      </p:grpSpPr>
      <p:sp>
        <p:nvSpPr>
          <p:cNvPr id="2211" name="Google Shape;2211;ga65dfbdca0_0_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2" name="Google Shape;2212;ga65dfbdca0_0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238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sz="1100" b="0" i="0" u="none" strike="noStrike" cap="none" dirty="0">
                <a:solidFill>
                  <a:srgbClr val="000000"/>
                </a:solidFill>
                <a:effectLst/>
                <a:latin typeface="Arial"/>
                <a:ea typeface="Arial"/>
                <a:cs typeface="Arial"/>
                <a:sym typeface="Arial"/>
              </a:rPr>
              <a:t>Enfoques para la mitigación </a:t>
            </a:r>
          </a:p>
          <a:p>
            <a:r>
              <a:rPr lang="es-MX" sz="1100" b="0" i="0" u="none" strike="noStrike" cap="none" dirty="0">
                <a:solidFill>
                  <a:srgbClr val="000000"/>
                </a:solidFill>
                <a:effectLst/>
                <a:latin typeface="Arial"/>
                <a:ea typeface="Arial"/>
                <a:cs typeface="Arial"/>
                <a:sym typeface="Arial"/>
              </a:rPr>
              <a:t> </a:t>
            </a:r>
          </a:p>
          <a:p>
            <a:pPr lvl="0"/>
            <a:r>
              <a:rPr lang="es-MX" sz="1100" b="0" i="0" u="none" strike="noStrike" cap="none" dirty="0">
                <a:solidFill>
                  <a:srgbClr val="000000"/>
                </a:solidFill>
                <a:effectLst/>
                <a:latin typeface="Arial"/>
                <a:ea typeface="Arial"/>
                <a:cs typeface="Arial"/>
                <a:sym typeface="Arial"/>
              </a:rPr>
              <a:t>Actualización del Inventario de Emisiones de GEI del Estado de Sonora </a:t>
            </a:r>
          </a:p>
          <a:p>
            <a:r>
              <a:rPr lang="es-MX" sz="1100" b="0" i="0" u="none" strike="noStrike" cap="none" dirty="0">
                <a:solidFill>
                  <a:srgbClr val="000000"/>
                </a:solidFill>
                <a:effectLst/>
                <a:latin typeface="Arial"/>
                <a:ea typeface="Arial"/>
                <a:cs typeface="Arial"/>
                <a:sym typeface="Arial"/>
              </a:rPr>
              <a:t>En promedio, se generan 20.81 </a:t>
            </a:r>
            <a:r>
              <a:rPr lang="es-MX" sz="1100" b="0" i="0" u="none" strike="noStrike" cap="none" dirty="0" err="1">
                <a:solidFill>
                  <a:srgbClr val="000000"/>
                </a:solidFill>
                <a:effectLst/>
                <a:latin typeface="Arial"/>
                <a:ea typeface="Arial"/>
                <a:cs typeface="Arial"/>
                <a:sym typeface="Arial"/>
              </a:rPr>
              <a:t>MtM</a:t>
            </a:r>
            <a:r>
              <a:rPr lang="es-MX" sz="1100" b="0" i="0" u="none" strike="noStrike" cap="none" dirty="0">
                <a:solidFill>
                  <a:srgbClr val="000000"/>
                </a:solidFill>
                <a:effectLst/>
                <a:latin typeface="Arial"/>
                <a:ea typeface="Arial"/>
                <a:cs typeface="Arial"/>
                <a:sym typeface="Arial"/>
              </a:rPr>
              <a:t> CO2e anualmente. (Después de absorciones)</a:t>
            </a:r>
          </a:p>
          <a:p>
            <a:r>
              <a:rPr lang="es-MX" sz="1100" b="0" i="0" u="none" strike="noStrike" cap="none" dirty="0">
                <a:solidFill>
                  <a:srgbClr val="000000"/>
                </a:solidFill>
                <a:effectLst/>
                <a:latin typeface="Arial"/>
                <a:ea typeface="Arial"/>
                <a:cs typeface="Arial"/>
                <a:sym typeface="Arial"/>
              </a:rPr>
              <a:t>Esta actualización, presenta el resultado de contabilización de emisiones para los años 2013, 2014 y 2015 para los sectores Energía, Agropecuario, Industria, Residuos y USCUSS. A continuación, se presenta la estimación de las emisiones antropogénicas y las absorciones en los sumideros localizados dentro del Estado de Sonora. </a:t>
            </a:r>
          </a:p>
          <a:p>
            <a:r>
              <a:rPr lang="es-MX" sz="1100" b="0" i="0" u="none" strike="noStrike" cap="none" dirty="0">
                <a:solidFill>
                  <a:srgbClr val="000000"/>
                </a:solidFill>
                <a:effectLst/>
                <a:latin typeface="Arial"/>
                <a:ea typeface="Arial"/>
                <a:cs typeface="Arial"/>
                <a:sym typeface="Arial"/>
              </a:rPr>
              <a:t>La estimación incluye emisiones de dióxido de carbono (CO</a:t>
            </a:r>
            <a:r>
              <a:rPr lang="es-MX" sz="1100" b="0" i="0" u="none" strike="noStrike" cap="none" baseline="-25000" dirty="0">
                <a:solidFill>
                  <a:srgbClr val="000000"/>
                </a:solidFill>
                <a:effectLst/>
                <a:latin typeface="Arial"/>
                <a:ea typeface="Arial"/>
                <a:cs typeface="Arial"/>
                <a:sym typeface="Arial"/>
              </a:rPr>
              <a:t>2</a:t>
            </a:r>
            <a:r>
              <a:rPr lang="es-MX" sz="1100" b="0" i="0" u="none" strike="noStrike" cap="none" dirty="0">
                <a:solidFill>
                  <a:srgbClr val="000000"/>
                </a:solidFill>
                <a:effectLst/>
                <a:latin typeface="Arial"/>
                <a:ea typeface="Arial"/>
                <a:cs typeface="Arial"/>
                <a:sym typeface="Arial"/>
              </a:rPr>
              <a:t>), metano (CH</a:t>
            </a:r>
            <a:r>
              <a:rPr lang="es-MX" sz="1100" b="0" i="0" u="none" strike="noStrike" cap="none" baseline="-25000" dirty="0">
                <a:solidFill>
                  <a:srgbClr val="000000"/>
                </a:solidFill>
                <a:effectLst/>
                <a:latin typeface="Arial"/>
                <a:ea typeface="Arial"/>
                <a:cs typeface="Arial"/>
                <a:sym typeface="Arial"/>
              </a:rPr>
              <a:t>4</a:t>
            </a:r>
            <a:r>
              <a:rPr lang="es-MX" sz="1100" b="0" i="0" u="none" strike="noStrike" cap="none" dirty="0">
                <a:solidFill>
                  <a:srgbClr val="000000"/>
                </a:solidFill>
                <a:effectLst/>
                <a:latin typeface="Arial"/>
                <a:ea typeface="Arial"/>
                <a:cs typeface="Arial"/>
                <a:sym typeface="Arial"/>
              </a:rPr>
              <a:t>), óxido nitroso (N</a:t>
            </a:r>
            <a:r>
              <a:rPr lang="es-MX" sz="1100" b="0" i="0" u="none" strike="noStrike" cap="none" baseline="-25000" dirty="0">
                <a:solidFill>
                  <a:srgbClr val="000000"/>
                </a:solidFill>
                <a:effectLst/>
                <a:latin typeface="Arial"/>
                <a:ea typeface="Arial"/>
                <a:cs typeface="Arial"/>
                <a:sym typeface="Arial"/>
              </a:rPr>
              <a:t>2</a:t>
            </a:r>
            <a:r>
              <a:rPr lang="es-MX" sz="1100" b="0" i="0" u="none" strike="noStrike" cap="none" dirty="0">
                <a:solidFill>
                  <a:srgbClr val="000000"/>
                </a:solidFill>
                <a:effectLst/>
                <a:latin typeface="Arial"/>
                <a:ea typeface="Arial"/>
                <a:cs typeface="Arial"/>
                <a:sym typeface="Arial"/>
              </a:rPr>
              <a:t>O) y gases </a:t>
            </a:r>
            <a:r>
              <a:rPr lang="es-MX" sz="1100" b="0" i="0" u="none" strike="noStrike" cap="none" dirty="0" err="1">
                <a:solidFill>
                  <a:srgbClr val="000000"/>
                </a:solidFill>
                <a:effectLst/>
                <a:latin typeface="Arial"/>
                <a:ea typeface="Arial"/>
                <a:cs typeface="Arial"/>
                <a:sym typeface="Arial"/>
              </a:rPr>
              <a:t>fluorados</a:t>
            </a:r>
            <a:r>
              <a:rPr lang="es-MX" sz="1100" b="0" i="0" u="none" strike="noStrike" cap="none" dirty="0">
                <a:solidFill>
                  <a:srgbClr val="000000"/>
                </a:solidFill>
                <a:effectLst/>
                <a:latin typeface="Arial"/>
                <a:ea typeface="Arial"/>
                <a:cs typeface="Arial"/>
                <a:sym typeface="Arial"/>
              </a:rPr>
              <a:t> (HFC), presentados como CO</a:t>
            </a:r>
            <a:r>
              <a:rPr lang="es-MX" sz="1100" b="0" i="0" u="none" strike="noStrike" cap="none" baseline="-25000" dirty="0">
                <a:solidFill>
                  <a:srgbClr val="000000"/>
                </a:solidFill>
                <a:effectLst/>
                <a:latin typeface="Arial"/>
                <a:ea typeface="Arial"/>
                <a:cs typeface="Arial"/>
                <a:sym typeface="Arial"/>
              </a:rPr>
              <a:t>2</a:t>
            </a:r>
            <a:r>
              <a:rPr lang="es-MX" sz="1100" b="0" i="0" u="none" strike="noStrike" cap="none" dirty="0">
                <a:solidFill>
                  <a:srgbClr val="000000"/>
                </a:solidFill>
                <a:effectLst/>
                <a:latin typeface="Arial"/>
                <a:ea typeface="Arial"/>
                <a:cs typeface="Arial"/>
                <a:sym typeface="Arial"/>
              </a:rPr>
              <a:t> equivalente</a:t>
            </a:r>
          </a:p>
          <a:p>
            <a:r>
              <a:rPr lang="es-MX" sz="1100" b="0" i="0" u="none" strike="noStrike" cap="none" dirty="0">
                <a:solidFill>
                  <a:srgbClr val="000000"/>
                </a:solidFill>
                <a:effectLst/>
                <a:latin typeface="Arial"/>
                <a:ea typeface="Arial"/>
                <a:cs typeface="Arial"/>
                <a:sym typeface="Arial"/>
              </a:rPr>
              <a:t>El sector con más contribución de emisiones de GEI por categoría es: Energía (68%), seguido por las categorías Uso de Suelo, Cambio de Uso de Suelo y Silvicultura (11%), Agropecuario (8%), Industria (7%) y Desechos (6%).</a:t>
            </a:r>
          </a:p>
          <a:p>
            <a:r>
              <a:rPr lang="es-MX" sz="1100" b="0" i="0" u="none" strike="noStrike" cap="none" dirty="0">
                <a:solidFill>
                  <a:srgbClr val="000000"/>
                </a:solidFill>
                <a:effectLst/>
                <a:latin typeface="Arial"/>
                <a:ea typeface="Arial"/>
                <a:cs typeface="Arial"/>
                <a:sym typeface="Arial"/>
              </a:rPr>
              <a:t>Siendo la mayor problemática el transporte terrestre responsable de generar anualmente 5.73 millones de toneladas métricas de CO</a:t>
            </a:r>
            <a:r>
              <a:rPr lang="es-MX" sz="1100" b="0" i="0" u="none" strike="noStrike" cap="none" baseline="-25000" dirty="0">
                <a:solidFill>
                  <a:srgbClr val="000000"/>
                </a:solidFill>
                <a:effectLst/>
                <a:latin typeface="Arial"/>
                <a:ea typeface="Arial"/>
                <a:cs typeface="Arial"/>
                <a:sym typeface="Arial"/>
              </a:rPr>
              <a:t>2</a:t>
            </a:r>
            <a:r>
              <a:rPr lang="es-MX" sz="1100" b="0" i="0" u="none" strike="noStrike" cap="none" dirty="0">
                <a:solidFill>
                  <a:srgbClr val="000000"/>
                </a:solidFill>
                <a:effectLst/>
                <a:latin typeface="Arial"/>
                <a:ea typeface="Arial"/>
                <a:cs typeface="Arial"/>
                <a:sym typeface="Arial"/>
              </a:rPr>
              <a:t> equivalente. </a:t>
            </a:r>
          </a:p>
          <a:p>
            <a:r>
              <a:rPr lang="es-MX" sz="1100" b="0" i="0" u="none" strike="noStrike" cap="none" dirty="0">
                <a:solidFill>
                  <a:srgbClr val="000000"/>
                </a:solidFill>
                <a:effectLst/>
                <a:latin typeface="Arial"/>
                <a:ea typeface="Arial"/>
                <a:cs typeface="Arial"/>
                <a:sym typeface="Arial"/>
              </a:rPr>
              <a:t>En algunas categorías se obtuvieron resultados para un mayor número de años, ya que se contaba con más insumos de información, sin embargo, por fines de unificar la línea temporal se presentan solo los mencionados.</a:t>
            </a:r>
          </a:p>
          <a:p>
            <a:r>
              <a:rPr lang="es-MX" sz="1100" b="0" i="0" u="none" strike="noStrike" cap="none" dirty="0">
                <a:solidFill>
                  <a:srgbClr val="000000"/>
                </a:solidFill>
                <a:effectLst/>
                <a:latin typeface="Arial"/>
                <a:ea typeface="Arial"/>
                <a:cs typeface="Arial"/>
                <a:sym typeface="Arial"/>
              </a:rPr>
              <a:t>Promedio de los años estimados para la actualización del IEGEI del Estado de Sonora (2018). </a:t>
            </a:r>
          </a:p>
        </p:txBody>
      </p:sp>
    </p:spTree>
    <p:extLst>
      <p:ext uri="{BB962C8B-B14F-4D97-AF65-F5344CB8AC3E}">
        <p14:creationId xmlns:p14="http://schemas.microsoft.com/office/powerpoint/2010/main" val="4240174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br>
              <a:rPr lang="es-MX" sz="1100" b="0" i="0" u="none" strike="noStrike" cap="none" dirty="0">
                <a:solidFill>
                  <a:srgbClr val="000000"/>
                </a:solidFill>
                <a:effectLst/>
                <a:latin typeface="Arial"/>
                <a:ea typeface="Arial"/>
                <a:cs typeface="Arial"/>
                <a:sym typeface="Arial"/>
              </a:rPr>
            </a:br>
            <a:r>
              <a:rPr lang="es-MX" sz="1100" b="0" i="0" u="none" strike="noStrike" cap="none" dirty="0">
                <a:solidFill>
                  <a:srgbClr val="000000"/>
                </a:solidFill>
                <a:effectLst/>
                <a:latin typeface="Arial"/>
                <a:ea typeface="Arial"/>
                <a:cs typeface="Arial"/>
                <a:sym typeface="Arial"/>
              </a:rPr>
              <a:t>Figura 10. Comparativo de línea base y el escenario de descarbonización para el estado de Sonora durante el periodo de 2020 a 2050. Elaboración propia con datos (Tempus Analítica A.C. en </a:t>
            </a:r>
            <a:r>
              <a:rPr lang="es-MX" sz="1100" b="0" i="0" u="none" strike="noStrike" cap="none" dirty="0" err="1">
                <a:solidFill>
                  <a:srgbClr val="000000"/>
                </a:solidFill>
                <a:effectLst/>
                <a:latin typeface="Arial"/>
                <a:ea typeface="Arial"/>
                <a:cs typeface="Arial"/>
                <a:sym typeface="Arial"/>
              </a:rPr>
              <a:t>colaboraicón</a:t>
            </a:r>
            <a:r>
              <a:rPr lang="es-MX" sz="1100" b="0" i="0" u="none" strike="noStrike" cap="none" dirty="0">
                <a:solidFill>
                  <a:srgbClr val="000000"/>
                </a:solidFill>
                <a:effectLst/>
                <a:latin typeface="Arial"/>
                <a:ea typeface="Arial"/>
                <a:cs typeface="Arial"/>
                <a:sym typeface="Arial"/>
              </a:rPr>
              <a:t> con </a:t>
            </a:r>
            <a:r>
              <a:rPr lang="es-MX" sz="1100" b="0" i="0" u="none" strike="noStrike" cap="none" dirty="0" err="1">
                <a:solidFill>
                  <a:srgbClr val="000000"/>
                </a:solidFill>
                <a:effectLst/>
                <a:latin typeface="Arial"/>
                <a:ea typeface="Arial"/>
                <a:cs typeface="Arial"/>
                <a:sym typeface="Arial"/>
              </a:rPr>
              <a:t>Evolved</a:t>
            </a:r>
            <a:r>
              <a:rPr lang="es-MX" sz="1100" b="0" i="0" u="none" strike="noStrike" cap="none" dirty="0">
                <a:solidFill>
                  <a:srgbClr val="000000"/>
                </a:solidFill>
                <a:effectLst/>
                <a:latin typeface="Arial"/>
                <a:ea typeface="Arial"/>
                <a:cs typeface="Arial"/>
                <a:sym typeface="Arial"/>
              </a:rPr>
              <a:t> </a:t>
            </a:r>
            <a:r>
              <a:rPr lang="es-MX" sz="1100" b="0" i="0" u="none" strike="noStrike" cap="none" dirty="0" err="1">
                <a:solidFill>
                  <a:srgbClr val="000000"/>
                </a:solidFill>
                <a:effectLst/>
                <a:latin typeface="Arial"/>
                <a:ea typeface="Arial"/>
                <a:cs typeface="Arial"/>
                <a:sym typeface="Arial"/>
              </a:rPr>
              <a:t>Energy</a:t>
            </a:r>
            <a:r>
              <a:rPr lang="es-MX" sz="1100" b="0" i="0" u="none" strike="noStrike" cap="none" dirty="0">
                <a:solidFill>
                  <a:srgbClr val="000000"/>
                </a:solidFill>
                <a:effectLst/>
                <a:latin typeface="Arial"/>
                <a:ea typeface="Arial"/>
                <a:cs typeface="Arial"/>
                <a:sym typeface="Arial"/>
              </a:rPr>
              <a:t> </a:t>
            </a:r>
            <a:r>
              <a:rPr lang="es-MX" sz="1100" b="0" i="0" u="none" strike="noStrike" cap="none" dirty="0" err="1">
                <a:solidFill>
                  <a:srgbClr val="000000"/>
                </a:solidFill>
                <a:effectLst/>
                <a:latin typeface="Arial"/>
                <a:ea typeface="Arial"/>
                <a:cs typeface="Arial"/>
                <a:sym typeface="Arial"/>
              </a:rPr>
              <a:t>Research</a:t>
            </a:r>
            <a:r>
              <a:rPr lang="es-MX" sz="1100" b="0" i="0" u="none" strike="noStrike" cap="none" dirty="0">
                <a:solidFill>
                  <a:srgbClr val="000000"/>
                </a:solidFill>
                <a:effectLst/>
                <a:latin typeface="Arial"/>
                <a:ea typeface="Arial"/>
                <a:cs typeface="Arial"/>
                <a:sym typeface="Arial"/>
              </a:rPr>
              <a:t> y WRI., 2019).</a:t>
            </a:r>
          </a:p>
          <a:p>
            <a:endParaRPr lang="es-MX" dirty="0"/>
          </a:p>
        </p:txBody>
      </p:sp>
    </p:spTree>
    <p:extLst>
      <p:ext uri="{BB962C8B-B14F-4D97-AF65-F5344CB8AC3E}">
        <p14:creationId xmlns:p14="http://schemas.microsoft.com/office/powerpoint/2010/main" val="207022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5" Type="http://schemas.openxmlformats.org/officeDocument/2006/relationships/hyperlink" Target="https://stories.freepik.com/?utm_source=slidesgo_template&amp;utm_medium=referral-link&amp;utm_campaign=slidesgo_contents_of_this_template&amp;utm_term=stories_by_freepik&amp;utm_content=stories" TargetMode="Externa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078400" y="1395000"/>
            <a:ext cx="3269100" cy="15915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chemeClr val="lt1"/>
              </a:buClr>
              <a:buSzPts val="6000"/>
              <a:buNone/>
              <a:defRPr sz="60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3" name="Google Shape;13;p3"/>
          <p:cNvSpPr txBox="1">
            <a:spLocks noGrp="1"/>
          </p:cNvSpPr>
          <p:nvPr>
            <p:ph type="title" idx="2" hasCustomPrompt="1"/>
          </p:nvPr>
        </p:nvSpPr>
        <p:spPr>
          <a:xfrm>
            <a:off x="1091711" y="1173850"/>
            <a:ext cx="834300" cy="76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4000"/>
              <a:buNone/>
              <a:defRPr sz="4000">
                <a:solidFill>
                  <a:schemeClr val="lt1"/>
                </a:solidFill>
              </a:defRPr>
            </a:lvl1pPr>
            <a:lvl2pPr lvl="1" algn="ctr" rtl="0">
              <a:lnSpc>
                <a:spcPct val="100000"/>
              </a:lnSpc>
              <a:spcBef>
                <a:spcPts val="0"/>
              </a:spcBef>
              <a:spcAft>
                <a:spcPts val="0"/>
              </a:spcAft>
              <a:buClr>
                <a:schemeClr val="lt1"/>
              </a:buClr>
              <a:buSzPts val="12000"/>
              <a:buNone/>
              <a:defRPr sz="12000">
                <a:solidFill>
                  <a:schemeClr val="lt1"/>
                </a:solidFill>
              </a:defRPr>
            </a:lvl2pPr>
            <a:lvl3pPr lvl="2" algn="ctr" rtl="0">
              <a:lnSpc>
                <a:spcPct val="100000"/>
              </a:lnSpc>
              <a:spcBef>
                <a:spcPts val="0"/>
              </a:spcBef>
              <a:spcAft>
                <a:spcPts val="0"/>
              </a:spcAft>
              <a:buClr>
                <a:schemeClr val="lt1"/>
              </a:buClr>
              <a:buSzPts val="12000"/>
              <a:buNone/>
              <a:defRPr sz="12000">
                <a:solidFill>
                  <a:schemeClr val="lt1"/>
                </a:solidFill>
              </a:defRPr>
            </a:lvl3pPr>
            <a:lvl4pPr lvl="3" algn="ctr" rtl="0">
              <a:lnSpc>
                <a:spcPct val="100000"/>
              </a:lnSpc>
              <a:spcBef>
                <a:spcPts val="0"/>
              </a:spcBef>
              <a:spcAft>
                <a:spcPts val="0"/>
              </a:spcAft>
              <a:buClr>
                <a:schemeClr val="lt1"/>
              </a:buClr>
              <a:buSzPts val="12000"/>
              <a:buNone/>
              <a:defRPr sz="12000">
                <a:solidFill>
                  <a:schemeClr val="lt1"/>
                </a:solidFill>
              </a:defRPr>
            </a:lvl4pPr>
            <a:lvl5pPr lvl="4" algn="ctr" rtl="0">
              <a:lnSpc>
                <a:spcPct val="100000"/>
              </a:lnSpc>
              <a:spcBef>
                <a:spcPts val="0"/>
              </a:spcBef>
              <a:spcAft>
                <a:spcPts val="0"/>
              </a:spcAft>
              <a:buClr>
                <a:schemeClr val="lt1"/>
              </a:buClr>
              <a:buSzPts val="12000"/>
              <a:buNone/>
              <a:defRPr sz="12000">
                <a:solidFill>
                  <a:schemeClr val="lt1"/>
                </a:solidFill>
              </a:defRPr>
            </a:lvl5pPr>
            <a:lvl6pPr lvl="5" algn="ctr" rtl="0">
              <a:lnSpc>
                <a:spcPct val="100000"/>
              </a:lnSpc>
              <a:spcBef>
                <a:spcPts val="0"/>
              </a:spcBef>
              <a:spcAft>
                <a:spcPts val="0"/>
              </a:spcAft>
              <a:buClr>
                <a:schemeClr val="lt1"/>
              </a:buClr>
              <a:buSzPts val="12000"/>
              <a:buNone/>
              <a:defRPr sz="12000">
                <a:solidFill>
                  <a:schemeClr val="lt1"/>
                </a:solidFill>
              </a:defRPr>
            </a:lvl6pPr>
            <a:lvl7pPr lvl="6" algn="ctr" rtl="0">
              <a:lnSpc>
                <a:spcPct val="100000"/>
              </a:lnSpc>
              <a:spcBef>
                <a:spcPts val="0"/>
              </a:spcBef>
              <a:spcAft>
                <a:spcPts val="0"/>
              </a:spcAft>
              <a:buClr>
                <a:schemeClr val="lt1"/>
              </a:buClr>
              <a:buSzPts val="12000"/>
              <a:buNone/>
              <a:defRPr sz="12000">
                <a:solidFill>
                  <a:schemeClr val="lt1"/>
                </a:solidFill>
              </a:defRPr>
            </a:lvl7pPr>
            <a:lvl8pPr lvl="7" algn="ctr" rtl="0">
              <a:lnSpc>
                <a:spcPct val="100000"/>
              </a:lnSpc>
              <a:spcBef>
                <a:spcPts val="0"/>
              </a:spcBef>
              <a:spcAft>
                <a:spcPts val="0"/>
              </a:spcAft>
              <a:buClr>
                <a:schemeClr val="lt1"/>
              </a:buClr>
              <a:buSzPts val="12000"/>
              <a:buNone/>
              <a:defRPr sz="12000">
                <a:solidFill>
                  <a:schemeClr val="lt1"/>
                </a:solidFill>
              </a:defRPr>
            </a:lvl8pPr>
            <a:lvl9pPr lvl="8" algn="ctr" rtl="0">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14" name="Google Shape;14;p3"/>
          <p:cNvSpPr txBox="1">
            <a:spLocks noGrp="1"/>
          </p:cNvSpPr>
          <p:nvPr>
            <p:ph type="subTitle" idx="1"/>
          </p:nvPr>
        </p:nvSpPr>
        <p:spPr>
          <a:xfrm>
            <a:off x="5078400" y="3061625"/>
            <a:ext cx="3269100" cy="76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a:solidFill>
                  <a:schemeClr val="lt1"/>
                </a:solidFill>
              </a:defRPr>
            </a:lvl1pPr>
            <a:lvl2pPr lvl="1" algn="ctr">
              <a:lnSpc>
                <a:spcPct val="100000"/>
              </a:lnSpc>
              <a:spcBef>
                <a:spcPts val="1600"/>
              </a:spcBef>
              <a:spcAft>
                <a:spcPts val="0"/>
              </a:spcAft>
              <a:buNone/>
              <a:defRPr>
                <a:solidFill>
                  <a:schemeClr val="lt1"/>
                </a:solidFill>
              </a:defRPr>
            </a:lvl2pPr>
            <a:lvl3pPr lvl="2" algn="ctr">
              <a:lnSpc>
                <a:spcPct val="100000"/>
              </a:lnSpc>
              <a:spcBef>
                <a:spcPts val="1600"/>
              </a:spcBef>
              <a:spcAft>
                <a:spcPts val="0"/>
              </a:spcAft>
              <a:buNone/>
              <a:defRPr>
                <a:solidFill>
                  <a:schemeClr val="lt1"/>
                </a:solidFill>
              </a:defRPr>
            </a:lvl3pPr>
            <a:lvl4pPr lvl="3" algn="ctr">
              <a:lnSpc>
                <a:spcPct val="100000"/>
              </a:lnSpc>
              <a:spcBef>
                <a:spcPts val="1600"/>
              </a:spcBef>
              <a:spcAft>
                <a:spcPts val="0"/>
              </a:spcAft>
              <a:buNone/>
              <a:defRPr>
                <a:solidFill>
                  <a:schemeClr val="lt1"/>
                </a:solidFill>
              </a:defRPr>
            </a:lvl4pPr>
            <a:lvl5pPr lvl="4" algn="ctr">
              <a:lnSpc>
                <a:spcPct val="100000"/>
              </a:lnSpc>
              <a:spcBef>
                <a:spcPts val="1600"/>
              </a:spcBef>
              <a:spcAft>
                <a:spcPts val="0"/>
              </a:spcAft>
              <a:buNone/>
              <a:defRPr>
                <a:solidFill>
                  <a:schemeClr val="lt1"/>
                </a:solidFill>
              </a:defRPr>
            </a:lvl5pPr>
            <a:lvl6pPr lvl="5" algn="ctr">
              <a:lnSpc>
                <a:spcPct val="100000"/>
              </a:lnSpc>
              <a:spcBef>
                <a:spcPts val="1600"/>
              </a:spcBef>
              <a:spcAft>
                <a:spcPts val="0"/>
              </a:spcAft>
              <a:buNone/>
              <a:defRPr>
                <a:solidFill>
                  <a:schemeClr val="lt1"/>
                </a:solidFill>
              </a:defRPr>
            </a:lvl6pPr>
            <a:lvl7pPr lvl="6" algn="ctr">
              <a:lnSpc>
                <a:spcPct val="100000"/>
              </a:lnSpc>
              <a:spcBef>
                <a:spcPts val="1600"/>
              </a:spcBef>
              <a:spcAft>
                <a:spcPts val="0"/>
              </a:spcAft>
              <a:buNone/>
              <a:defRPr>
                <a:solidFill>
                  <a:schemeClr val="lt1"/>
                </a:solidFill>
              </a:defRPr>
            </a:lvl7pPr>
            <a:lvl8pPr lvl="7" algn="ctr">
              <a:lnSpc>
                <a:spcPct val="100000"/>
              </a:lnSpc>
              <a:spcBef>
                <a:spcPts val="1600"/>
              </a:spcBef>
              <a:spcAft>
                <a:spcPts val="0"/>
              </a:spcAft>
              <a:buNone/>
              <a:defRPr>
                <a:solidFill>
                  <a:schemeClr val="lt1"/>
                </a:solidFill>
              </a:defRPr>
            </a:lvl8pPr>
            <a:lvl9pPr lvl="8" algn="ctr">
              <a:lnSpc>
                <a:spcPct val="100000"/>
              </a:lnSpc>
              <a:spcBef>
                <a:spcPts val="1600"/>
              </a:spcBef>
              <a:spcAft>
                <a:spcPts val="1600"/>
              </a:spcAft>
              <a:buNone/>
              <a:defRPr>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5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eneral Slide">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46218D43-C5F9-A240-A6C4-515DAB19F176}"/>
              </a:ext>
            </a:extLst>
          </p:cNvPr>
          <p:cNvSpPr/>
          <p:nvPr userDrawn="1"/>
        </p:nvSpPr>
        <p:spPr>
          <a:xfrm rot="3021489">
            <a:off x="1452387" y="-1777921"/>
            <a:ext cx="8869454" cy="76460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buClrTx/>
              <a:buFontTx/>
              <a:buNone/>
            </a:pPr>
            <a:endParaRPr lang="en-US" sz="1350" kern="1200" dirty="0">
              <a:solidFill>
                <a:srgbClr val="FFFFFF"/>
              </a:solidFill>
            </a:endParaRPr>
          </a:p>
        </p:txBody>
      </p:sp>
    </p:spTree>
    <p:extLst>
      <p:ext uri="{BB962C8B-B14F-4D97-AF65-F5344CB8AC3E}">
        <p14:creationId xmlns:p14="http://schemas.microsoft.com/office/powerpoint/2010/main" val="2562689035"/>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042794"/>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CF0731A-7439-A547-BC1F-E82D9FDC6AF8}"/>
              </a:ext>
            </a:extLst>
          </p:cNvPr>
          <p:cNvSpPr>
            <a:spLocks noGrp="1"/>
          </p:cNvSpPr>
          <p:nvPr>
            <p:ph type="pic" sz="quarter" idx="14"/>
          </p:nvPr>
        </p:nvSpPr>
        <p:spPr>
          <a:xfrm>
            <a:off x="609600" y="665706"/>
            <a:ext cx="3666666" cy="3160919"/>
          </a:xfrm>
          <a:custGeom>
            <a:avLst/>
            <a:gdLst>
              <a:gd name="connsiteX0" fmla="*/ 1833333 w 3666666"/>
              <a:gd name="connsiteY0" fmla="*/ 0 h 3160919"/>
              <a:gd name="connsiteX1" fmla="*/ 3666666 w 3666666"/>
              <a:gd name="connsiteY1" fmla="*/ 3160919 h 3160919"/>
              <a:gd name="connsiteX2" fmla="*/ 0 w 3666666"/>
              <a:gd name="connsiteY2" fmla="*/ 3160919 h 3160919"/>
            </a:gdLst>
            <a:ahLst/>
            <a:cxnLst>
              <a:cxn ang="0">
                <a:pos x="connsiteX0" y="connsiteY0"/>
              </a:cxn>
              <a:cxn ang="0">
                <a:pos x="connsiteX1" y="connsiteY1"/>
              </a:cxn>
              <a:cxn ang="0">
                <a:pos x="connsiteX2" y="connsiteY2"/>
              </a:cxn>
            </a:cxnLst>
            <a:rect l="l" t="t" r="r" b="b"/>
            <a:pathLst>
              <a:path w="3666666" h="3160919">
                <a:moveTo>
                  <a:pt x="1833333" y="0"/>
                </a:moveTo>
                <a:lnTo>
                  <a:pt x="3666666" y="3160919"/>
                </a:lnTo>
                <a:lnTo>
                  <a:pt x="0" y="3160919"/>
                </a:lnTo>
                <a:close/>
              </a:path>
            </a:pathLst>
          </a:custGeom>
          <a:solidFill>
            <a:schemeClr val="bg1">
              <a:lumMod val="95000"/>
            </a:schemeClr>
          </a:solidFill>
          <a:effectLst/>
        </p:spPr>
        <p:txBody>
          <a:bodyPr wrap="square">
            <a:no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26274333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Image Layout">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1F702F13-E74F-0D45-849D-76B0EE7CC520}"/>
              </a:ext>
            </a:extLst>
          </p:cNvPr>
          <p:cNvSpPr>
            <a:spLocks noGrp="1"/>
          </p:cNvSpPr>
          <p:nvPr>
            <p:ph type="pic" sz="quarter" idx="14"/>
          </p:nvPr>
        </p:nvSpPr>
        <p:spPr>
          <a:xfrm>
            <a:off x="980217" y="980900"/>
            <a:ext cx="2718947" cy="3499659"/>
          </a:xfrm>
          <a:prstGeom prst="rect">
            <a:avLst/>
          </a:prstGeom>
          <a:solidFill>
            <a:schemeClr val="bg1">
              <a:lumMod val="95000"/>
            </a:schemeClr>
          </a:solidFill>
          <a:effectLst/>
        </p:spPr>
        <p:txBody>
          <a:bodyPr>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93092448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26D1CCD-D6E6-5641-AAAB-2F17701CCC42}"/>
              </a:ext>
            </a:extLst>
          </p:cNvPr>
          <p:cNvSpPr>
            <a:spLocks noGrp="1"/>
          </p:cNvSpPr>
          <p:nvPr>
            <p:ph type="pic" sz="quarter" idx="14"/>
          </p:nvPr>
        </p:nvSpPr>
        <p:spPr>
          <a:xfrm>
            <a:off x="609600" y="1347861"/>
            <a:ext cx="3614492" cy="2670819"/>
          </a:xfrm>
          <a:custGeom>
            <a:avLst/>
            <a:gdLst>
              <a:gd name="connsiteX0" fmla="*/ 2196799 w 3614492"/>
              <a:gd name="connsiteY0" fmla="*/ 1569807 h 2670819"/>
              <a:gd name="connsiteX1" fmla="*/ 2835386 w 3614492"/>
              <a:gd name="connsiteY1" fmla="*/ 2670819 h 2670819"/>
              <a:gd name="connsiteX2" fmla="*/ 1558212 w 3614492"/>
              <a:gd name="connsiteY2" fmla="*/ 2670819 h 2670819"/>
              <a:gd name="connsiteX3" fmla="*/ 638587 w 3614492"/>
              <a:gd name="connsiteY3" fmla="*/ 1569807 h 2670819"/>
              <a:gd name="connsiteX4" fmla="*/ 1277174 w 3614492"/>
              <a:gd name="connsiteY4" fmla="*/ 2670819 h 2670819"/>
              <a:gd name="connsiteX5" fmla="*/ 0 w 3614492"/>
              <a:gd name="connsiteY5" fmla="*/ 2670819 h 2670819"/>
              <a:gd name="connsiteX6" fmla="*/ 2337318 w 3614492"/>
              <a:gd name="connsiteY6" fmla="*/ 1427584 h 2670819"/>
              <a:gd name="connsiteX7" fmla="*/ 3614492 w 3614492"/>
              <a:gd name="connsiteY7" fmla="*/ 1427584 h 2670819"/>
              <a:gd name="connsiteX8" fmla="*/ 2975905 w 3614492"/>
              <a:gd name="connsiteY8" fmla="*/ 2528596 h 2670819"/>
              <a:gd name="connsiteX9" fmla="*/ 779106 w 3614492"/>
              <a:gd name="connsiteY9" fmla="*/ 1427584 h 2670819"/>
              <a:gd name="connsiteX10" fmla="*/ 2056280 w 3614492"/>
              <a:gd name="connsiteY10" fmla="*/ 1427584 h 2670819"/>
              <a:gd name="connsiteX11" fmla="*/ 1417693 w 3614492"/>
              <a:gd name="connsiteY11" fmla="*/ 2528596 h 2670819"/>
              <a:gd name="connsiteX12" fmla="*/ 2196799 w 3614492"/>
              <a:gd name="connsiteY12" fmla="*/ 142223 h 2670819"/>
              <a:gd name="connsiteX13" fmla="*/ 2835386 w 3614492"/>
              <a:gd name="connsiteY13" fmla="*/ 1243235 h 2670819"/>
              <a:gd name="connsiteX14" fmla="*/ 1558212 w 3614492"/>
              <a:gd name="connsiteY14" fmla="*/ 1243235 h 2670819"/>
              <a:gd name="connsiteX15" fmla="*/ 638587 w 3614492"/>
              <a:gd name="connsiteY15" fmla="*/ 142223 h 2670819"/>
              <a:gd name="connsiteX16" fmla="*/ 1277174 w 3614492"/>
              <a:gd name="connsiteY16" fmla="*/ 1243235 h 2670819"/>
              <a:gd name="connsiteX17" fmla="*/ 0 w 3614492"/>
              <a:gd name="connsiteY17" fmla="*/ 1243235 h 2670819"/>
              <a:gd name="connsiteX18" fmla="*/ 2337318 w 3614492"/>
              <a:gd name="connsiteY18" fmla="*/ 0 h 2670819"/>
              <a:gd name="connsiteX19" fmla="*/ 3614492 w 3614492"/>
              <a:gd name="connsiteY19" fmla="*/ 0 h 2670819"/>
              <a:gd name="connsiteX20" fmla="*/ 2975905 w 3614492"/>
              <a:gd name="connsiteY20" fmla="*/ 1101012 h 2670819"/>
              <a:gd name="connsiteX21" fmla="*/ 779106 w 3614492"/>
              <a:gd name="connsiteY21" fmla="*/ 0 h 2670819"/>
              <a:gd name="connsiteX22" fmla="*/ 2056280 w 3614492"/>
              <a:gd name="connsiteY22" fmla="*/ 0 h 2670819"/>
              <a:gd name="connsiteX23" fmla="*/ 1417693 w 3614492"/>
              <a:gd name="connsiteY23" fmla="*/ 1101012 h 267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14492" h="2670819">
                <a:moveTo>
                  <a:pt x="2196799" y="1569807"/>
                </a:moveTo>
                <a:lnTo>
                  <a:pt x="2835386" y="2670819"/>
                </a:lnTo>
                <a:lnTo>
                  <a:pt x="1558212" y="2670819"/>
                </a:lnTo>
                <a:close/>
                <a:moveTo>
                  <a:pt x="638587" y="1569807"/>
                </a:moveTo>
                <a:lnTo>
                  <a:pt x="1277174" y="2670819"/>
                </a:lnTo>
                <a:lnTo>
                  <a:pt x="0" y="2670819"/>
                </a:lnTo>
                <a:close/>
                <a:moveTo>
                  <a:pt x="2337318" y="1427584"/>
                </a:moveTo>
                <a:lnTo>
                  <a:pt x="3614492" y="1427584"/>
                </a:lnTo>
                <a:lnTo>
                  <a:pt x="2975905" y="2528596"/>
                </a:lnTo>
                <a:close/>
                <a:moveTo>
                  <a:pt x="779106" y="1427584"/>
                </a:moveTo>
                <a:lnTo>
                  <a:pt x="2056280" y="1427584"/>
                </a:lnTo>
                <a:lnTo>
                  <a:pt x="1417693" y="2528596"/>
                </a:lnTo>
                <a:close/>
                <a:moveTo>
                  <a:pt x="2196799" y="142223"/>
                </a:moveTo>
                <a:lnTo>
                  <a:pt x="2835386" y="1243235"/>
                </a:lnTo>
                <a:lnTo>
                  <a:pt x="1558212" y="1243235"/>
                </a:lnTo>
                <a:close/>
                <a:moveTo>
                  <a:pt x="638587" y="142223"/>
                </a:moveTo>
                <a:lnTo>
                  <a:pt x="1277174" y="1243235"/>
                </a:lnTo>
                <a:lnTo>
                  <a:pt x="0" y="1243235"/>
                </a:lnTo>
                <a:close/>
                <a:moveTo>
                  <a:pt x="2337318" y="0"/>
                </a:moveTo>
                <a:lnTo>
                  <a:pt x="3614492" y="0"/>
                </a:lnTo>
                <a:lnTo>
                  <a:pt x="2975905" y="1101012"/>
                </a:lnTo>
                <a:close/>
                <a:moveTo>
                  <a:pt x="779106" y="0"/>
                </a:moveTo>
                <a:lnTo>
                  <a:pt x="2056280" y="0"/>
                </a:lnTo>
                <a:lnTo>
                  <a:pt x="1417693" y="1101012"/>
                </a:lnTo>
                <a:close/>
              </a:path>
            </a:pathLst>
          </a:custGeom>
          <a:solidFill>
            <a:schemeClr val="bg1">
              <a:lumMod val="95000"/>
            </a:schemeClr>
          </a:solidFill>
          <a:effectLst/>
        </p:spPr>
        <p:txBody>
          <a:bodyPr wrap="square">
            <a:no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596407166"/>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9144000" cy="5143500"/>
          </a:xfrm>
          <a:prstGeom prst="rect">
            <a:avLst/>
          </a:prstGeom>
          <a:solidFill>
            <a:schemeClr val="bg1">
              <a:lumMod val="95000"/>
            </a:schemeClr>
          </a:solidFill>
          <a:effectLst/>
        </p:spPr>
        <p:txBody>
          <a:bodyPr>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338414164"/>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175CD7A9-E177-EC4A-AD93-D5EC6334DAD7}"/>
              </a:ext>
            </a:extLst>
          </p:cNvPr>
          <p:cNvSpPr>
            <a:spLocks noGrp="1"/>
          </p:cNvSpPr>
          <p:nvPr>
            <p:ph type="pic" sz="quarter" idx="14"/>
          </p:nvPr>
        </p:nvSpPr>
        <p:spPr>
          <a:xfrm>
            <a:off x="3753668" y="1218712"/>
            <a:ext cx="1636663" cy="2885378"/>
          </a:xfrm>
          <a:prstGeom prst="rect">
            <a:avLst/>
          </a:prstGeom>
          <a:solidFill>
            <a:schemeClr val="bg1">
              <a:lumMod val="95000"/>
            </a:schemeClr>
          </a:solidFill>
          <a:effectLst/>
        </p:spPr>
        <p:txBody>
          <a:bodyPr>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4263322859"/>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pp features">
    <p:spTree>
      <p:nvGrpSpPr>
        <p:cNvPr id="1" name=""/>
        <p:cNvGrpSpPr/>
        <p:nvPr/>
      </p:nvGrpSpPr>
      <p:grpSpPr>
        <a:xfrm>
          <a:off x="0" y="0"/>
          <a:ext cx="0" cy="0"/>
          <a:chOff x="0" y="0"/>
          <a:chExt cx="0" cy="0"/>
        </a:xfrm>
      </p:grpSpPr>
      <p:sp>
        <p:nvSpPr>
          <p:cNvPr id="111" name="Picture Placeholder 13">
            <a:extLst>
              <a:ext uri="{FF2B5EF4-FFF2-40B4-BE49-F238E27FC236}">
                <a16:creationId xmlns:a16="http://schemas.microsoft.com/office/drawing/2014/main" id="{320510A6-CFA1-B949-A389-23542C07A0AF}"/>
              </a:ext>
            </a:extLst>
          </p:cNvPr>
          <p:cNvSpPr>
            <a:spLocks noGrp="1"/>
          </p:cNvSpPr>
          <p:nvPr>
            <p:ph type="pic" sz="quarter" idx="14"/>
          </p:nvPr>
        </p:nvSpPr>
        <p:spPr>
          <a:xfrm>
            <a:off x="1123882" y="1558136"/>
            <a:ext cx="2753274" cy="1742967"/>
          </a:xfrm>
          <a:prstGeom prst="rect">
            <a:avLst/>
          </a:prstGeom>
          <a:solidFill>
            <a:schemeClr val="bg1">
              <a:lumMod val="95000"/>
            </a:schemeClr>
          </a:solidFill>
          <a:effectLst/>
        </p:spPr>
        <p:txBody>
          <a:bodyPr>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444827647"/>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sktop Web Mockup">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5250158" y="1624453"/>
            <a:ext cx="2753274" cy="1561876"/>
          </a:xfrm>
          <a:prstGeom prst="rect">
            <a:avLst/>
          </a:prstGeom>
          <a:solidFill>
            <a:schemeClr val="bg1">
              <a:lumMod val="95000"/>
            </a:schemeClr>
          </a:solidFill>
          <a:effectLst/>
        </p:spPr>
        <p:txBody>
          <a:bodyPr>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338324551"/>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11275" y="1049375"/>
            <a:ext cx="4116000" cy="2052600"/>
          </a:xfrm>
          <a:prstGeom prst="rect">
            <a:avLst/>
          </a:prstGeom>
        </p:spPr>
        <p:txBody>
          <a:bodyPr spcFirstLastPara="1" wrap="square" lIns="91425" tIns="91425" rIns="91425" bIns="91425" anchor="b"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10" name="Google Shape;10;p2"/>
          <p:cNvSpPr txBox="1">
            <a:spLocks noGrp="1"/>
          </p:cNvSpPr>
          <p:nvPr>
            <p:ph type="subTitle" idx="1"/>
          </p:nvPr>
        </p:nvSpPr>
        <p:spPr>
          <a:xfrm>
            <a:off x="4411275" y="3101975"/>
            <a:ext cx="31983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184114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795500" y="2924775"/>
            <a:ext cx="55530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ubTitle" idx="1"/>
          </p:nvPr>
        </p:nvSpPr>
        <p:spPr>
          <a:xfrm>
            <a:off x="2930250" y="3707550"/>
            <a:ext cx="3283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922746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768900" y="1559050"/>
            <a:ext cx="5259000" cy="30099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Char char="●"/>
              <a:defRPr sz="1600"/>
            </a:lvl1pPr>
            <a:lvl2pPr marL="914400" lvl="1" indent="-330200">
              <a:lnSpc>
                <a:spcPct val="100000"/>
              </a:lnSpc>
              <a:spcBef>
                <a:spcPts val="1600"/>
              </a:spcBef>
              <a:spcAft>
                <a:spcPts val="0"/>
              </a:spcAft>
              <a:buSzPts val="1600"/>
              <a:buChar char="○"/>
              <a:defRPr sz="1600"/>
            </a:lvl2pPr>
            <a:lvl3pPr marL="1371600" lvl="2" indent="-330200">
              <a:lnSpc>
                <a:spcPct val="100000"/>
              </a:lnSpc>
              <a:spcBef>
                <a:spcPts val="1600"/>
              </a:spcBef>
              <a:spcAft>
                <a:spcPts val="0"/>
              </a:spcAft>
              <a:buSzPts val="1600"/>
              <a:buChar char="■"/>
              <a:defRPr sz="1600"/>
            </a:lvl3pPr>
            <a:lvl4pPr marL="1828800" lvl="3" indent="-330200">
              <a:lnSpc>
                <a:spcPct val="100000"/>
              </a:lnSpc>
              <a:spcBef>
                <a:spcPts val="1600"/>
              </a:spcBef>
              <a:spcAft>
                <a:spcPts val="0"/>
              </a:spcAft>
              <a:buSzPts val="1600"/>
              <a:buChar char="●"/>
              <a:defRPr sz="1600"/>
            </a:lvl4pPr>
            <a:lvl5pPr marL="2286000" lvl="4" indent="-330200">
              <a:lnSpc>
                <a:spcPct val="100000"/>
              </a:lnSpc>
              <a:spcBef>
                <a:spcPts val="1600"/>
              </a:spcBef>
              <a:spcAft>
                <a:spcPts val="0"/>
              </a:spcAft>
              <a:buSzPts val="1600"/>
              <a:buChar char="○"/>
              <a:defRPr sz="1600"/>
            </a:lvl5pPr>
            <a:lvl6pPr marL="2743200" lvl="5" indent="-330200">
              <a:lnSpc>
                <a:spcPct val="100000"/>
              </a:lnSpc>
              <a:spcBef>
                <a:spcPts val="1600"/>
              </a:spcBef>
              <a:spcAft>
                <a:spcPts val="0"/>
              </a:spcAft>
              <a:buSzPts val="1600"/>
              <a:buChar char="■"/>
              <a:defRPr sz="1600"/>
            </a:lvl6pPr>
            <a:lvl7pPr marL="3200400" lvl="6" indent="-330200">
              <a:lnSpc>
                <a:spcPct val="100000"/>
              </a:lnSpc>
              <a:spcBef>
                <a:spcPts val="1600"/>
              </a:spcBef>
              <a:spcAft>
                <a:spcPts val="0"/>
              </a:spcAft>
              <a:buSzPts val="1600"/>
              <a:buChar char="●"/>
              <a:defRPr sz="1600"/>
            </a:lvl7pPr>
            <a:lvl8pPr marL="3657600" lvl="7" indent="-330200">
              <a:lnSpc>
                <a:spcPct val="100000"/>
              </a:lnSpc>
              <a:spcBef>
                <a:spcPts val="1600"/>
              </a:spcBef>
              <a:spcAft>
                <a:spcPts val="0"/>
              </a:spcAft>
              <a:buSzPts val="1600"/>
              <a:buChar char="○"/>
              <a:defRPr sz="1600"/>
            </a:lvl8pPr>
            <a:lvl9pPr marL="4114800" lvl="8" indent="-330200">
              <a:lnSpc>
                <a:spcPct val="100000"/>
              </a:lnSpc>
              <a:spcBef>
                <a:spcPts val="1600"/>
              </a:spcBef>
              <a:spcAft>
                <a:spcPts val="1600"/>
              </a:spcAft>
              <a:buSzPts val="1600"/>
              <a:buChar char="■"/>
              <a:defRPr sz="1600"/>
            </a:lvl9pPr>
          </a:lstStyle>
          <a:p>
            <a:endParaRPr/>
          </a:p>
        </p:txBody>
      </p:sp>
      <p:sp>
        <p:nvSpPr>
          <p:cNvPr id="16" name="Google Shape;16;p4"/>
          <p:cNvSpPr txBox="1">
            <a:spLocks noGrp="1"/>
          </p:cNvSpPr>
          <p:nvPr>
            <p:ph type="title"/>
          </p:nvPr>
        </p:nvSpPr>
        <p:spPr>
          <a:xfrm>
            <a:off x="768900" y="403200"/>
            <a:ext cx="4383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7" name="Google Shape;17;p4"/>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153476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898088" y="2429500"/>
            <a:ext cx="3449400" cy="25458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Char char="●"/>
              <a:defRPr sz="1600"/>
            </a:lvl1pPr>
            <a:lvl2pPr marL="914400" lvl="1" indent="-330200">
              <a:lnSpc>
                <a:spcPct val="100000"/>
              </a:lnSpc>
              <a:spcBef>
                <a:spcPts val="1600"/>
              </a:spcBef>
              <a:spcAft>
                <a:spcPts val="0"/>
              </a:spcAft>
              <a:buSzPts val="1600"/>
              <a:buChar char="○"/>
              <a:defRPr sz="1600"/>
            </a:lvl2pPr>
            <a:lvl3pPr marL="1371600" lvl="2" indent="-330200">
              <a:lnSpc>
                <a:spcPct val="100000"/>
              </a:lnSpc>
              <a:spcBef>
                <a:spcPts val="1600"/>
              </a:spcBef>
              <a:spcAft>
                <a:spcPts val="0"/>
              </a:spcAft>
              <a:buSzPts val="1600"/>
              <a:buChar char="■"/>
              <a:defRPr sz="1600"/>
            </a:lvl3pPr>
            <a:lvl4pPr marL="1828800" lvl="3" indent="-330200">
              <a:lnSpc>
                <a:spcPct val="100000"/>
              </a:lnSpc>
              <a:spcBef>
                <a:spcPts val="1600"/>
              </a:spcBef>
              <a:spcAft>
                <a:spcPts val="0"/>
              </a:spcAft>
              <a:buSzPts val="1600"/>
              <a:buChar char="●"/>
              <a:defRPr sz="1600"/>
            </a:lvl4pPr>
            <a:lvl5pPr marL="2286000" lvl="4" indent="-330200">
              <a:lnSpc>
                <a:spcPct val="100000"/>
              </a:lnSpc>
              <a:spcBef>
                <a:spcPts val="1600"/>
              </a:spcBef>
              <a:spcAft>
                <a:spcPts val="0"/>
              </a:spcAft>
              <a:buSzPts val="1600"/>
              <a:buChar char="○"/>
              <a:defRPr sz="1600"/>
            </a:lvl5pPr>
            <a:lvl6pPr marL="2743200" lvl="5" indent="-330200">
              <a:lnSpc>
                <a:spcPct val="100000"/>
              </a:lnSpc>
              <a:spcBef>
                <a:spcPts val="1600"/>
              </a:spcBef>
              <a:spcAft>
                <a:spcPts val="0"/>
              </a:spcAft>
              <a:buSzPts val="1600"/>
              <a:buChar char="■"/>
              <a:defRPr sz="1600"/>
            </a:lvl6pPr>
            <a:lvl7pPr marL="3200400" lvl="6" indent="-330200">
              <a:lnSpc>
                <a:spcPct val="100000"/>
              </a:lnSpc>
              <a:spcBef>
                <a:spcPts val="1600"/>
              </a:spcBef>
              <a:spcAft>
                <a:spcPts val="0"/>
              </a:spcAft>
              <a:buSzPts val="1600"/>
              <a:buChar char="●"/>
              <a:defRPr sz="1600"/>
            </a:lvl7pPr>
            <a:lvl8pPr marL="3657600" lvl="7" indent="-330200">
              <a:lnSpc>
                <a:spcPct val="100000"/>
              </a:lnSpc>
              <a:spcBef>
                <a:spcPts val="1600"/>
              </a:spcBef>
              <a:spcAft>
                <a:spcPts val="0"/>
              </a:spcAft>
              <a:buSzPts val="1600"/>
              <a:buChar char="○"/>
              <a:defRPr sz="1600"/>
            </a:lvl8pPr>
            <a:lvl9pPr marL="4114800" lvl="8" indent="-330200">
              <a:lnSpc>
                <a:spcPct val="100000"/>
              </a:lnSpc>
              <a:spcBef>
                <a:spcPts val="1600"/>
              </a:spcBef>
              <a:spcAft>
                <a:spcPts val="1600"/>
              </a:spcAft>
              <a:buSzPts val="1600"/>
              <a:buChar char="■"/>
              <a:defRPr sz="1600"/>
            </a:lvl9pPr>
          </a:lstStyle>
          <a:p>
            <a:endParaRPr/>
          </a:p>
        </p:txBody>
      </p:sp>
      <p:sp>
        <p:nvSpPr>
          <p:cNvPr id="20" name="Google Shape;20;p5"/>
          <p:cNvSpPr txBox="1">
            <a:spLocks noGrp="1"/>
          </p:cNvSpPr>
          <p:nvPr>
            <p:ph type="body" idx="2"/>
          </p:nvPr>
        </p:nvSpPr>
        <p:spPr>
          <a:xfrm>
            <a:off x="4796501" y="2429500"/>
            <a:ext cx="3449400" cy="25458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Char char="●"/>
              <a:defRPr sz="1600"/>
            </a:lvl1pPr>
            <a:lvl2pPr marL="914400" lvl="1" indent="-330200">
              <a:lnSpc>
                <a:spcPct val="100000"/>
              </a:lnSpc>
              <a:spcBef>
                <a:spcPts val="1600"/>
              </a:spcBef>
              <a:spcAft>
                <a:spcPts val="0"/>
              </a:spcAft>
              <a:buSzPts val="1600"/>
              <a:buChar char="○"/>
              <a:defRPr sz="1600"/>
            </a:lvl2pPr>
            <a:lvl3pPr marL="1371600" lvl="2" indent="-330200">
              <a:lnSpc>
                <a:spcPct val="100000"/>
              </a:lnSpc>
              <a:spcBef>
                <a:spcPts val="1600"/>
              </a:spcBef>
              <a:spcAft>
                <a:spcPts val="0"/>
              </a:spcAft>
              <a:buSzPts val="1600"/>
              <a:buChar char="■"/>
              <a:defRPr sz="1600"/>
            </a:lvl3pPr>
            <a:lvl4pPr marL="1828800" lvl="3" indent="-330200">
              <a:lnSpc>
                <a:spcPct val="100000"/>
              </a:lnSpc>
              <a:spcBef>
                <a:spcPts val="1600"/>
              </a:spcBef>
              <a:spcAft>
                <a:spcPts val="0"/>
              </a:spcAft>
              <a:buSzPts val="1600"/>
              <a:buChar char="●"/>
              <a:defRPr sz="1600"/>
            </a:lvl4pPr>
            <a:lvl5pPr marL="2286000" lvl="4" indent="-330200">
              <a:lnSpc>
                <a:spcPct val="100000"/>
              </a:lnSpc>
              <a:spcBef>
                <a:spcPts val="1600"/>
              </a:spcBef>
              <a:spcAft>
                <a:spcPts val="0"/>
              </a:spcAft>
              <a:buSzPts val="1600"/>
              <a:buChar char="○"/>
              <a:defRPr sz="1600"/>
            </a:lvl5pPr>
            <a:lvl6pPr marL="2743200" lvl="5" indent="-330200">
              <a:lnSpc>
                <a:spcPct val="100000"/>
              </a:lnSpc>
              <a:spcBef>
                <a:spcPts val="1600"/>
              </a:spcBef>
              <a:spcAft>
                <a:spcPts val="0"/>
              </a:spcAft>
              <a:buSzPts val="1600"/>
              <a:buChar char="■"/>
              <a:defRPr sz="1600"/>
            </a:lvl6pPr>
            <a:lvl7pPr marL="3200400" lvl="6" indent="-330200">
              <a:lnSpc>
                <a:spcPct val="100000"/>
              </a:lnSpc>
              <a:spcBef>
                <a:spcPts val="1600"/>
              </a:spcBef>
              <a:spcAft>
                <a:spcPts val="0"/>
              </a:spcAft>
              <a:buSzPts val="1600"/>
              <a:buChar char="●"/>
              <a:defRPr sz="1600"/>
            </a:lvl7pPr>
            <a:lvl8pPr marL="3657600" lvl="7" indent="-330200">
              <a:lnSpc>
                <a:spcPct val="100000"/>
              </a:lnSpc>
              <a:spcBef>
                <a:spcPts val="1600"/>
              </a:spcBef>
              <a:spcAft>
                <a:spcPts val="0"/>
              </a:spcAft>
              <a:buSzPts val="1600"/>
              <a:buChar char="○"/>
              <a:defRPr sz="1600"/>
            </a:lvl8pPr>
            <a:lvl9pPr marL="4114800" lvl="8" indent="-330200">
              <a:lnSpc>
                <a:spcPct val="100000"/>
              </a:lnSpc>
              <a:spcBef>
                <a:spcPts val="1600"/>
              </a:spcBef>
              <a:spcAft>
                <a:spcPts val="1600"/>
              </a:spcAft>
              <a:buSzPts val="1600"/>
              <a:buChar char="■"/>
              <a:defRPr sz="1600"/>
            </a:lvl9pPr>
          </a:lstStyle>
          <a:p>
            <a:endParaRPr/>
          </a:p>
        </p:txBody>
      </p:sp>
      <p:sp>
        <p:nvSpPr>
          <p:cNvPr id="21" name="Google Shape;21;p5"/>
          <p:cNvSpPr txBox="1">
            <a:spLocks noGrp="1"/>
          </p:cNvSpPr>
          <p:nvPr>
            <p:ph type="title"/>
          </p:nvPr>
        </p:nvSpPr>
        <p:spPr>
          <a:xfrm>
            <a:off x="768900" y="403200"/>
            <a:ext cx="4383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22" name="Google Shape;22;p5"/>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
        <p:nvSpPr>
          <p:cNvPr id="23" name="Google Shape;23;p5"/>
          <p:cNvSpPr txBox="1">
            <a:spLocks noGrp="1"/>
          </p:cNvSpPr>
          <p:nvPr>
            <p:ph type="title" idx="3"/>
          </p:nvPr>
        </p:nvSpPr>
        <p:spPr>
          <a:xfrm>
            <a:off x="898100" y="1643213"/>
            <a:ext cx="20391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24" name="Google Shape;24;p5"/>
          <p:cNvSpPr txBox="1">
            <a:spLocks noGrp="1"/>
          </p:cNvSpPr>
          <p:nvPr>
            <p:ph type="title" idx="4"/>
          </p:nvPr>
        </p:nvSpPr>
        <p:spPr>
          <a:xfrm>
            <a:off x="4796500" y="1643213"/>
            <a:ext cx="20391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Tree>
    <p:extLst>
      <p:ext uri="{BB962C8B-B14F-4D97-AF65-F5344CB8AC3E}">
        <p14:creationId xmlns:p14="http://schemas.microsoft.com/office/powerpoint/2010/main" val="2831333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768900" y="403200"/>
            <a:ext cx="4383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27" name="Google Shape;27;p6"/>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371546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68900" y="403200"/>
            <a:ext cx="325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768900" y="2572275"/>
            <a:ext cx="3258000" cy="18801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cxnSp>
        <p:nvCxnSpPr>
          <p:cNvPr id="31" name="Google Shape;31;p7"/>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546826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4"/>
        <p:cNvGrpSpPr/>
        <p:nvPr/>
      </p:nvGrpSpPr>
      <p:grpSpPr>
        <a:xfrm>
          <a:off x="0" y="0"/>
          <a:ext cx="0" cy="0"/>
          <a:chOff x="0" y="0"/>
          <a:chExt cx="0" cy="0"/>
        </a:xfrm>
      </p:grpSpPr>
      <p:sp>
        <p:nvSpPr>
          <p:cNvPr id="35" name="Google Shape;35;p9"/>
          <p:cNvSpPr txBox="1">
            <a:spLocks noGrp="1"/>
          </p:cNvSpPr>
          <p:nvPr>
            <p:ph type="subTitle" idx="1"/>
          </p:nvPr>
        </p:nvSpPr>
        <p:spPr>
          <a:xfrm>
            <a:off x="768900" y="1458900"/>
            <a:ext cx="3258000" cy="889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6" name="Google Shape;36;p9"/>
          <p:cNvSpPr txBox="1">
            <a:spLocks noGrp="1"/>
          </p:cNvSpPr>
          <p:nvPr>
            <p:ph type="body" idx="2"/>
          </p:nvPr>
        </p:nvSpPr>
        <p:spPr>
          <a:xfrm>
            <a:off x="768900" y="2304050"/>
            <a:ext cx="3426900" cy="21573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7" name="Google Shape;37;p9"/>
          <p:cNvSpPr txBox="1">
            <a:spLocks noGrp="1"/>
          </p:cNvSpPr>
          <p:nvPr>
            <p:ph type="title"/>
          </p:nvPr>
        </p:nvSpPr>
        <p:spPr>
          <a:xfrm>
            <a:off x="768900" y="403200"/>
            <a:ext cx="37047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38" name="Google Shape;38;p9"/>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033251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768900" y="403200"/>
            <a:ext cx="3756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41" name="Google Shape;41;p10"/>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474762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768900" y="2034275"/>
            <a:ext cx="4898400" cy="1515300"/>
          </a:xfrm>
          <a:prstGeom prst="rect">
            <a:avLst/>
          </a:prstGeom>
        </p:spPr>
        <p:txBody>
          <a:bodyPr spcFirstLastPara="1" wrap="square" lIns="91425" tIns="91425" rIns="91425" bIns="91425" anchor="ctr" anchorCtr="0">
            <a:noAutofit/>
          </a:bodyPr>
          <a:lstStyle>
            <a:lvl1pPr lvl="0">
              <a:spcBef>
                <a:spcPts val="0"/>
              </a:spcBef>
              <a:spcAft>
                <a:spcPts val="0"/>
              </a:spcAft>
              <a:buSzPts val="7200"/>
              <a:buNone/>
              <a:defRPr sz="72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44" name="Google Shape;44;p11"/>
          <p:cNvSpPr txBox="1">
            <a:spLocks noGrp="1"/>
          </p:cNvSpPr>
          <p:nvPr>
            <p:ph type="body" idx="1"/>
          </p:nvPr>
        </p:nvSpPr>
        <p:spPr>
          <a:xfrm>
            <a:off x="768900" y="3523875"/>
            <a:ext cx="3056100" cy="66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45" name="Google Shape;45;p11"/>
          <p:cNvSpPr txBox="1">
            <a:spLocks noGrp="1"/>
          </p:cNvSpPr>
          <p:nvPr>
            <p:ph type="title" idx="2"/>
          </p:nvPr>
        </p:nvSpPr>
        <p:spPr>
          <a:xfrm>
            <a:off x="768900" y="403200"/>
            <a:ext cx="3756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46" name="Google Shape;46;p11"/>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653629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92932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a:off x="720000" y="2559176"/>
            <a:ext cx="2549700" cy="12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a:endParaRPr/>
          </a:p>
        </p:txBody>
      </p:sp>
      <p:sp>
        <p:nvSpPr>
          <p:cNvPr id="28" name="Google Shape;28;p7"/>
          <p:cNvSpPr txBox="1">
            <a:spLocks noGrp="1"/>
          </p:cNvSpPr>
          <p:nvPr>
            <p:ph type="title"/>
          </p:nvPr>
        </p:nvSpPr>
        <p:spPr>
          <a:xfrm>
            <a:off x="720000" y="1261250"/>
            <a:ext cx="2549700" cy="1108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48"/>
        <p:cNvGrpSpPr/>
        <p:nvPr/>
      </p:nvGrpSpPr>
      <p:grpSpPr>
        <a:xfrm>
          <a:off x="0" y="0"/>
          <a:ext cx="0" cy="0"/>
          <a:chOff x="0" y="0"/>
          <a:chExt cx="0" cy="0"/>
        </a:xfrm>
      </p:grpSpPr>
      <p:sp>
        <p:nvSpPr>
          <p:cNvPr id="49" name="Google Shape;49;p13"/>
          <p:cNvSpPr txBox="1">
            <a:spLocks noGrp="1"/>
          </p:cNvSpPr>
          <p:nvPr>
            <p:ph type="body" idx="1"/>
          </p:nvPr>
        </p:nvSpPr>
        <p:spPr>
          <a:xfrm>
            <a:off x="768900" y="1281200"/>
            <a:ext cx="7059000" cy="2991300"/>
          </a:xfrm>
          <a:prstGeom prst="rect">
            <a:avLst/>
          </a:prstGeom>
        </p:spPr>
        <p:txBody>
          <a:bodyPr spcFirstLastPara="1" wrap="square" lIns="91425" tIns="91425" rIns="91425" bIns="91425" anchor="t" anchorCtr="0">
            <a:noAutofit/>
          </a:bodyPr>
          <a:lstStyle>
            <a:lvl1pPr marL="457200" lvl="0" indent="-307975" rtl="0">
              <a:lnSpc>
                <a:spcPct val="100000"/>
              </a:lnSpc>
              <a:spcBef>
                <a:spcPts val="0"/>
              </a:spcBef>
              <a:spcAft>
                <a:spcPts val="0"/>
              </a:spcAft>
              <a:buSzPts val="1250"/>
              <a:buChar char="●"/>
              <a:defRPr sz="1250"/>
            </a:lvl1pPr>
            <a:lvl2pPr marL="914400" lvl="1" indent="-307975" rtl="0">
              <a:lnSpc>
                <a:spcPct val="100000"/>
              </a:lnSpc>
              <a:spcBef>
                <a:spcPts val="1600"/>
              </a:spcBef>
              <a:spcAft>
                <a:spcPts val="0"/>
              </a:spcAft>
              <a:buSzPts val="1250"/>
              <a:buChar char="○"/>
              <a:defRPr sz="1250"/>
            </a:lvl2pPr>
            <a:lvl3pPr marL="1371600" lvl="2" indent="-307975" rtl="0">
              <a:lnSpc>
                <a:spcPct val="100000"/>
              </a:lnSpc>
              <a:spcBef>
                <a:spcPts val="1600"/>
              </a:spcBef>
              <a:spcAft>
                <a:spcPts val="0"/>
              </a:spcAft>
              <a:buSzPts val="1250"/>
              <a:buChar char="■"/>
              <a:defRPr sz="1250"/>
            </a:lvl3pPr>
            <a:lvl4pPr marL="1828800" lvl="3" indent="-307975" rtl="0">
              <a:lnSpc>
                <a:spcPct val="100000"/>
              </a:lnSpc>
              <a:spcBef>
                <a:spcPts val="1600"/>
              </a:spcBef>
              <a:spcAft>
                <a:spcPts val="0"/>
              </a:spcAft>
              <a:buSzPts val="1250"/>
              <a:buChar char="●"/>
              <a:defRPr sz="1250"/>
            </a:lvl4pPr>
            <a:lvl5pPr marL="2286000" lvl="4" indent="-307975" rtl="0">
              <a:lnSpc>
                <a:spcPct val="100000"/>
              </a:lnSpc>
              <a:spcBef>
                <a:spcPts val="1600"/>
              </a:spcBef>
              <a:spcAft>
                <a:spcPts val="0"/>
              </a:spcAft>
              <a:buSzPts val="1250"/>
              <a:buChar char="○"/>
              <a:defRPr sz="1250"/>
            </a:lvl5pPr>
            <a:lvl6pPr marL="2743200" lvl="5" indent="-307975" rtl="0">
              <a:lnSpc>
                <a:spcPct val="100000"/>
              </a:lnSpc>
              <a:spcBef>
                <a:spcPts val="1600"/>
              </a:spcBef>
              <a:spcAft>
                <a:spcPts val="0"/>
              </a:spcAft>
              <a:buSzPts val="1250"/>
              <a:buChar char="■"/>
              <a:defRPr sz="1250"/>
            </a:lvl6pPr>
            <a:lvl7pPr marL="3200400" lvl="6" indent="-307975" rtl="0">
              <a:lnSpc>
                <a:spcPct val="100000"/>
              </a:lnSpc>
              <a:spcBef>
                <a:spcPts val="1600"/>
              </a:spcBef>
              <a:spcAft>
                <a:spcPts val="0"/>
              </a:spcAft>
              <a:buSzPts val="1250"/>
              <a:buChar char="●"/>
              <a:defRPr sz="1250"/>
            </a:lvl7pPr>
            <a:lvl8pPr marL="3657600" lvl="7" indent="-307975" rtl="0">
              <a:lnSpc>
                <a:spcPct val="100000"/>
              </a:lnSpc>
              <a:spcBef>
                <a:spcPts val="1600"/>
              </a:spcBef>
              <a:spcAft>
                <a:spcPts val="0"/>
              </a:spcAft>
              <a:buSzPts val="1250"/>
              <a:buChar char="○"/>
              <a:defRPr sz="1250"/>
            </a:lvl8pPr>
            <a:lvl9pPr marL="4114800" lvl="8" indent="-307975" rtl="0">
              <a:lnSpc>
                <a:spcPct val="100000"/>
              </a:lnSpc>
              <a:spcBef>
                <a:spcPts val="1600"/>
              </a:spcBef>
              <a:spcAft>
                <a:spcPts val="1600"/>
              </a:spcAft>
              <a:buSzPts val="1250"/>
              <a:buChar char="■"/>
              <a:defRPr sz="1250"/>
            </a:lvl9pPr>
          </a:lstStyle>
          <a:p>
            <a:endParaRPr/>
          </a:p>
        </p:txBody>
      </p:sp>
      <p:sp>
        <p:nvSpPr>
          <p:cNvPr id="50" name="Google Shape;50;p13"/>
          <p:cNvSpPr txBox="1">
            <a:spLocks noGrp="1"/>
          </p:cNvSpPr>
          <p:nvPr>
            <p:ph type="title"/>
          </p:nvPr>
        </p:nvSpPr>
        <p:spPr>
          <a:xfrm>
            <a:off x="768900" y="403200"/>
            <a:ext cx="59718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51" name="Google Shape;51;p13"/>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576996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935650" y="1122888"/>
            <a:ext cx="2096100" cy="403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1800"/>
              <a:buNone/>
              <a:defRPr sz="1800">
                <a:solidFill>
                  <a:schemeClr val="accent1"/>
                </a:solidFill>
              </a:defRPr>
            </a:lvl1pPr>
            <a:lvl2pPr lvl="1" algn="r" rtl="0">
              <a:spcBef>
                <a:spcPts val="0"/>
              </a:spcBef>
              <a:spcAft>
                <a:spcPts val="0"/>
              </a:spcAft>
              <a:buClr>
                <a:schemeClr val="accent1"/>
              </a:buClr>
              <a:buSzPts val="1800"/>
              <a:buNone/>
              <a:defRPr sz="1800">
                <a:solidFill>
                  <a:schemeClr val="accent1"/>
                </a:solidFill>
              </a:defRPr>
            </a:lvl2pPr>
            <a:lvl3pPr lvl="2" algn="r" rtl="0">
              <a:spcBef>
                <a:spcPts val="0"/>
              </a:spcBef>
              <a:spcAft>
                <a:spcPts val="0"/>
              </a:spcAft>
              <a:buClr>
                <a:schemeClr val="accent1"/>
              </a:buClr>
              <a:buSzPts val="1800"/>
              <a:buNone/>
              <a:defRPr sz="1800">
                <a:solidFill>
                  <a:schemeClr val="accent1"/>
                </a:solidFill>
              </a:defRPr>
            </a:lvl3pPr>
            <a:lvl4pPr lvl="3" algn="r" rtl="0">
              <a:spcBef>
                <a:spcPts val="0"/>
              </a:spcBef>
              <a:spcAft>
                <a:spcPts val="0"/>
              </a:spcAft>
              <a:buClr>
                <a:schemeClr val="accent1"/>
              </a:buClr>
              <a:buSzPts val="1800"/>
              <a:buNone/>
              <a:defRPr sz="1800">
                <a:solidFill>
                  <a:schemeClr val="accent1"/>
                </a:solidFill>
              </a:defRPr>
            </a:lvl4pPr>
            <a:lvl5pPr lvl="4" algn="r" rtl="0">
              <a:spcBef>
                <a:spcPts val="0"/>
              </a:spcBef>
              <a:spcAft>
                <a:spcPts val="0"/>
              </a:spcAft>
              <a:buClr>
                <a:schemeClr val="accent1"/>
              </a:buClr>
              <a:buSzPts val="1800"/>
              <a:buNone/>
              <a:defRPr sz="1800">
                <a:solidFill>
                  <a:schemeClr val="accent1"/>
                </a:solidFill>
              </a:defRPr>
            </a:lvl5pPr>
            <a:lvl6pPr lvl="5" algn="r" rtl="0">
              <a:spcBef>
                <a:spcPts val="0"/>
              </a:spcBef>
              <a:spcAft>
                <a:spcPts val="0"/>
              </a:spcAft>
              <a:buClr>
                <a:schemeClr val="accent1"/>
              </a:buClr>
              <a:buSzPts val="1800"/>
              <a:buNone/>
              <a:defRPr sz="1800">
                <a:solidFill>
                  <a:schemeClr val="accent1"/>
                </a:solidFill>
              </a:defRPr>
            </a:lvl6pPr>
            <a:lvl7pPr lvl="6" algn="r" rtl="0">
              <a:spcBef>
                <a:spcPts val="0"/>
              </a:spcBef>
              <a:spcAft>
                <a:spcPts val="0"/>
              </a:spcAft>
              <a:buClr>
                <a:schemeClr val="accent1"/>
              </a:buClr>
              <a:buSzPts val="1800"/>
              <a:buNone/>
              <a:defRPr sz="1800">
                <a:solidFill>
                  <a:schemeClr val="accent1"/>
                </a:solidFill>
              </a:defRPr>
            </a:lvl7pPr>
            <a:lvl8pPr lvl="7" algn="r" rtl="0">
              <a:spcBef>
                <a:spcPts val="0"/>
              </a:spcBef>
              <a:spcAft>
                <a:spcPts val="0"/>
              </a:spcAft>
              <a:buClr>
                <a:schemeClr val="accent1"/>
              </a:buClr>
              <a:buSzPts val="1800"/>
              <a:buNone/>
              <a:defRPr sz="1800">
                <a:solidFill>
                  <a:schemeClr val="accent1"/>
                </a:solidFill>
              </a:defRPr>
            </a:lvl8pPr>
            <a:lvl9pPr lvl="8" algn="r" rtl="0">
              <a:spcBef>
                <a:spcPts val="0"/>
              </a:spcBef>
              <a:spcAft>
                <a:spcPts val="0"/>
              </a:spcAft>
              <a:buClr>
                <a:schemeClr val="accent1"/>
              </a:buClr>
              <a:buSzPts val="1800"/>
              <a:buNone/>
              <a:defRPr sz="1800">
                <a:solidFill>
                  <a:schemeClr val="accent1"/>
                </a:solidFill>
              </a:defRPr>
            </a:lvl9pPr>
          </a:lstStyle>
          <a:p>
            <a:endParaRPr/>
          </a:p>
        </p:txBody>
      </p:sp>
      <p:sp>
        <p:nvSpPr>
          <p:cNvPr id="54" name="Google Shape;54;p14"/>
          <p:cNvSpPr txBox="1">
            <a:spLocks noGrp="1"/>
          </p:cNvSpPr>
          <p:nvPr>
            <p:ph type="subTitle" idx="1"/>
          </p:nvPr>
        </p:nvSpPr>
        <p:spPr>
          <a:xfrm>
            <a:off x="935650" y="1486063"/>
            <a:ext cx="20961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5" name="Google Shape;55;p14"/>
          <p:cNvSpPr txBox="1">
            <a:spLocks noGrp="1"/>
          </p:cNvSpPr>
          <p:nvPr>
            <p:ph type="title" idx="2" hasCustomPrompt="1"/>
          </p:nvPr>
        </p:nvSpPr>
        <p:spPr>
          <a:xfrm>
            <a:off x="3193725" y="1234300"/>
            <a:ext cx="1201800" cy="751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6" name="Google Shape;56;p14"/>
          <p:cNvSpPr txBox="1">
            <a:spLocks noGrp="1"/>
          </p:cNvSpPr>
          <p:nvPr>
            <p:ph type="title" idx="3"/>
          </p:nvPr>
        </p:nvSpPr>
        <p:spPr>
          <a:xfrm>
            <a:off x="935650" y="3157513"/>
            <a:ext cx="2096100" cy="403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1800"/>
              <a:buNone/>
              <a:defRPr sz="1800">
                <a:solidFill>
                  <a:schemeClr val="accent1"/>
                </a:solidFill>
              </a:defRPr>
            </a:lvl1pPr>
            <a:lvl2pPr lvl="1" algn="r" rtl="0">
              <a:spcBef>
                <a:spcPts val="0"/>
              </a:spcBef>
              <a:spcAft>
                <a:spcPts val="0"/>
              </a:spcAft>
              <a:buClr>
                <a:schemeClr val="accent1"/>
              </a:buClr>
              <a:buSzPts val="1800"/>
              <a:buNone/>
              <a:defRPr sz="1800">
                <a:solidFill>
                  <a:schemeClr val="accent1"/>
                </a:solidFill>
              </a:defRPr>
            </a:lvl2pPr>
            <a:lvl3pPr lvl="2" algn="r" rtl="0">
              <a:spcBef>
                <a:spcPts val="0"/>
              </a:spcBef>
              <a:spcAft>
                <a:spcPts val="0"/>
              </a:spcAft>
              <a:buClr>
                <a:schemeClr val="accent1"/>
              </a:buClr>
              <a:buSzPts val="1800"/>
              <a:buNone/>
              <a:defRPr sz="1800">
                <a:solidFill>
                  <a:schemeClr val="accent1"/>
                </a:solidFill>
              </a:defRPr>
            </a:lvl3pPr>
            <a:lvl4pPr lvl="3" algn="r" rtl="0">
              <a:spcBef>
                <a:spcPts val="0"/>
              </a:spcBef>
              <a:spcAft>
                <a:spcPts val="0"/>
              </a:spcAft>
              <a:buClr>
                <a:schemeClr val="accent1"/>
              </a:buClr>
              <a:buSzPts val="1800"/>
              <a:buNone/>
              <a:defRPr sz="1800">
                <a:solidFill>
                  <a:schemeClr val="accent1"/>
                </a:solidFill>
              </a:defRPr>
            </a:lvl4pPr>
            <a:lvl5pPr lvl="4" algn="r" rtl="0">
              <a:spcBef>
                <a:spcPts val="0"/>
              </a:spcBef>
              <a:spcAft>
                <a:spcPts val="0"/>
              </a:spcAft>
              <a:buClr>
                <a:schemeClr val="accent1"/>
              </a:buClr>
              <a:buSzPts val="1800"/>
              <a:buNone/>
              <a:defRPr sz="1800">
                <a:solidFill>
                  <a:schemeClr val="accent1"/>
                </a:solidFill>
              </a:defRPr>
            </a:lvl5pPr>
            <a:lvl6pPr lvl="5" algn="r" rtl="0">
              <a:spcBef>
                <a:spcPts val="0"/>
              </a:spcBef>
              <a:spcAft>
                <a:spcPts val="0"/>
              </a:spcAft>
              <a:buClr>
                <a:schemeClr val="accent1"/>
              </a:buClr>
              <a:buSzPts val="1800"/>
              <a:buNone/>
              <a:defRPr sz="1800">
                <a:solidFill>
                  <a:schemeClr val="accent1"/>
                </a:solidFill>
              </a:defRPr>
            </a:lvl6pPr>
            <a:lvl7pPr lvl="6" algn="r" rtl="0">
              <a:spcBef>
                <a:spcPts val="0"/>
              </a:spcBef>
              <a:spcAft>
                <a:spcPts val="0"/>
              </a:spcAft>
              <a:buClr>
                <a:schemeClr val="accent1"/>
              </a:buClr>
              <a:buSzPts val="1800"/>
              <a:buNone/>
              <a:defRPr sz="1800">
                <a:solidFill>
                  <a:schemeClr val="accent1"/>
                </a:solidFill>
              </a:defRPr>
            </a:lvl7pPr>
            <a:lvl8pPr lvl="7" algn="r" rtl="0">
              <a:spcBef>
                <a:spcPts val="0"/>
              </a:spcBef>
              <a:spcAft>
                <a:spcPts val="0"/>
              </a:spcAft>
              <a:buClr>
                <a:schemeClr val="accent1"/>
              </a:buClr>
              <a:buSzPts val="1800"/>
              <a:buNone/>
              <a:defRPr sz="1800">
                <a:solidFill>
                  <a:schemeClr val="accent1"/>
                </a:solidFill>
              </a:defRPr>
            </a:lvl8pPr>
            <a:lvl9pPr lvl="8" algn="r" rtl="0">
              <a:spcBef>
                <a:spcPts val="0"/>
              </a:spcBef>
              <a:spcAft>
                <a:spcPts val="0"/>
              </a:spcAft>
              <a:buClr>
                <a:schemeClr val="accent1"/>
              </a:buClr>
              <a:buSzPts val="1800"/>
              <a:buNone/>
              <a:defRPr sz="1800">
                <a:solidFill>
                  <a:schemeClr val="accent1"/>
                </a:solidFill>
              </a:defRPr>
            </a:lvl9pPr>
          </a:lstStyle>
          <a:p>
            <a:endParaRPr/>
          </a:p>
        </p:txBody>
      </p:sp>
      <p:sp>
        <p:nvSpPr>
          <p:cNvPr id="57" name="Google Shape;57;p14"/>
          <p:cNvSpPr txBox="1">
            <a:spLocks noGrp="1"/>
          </p:cNvSpPr>
          <p:nvPr>
            <p:ph type="subTitle" idx="4"/>
          </p:nvPr>
        </p:nvSpPr>
        <p:spPr>
          <a:xfrm>
            <a:off x="935650" y="3520813"/>
            <a:ext cx="20961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8" name="Google Shape;58;p14"/>
          <p:cNvSpPr txBox="1">
            <a:spLocks noGrp="1"/>
          </p:cNvSpPr>
          <p:nvPr>
            <p:ph type="title" idx="5" hasCustomPrompt="1"/>
          </p:nvPr>
        </p:nvSpPr>
        <p:spPr>
          <a:xfrm>
            <a:off x="3193725" y="3269050"/>
            <a:ext cx="1201800" cy="751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9" name="Google Shape;59;p14"/>
          <p:cNvSpPr txBox="1">
            <a:spLocks noGrp="1"/>
          </p:cNvSpPr>
          <p:nvPr>
            <p:ph type="title" idx="6"/>
          </p:nvPr>
        </p:nvSpPr>
        <p:spPr>
          <a:xfrm>
            <a:off x="6112225" y="1122888"/>
            <a:ext cx="2096100" cy="403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60" name="Google Shape;60;p14"/>
          <p:cNvSpPr txBox="1">
            <a:spLocks noGrp="1"/>
          </p:cNvSpPr>
          <p:nvPr>
            <p:ph type="subTitle" idx="7"/>
          </p:nvPr>
        </p:nvSpPr>
        <p:spPr>
          <a:xfrm>
            <a:off x="6112225" y="1486063"/>
            <a:ext cx="20961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 name="Google Shape;61;p14"/>
          <p:cNvSpPr txBox="1">
            <a:spLocks noGrp="1"/>
          </p:cNvSpPr>
          <p:nvPr>
            <p:ph type="title" idx="8" hasCustomPrompt="1"/>
          </p:nvPr>
        </p:nvSpPr>
        <p:spPr>
          <a:xfrm>
            <a:off x="4691419" y="1234300"/>
            <a:ext cx="1201800" cy="75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8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r>
              <a:t>xx%</a:t>
            </a:r>
          </a:p>
        </p:txBody>
      </p:sp>
      <p:sp>
        <p:nvSpPr>
          <p:cNvPr id="62" name="Google Shape;62;p14"/>
          <p:cNvSpPr txBox="1">
            <a:spLocks noGrp="1"/>
          </p:cNvSpPr>
          <p:nvPr>
            <p:ph type="title" idx="9"/>
          </p:nvPr>
        </p:nvSpPr>
        <p:spPr>
          <a:xfrm>
            <a:off x="6112225" y="3157513"/>
            <a:ext cx="2096100" cy="403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63" name="Google Shape;63;p14"/>
          <p:cNvSpPr txBox="1">
            <a:spLocks noGrp="1"/>
          </p:cNvSpPr>
          <p:nvPr>
            <p:ph type="subTitle" idx="13"/>
          </p:nvPr>
        </p:nvSpPr>
        <p:spPr>
          <a:xfrm>
            <a:off x="6112225" y="3520813"/>
            <a:ext cx="20961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 name="Google Shape;64;p14"/>
          <p:cNvSpPr txBox="1">
            <a:spLocks noGrp="1"/>
          </p:cNvSpPr>
          <p:nvPr>
            <p:ph type="title" idx="14" hasCustomPrompt="1"/>
          </p:nvPr>
        </p:nvSpPr>
        <p:spPr>
          <a:xfrm>
            <a:off x="4691419" y="3269050"/>
            <a:ext cx="1201800" cy="75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8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2273365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652325" y="3018950"/>
            <a:ext cx="325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Abel"/>
              <a:buNone/>
              <a:defRPr sz="1800">
                <a:latin typeface="Abel"/>
                <a:ea typeface="Abel"/>
                <a:cs typeface="Abel"/>
                <a:sym typeface="Abe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7" name="Google Shape;67;p15"/>
          <p:cNvSpPr txBox="1">
            <a:spLocks noGrp="1"/>
          </p:cNvSpPr>
          <p:nvPr>
            <p:ph type="subTitle" idx="1"/>
          </p:nvPr>
        </p:nvSpPr>
        <p:spPr>
          <a:xfrm>
            <a:off x="1652325" y="1386650"/>
            <a:ext cx="4045200" cy="186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ighteous"/>
              <a:buNone/>
              <a:defRPr sz="2400">
                <a:latin typeface="Righteous"/>
                <a:ea typeface="Righteous"/>
                <a:cs typeface="Righteous"/>
                <a:sym typeface="Righteous"/>
              </a:defRPr>
            </a:lvl1pPr>
            <a:lvl2pPr lvl="1" rtl="0">
              <a:lnSpc>
                <a:spcPct val="100000"/>
              </a:lnSpc>
              <a:spcBef>
                <a:spcPts val="0"/>
              </a:spcBef>
              <a:spcAft>
                <a:spcPts val="0"/>
              </a:spcAft>
              <a:buSzPts val="2100"/>
              <a:buFont typeface="Righteous"/>
              <a:buNone/>
              <a:defRPr sz="2100">
                <a:latin typeface="Righteous"/>
                <a:ea typeface="Righteous"/>
                <a:cs typeface="Righteous"/>
                <a:sym typeface="Righteous"/>
              </a:defRPr>
            </a:lvl2pPr>
            <a:lvl3pPr lvl="2" rtl="0">
              <a:lnSpc>
                <a:spcPct val="100000"/>
              </a:lnSpc>
              <a:spcBef>
                <a:spcPts val="0"/>
              </a:spcBef>
              <a:spcAft>
                <a:spcPts val="0"/>
              </a:spcAft>
              <a:buSzPts val="2100"/>
              <a:buFont typeface="Righteous"/>
              <a:buNone/>
              <a:defRPr sz="2100">
                <a:latin typeface="Righteous"/>
                <a:ea typeface="Righteous"/>
                <a:cs typeface="Righteous"/>
                <a:sym typeface="Righteous"/>
              </a:defRPr>
            </a:lvl3pPr>
            <a:lvl4pPr lvl="3" rtl="0">
              <a:lnSpc>
                <a:spcPct val="100000"/>
              </a:lnSpc>
              <a:spcBef>
                <a:spcPts val="0"/>
              </a:spcBef>
              <a:spcAft>
                <a:spcPts val="0"/>
              </a:spcAft>
              <a:buSzPts val="2100"/>
              <a:buFont typeface="Righteous"/>
              <a:buNone/>
              <a:defRPr sz="2100">
                <a:latin typeface="Righteous"/>
                <a:ea typeface="Righteous"/>
                <a:cs typeface="Righteous"/>
                <a:sym typeface="Righteous"/>
              </a:defRPr>
            </a:lvl4pPr>
            <a:lvl5pPr lvl="4" rtl="0">
              <a:lnSpc>
                <a:spcPct val="100000"/>
              </a:lnSpc>
              <a:spcBef>
                <a:spcPts val="0"/>
              </a:spcBef>
              <a:spcAft>
                <a:spcPts val="0"/>
              </a:spcAft>
              <a:buSzPts val="2100"/>
              <a:buFont typeface="Righteous"/>
              <a:buNone/>
              <a:defRPr sz="2100">
                <a:latin typeface="Righteous"/>
                <a:ea typeface="Righteous"/>
                <a:cs typeface="Righteous"/>
                <a:sym typeface="Righteous"/>
              </a:defRPr>
            </a:lvl5pPr>
            <a:lvl6pPr lvl="5" rtl="0">
              <a:lnSpc>
                <a:spcPct val="100000"/>
              </a:lnSpc>
              <a:spcBef>
                <a:spcPts val="0"/>
              </a:spcBef>
              <a:spcAft>
                <a:spcPts val="0"/>
              </a:spcAft>
              <a:buSzPts val="2100"/>
              <a:buFont typeface="Righteous"/>
              <a:buNone/>
              <a:defRPr sz="2100">
                <a:latin typeface="Righteous"/>
                <a:ea typeface="Righteous"/>
                <a:cs typeface="Righteous"/>
                <a:sym typeface="Righteous"/>
              </a:defRPr>
            </a:lvl6pPr>
            <a:lvl7pPr lvl="6" rtl="0">
              <a:lnSpc>
                <a:spcPct val="100000"/>
              </a:lnSpc>
              <a:spcBef>
                <a:spcPts val="0"/>
              </a:spcBef>
              <a:spcAft>
                <a:spcPts val="0"/>
              </a:spcAft>
              <a:buSzPts val="2100"/>
              <a:buFont typeface="Righteous"/>
              <a:buNone/>
              <a:defRPr sz="2100">
                <a:latin typeface="Righteous"/>
                <a:ea typeface="Righteous"/>
                <a:cs typeface="Righteous"/>
                <a:sym typeface="Righteous"/>
              </a:defRPr>
            </a:lvl7pPr>
            <a:lvl8pPr lvl="7" rtl="0">
              <a:lnSpc>
                <a:spcPct val="100000"/>
              </a:lnSpc>
              <a:spcBef>
                <a:spcPts val="0"/>
              </a:spcBef>
              <a:spcAft>
                <a:spcPts val="0"/>
              </a:spcAft>
              <a:buSzPts val="2100"/>
              <a:buFont typeface="Righteous"/>
              <a:buNone/>
              <a:defRPr sz="2100">
                <a:latin typeface="Righteous"/>
                <a:ea typeface="Righteous"/>
                <a:cs typeface="Righteous"/>
                <a:sym typeface="Righteous"/>
              </a:defRPr>
            </a:lvl8pPr>
            <a:lvl9pPr lvl="8" rtl="0">
              <a:lnSpc>
                <a:spcPct val="100000"/>
              </a:lnSpc>
              <a:spcBef>
                <a:spcPts val="0"/>
              </a:spcBef>
              <a:spcAft>
                <a:spcPts val="0"/>
              </a:spcAft>
              <a:buSzPts val="2100"/>
              <a:buFont typeface="Righteous"/>
              <a:buNone/>
              <a:defRPr sz="2100">
                <a:latin typeface="Righteous"/>
                <a:ea typeface="Righteous"/>
                <a:cs typeface="Righteous"/>
                <a:sym typeface="Righteous"/>
              </a:defRPr>
            </a:lvl9pPr>
          </a:lstStyle>
          <a:p>
            <a:endParaRPr/>
          </a:p>
        </p:txBody>
      </p:sp>
    </p:spTree>
    <p:extLst>
      <p:ext uri="{BB962C8B-B14F-4D97-AF65-F5344CB8AC3E}">
        <p14:creationId xmlns:p14="http://schemas.microsoft.com/office/powerpoint/2010/main" val="2561516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1076700" y="2893029"/>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70" name="Google Shape;70;p16"/>
          <p:cNvSpPr txBox="1">
            <a:spLocks noGrp="1"/>
          </p:cNvSpPr>
          <p:nvPr>
            <p:ph type="subTitle" idx="1"/>
          </p:nvPr>
        </p:nvSpPr>
        <p:spPr>
          <a:xfrm>
            <a:off x="1076700" y="3428524"/>
            <a:ext cx="2096100" cy="9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idx="2"/>
          </p:nvPr>
        </p:nvSpPr>
        <p:spPr>
          <a:xfrm>
            <a:off x="768900" y="403200"/>
            <a:ext cx="3756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72" name="Google Shape;72;p16"/>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
        <p:nvSpPr>
          <p:cNvPr id="73" name="Google Shape;73;p16"/>
          <p:cNvSpPr txBox="1">
            <a:spLocks noGrp="1"/>
          </p:cNvSpPr>
          <p:nvPr>
            <p:ph type="title" idx="3"/>
          </p:nvPr>
        </p:nvSpPr>
        <p:spPr>
          <a:xfrm>
            <a:off x="3523950" y="2893029"/>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74" name="Google Shape;74;p16"/>
          <p:cNvSpPr txBox="1">
            <a:spLocks noGrp="1"/>
          </p:cNvSpPr>
          <p:nvPr>
            <p:ph type="subTitle" idx="4"/>
          </p:nvPr>
        </p:nvSpPr>
        <p:spPr>
          <a:xfrm>
            <a:off x="3523950" y="3428524"/>
            <a:ext cx="2096100" cy="9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16"/>
          <p:cNvSpPr txBox="1">
            <a:spLocks noGrp="1"/>
          </p:cNvSpPr>
          <p:nvPr>
            <p:ph type="title" idx="5"/>
          </p:nvPr>
        </p:nvSpPr>
        <p:spPr>
          <a:xfrm>
            <a:off x="5971200" y="2893029"/>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76" name="Google Shape;76;p16"/>
          <p:cNvSpPr txBox="1">
            <a:spLocks noGrp="1"/>
          </p:cNvSpPr>
          <p:nvPr>
            <p:ph type="subTitle" idx="6"/>
          </p:nvPr>
        </p:nvSpPr>
        <p:spPr>
          <a:xfrm>
            <a:off x="5971200" y="3428524"/>
            <a:ext cx="2096100" cy="9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47269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Two Columns ">
  <p:cSld name="Title + Two Columns ">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076700" y="1880825"/>
            <a:ext cx="3371400" cy="49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79" name="Google Shape;79;p17"/>
          <p:cNvSpPr txBox="1">
            <a:spLocks noGrp="1"/>
          </p:cNvSpPr>
          <p:nvPr>
            <p:ph type="subTitle" idx="1"/>
          </p:nvPr>
        </p:nvSpPr>
        <p:spPr>
          <a:xfrm>
            <a:off x="1076700" y="2416324"/>
            <a:ext cx="3371400" cy="67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80" name="Google Shape;80;p17"/>
          <p:cNvSpPr txBox="1">
            <a:spLocks noGrp="1"/>
          </p:cNvSpPr>
          <p:nvPr>
            <p:ph type="title" idx="2"/>
          </p:nvPr>
        </p:nvSpPr>
        <p:spPr>
          <a:xfrm>
            <a:off x="768900" y="403200"/>
            <a:ext cx="4383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81" name="Google Shape;81;p17"/>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
        <p:nvSpPr>
          <p:cNvPr id="82" name="Google Shape;82;p17"/>
          <p:cNvSpPr txBox="1">
            <a:spLocks noGrp="1"/>
          </p:cNvSpPr>
          <p:nvPr>
            <p:ph type="title" idx="3"/>
          </p:nvPr>
        </p:nvSpPr>
        <p:spPr>
          <a:xfrm>
            <a:off x="1076700" y="3254725"/>
            <a:ext cx="3371400" cy="49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83" name="Google Shape;83;p17"/>
          <p:cNvSpPr txBox="1">
            <a:spLocks noGrp="1"/>
          </p:cNvSpPr>
          <p:nvPr>
            <p:ph type="subTitle" idx="4"/>
          </p:nvPr>
        </p:nvSpPr>
        <p:spPr>
          <a:xfrm>
            <a:off x="1076700" y="3790224"/>
            <a:ext cx="3371400" cy="67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1935609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768900" y="1851000"/>
            <a:ext cx="325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6" name="Google Shape;86;p18"/>
          <p:cNvSpPr txBox="1">
            <a:spLocks noGrp="1"/>
          </p:cNvSpPr>
          <p:nvPr>
            <p:ph type="body" idx="1"/>
          </p:nvPr>
        </p:nvSpPr>
        <p:spPr>
          <a:xfrm>
            <a:off x="768900" y="2953275"/>
            <a:ext cx="2897700" cy="1880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cxnSp>
        <p:nvCxnSpPr>
          <p:cNvPr id="87" name="Google Shape;87;p18"/>
          <p:cNvCxnSpPr/>
          <p:nvPr/>
        </p:nvCxnSpPr>
        <p:spPr>
          <a:xfrm>
            <a:off x="-122675" y="2679425"/>
            <a:ext cx="4211100" cy="0"/>
          </a:xfrm>
          <a:prstGeom prst="straightConnector1">
            <a:avLst/>
          </a:prstGeom>
          <a:noFill/>
          <a:ln w="952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918121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935650" y="1941800"/>
            <a:ext cx="2096100" cy="403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1800"/>
              <a:buNone/>
              <a:defRPr sz="1800">
                <a:solidFill>
                  <a:schemeClr val="accent1"/>
                </a:solidFill>
              </a:defRPr>
            </a:lvl1pPr>
            <a:lvl2pPr lvl="1" algn="r" rtl="0">
              <a:spcBef>
                <a:spcPts val="0"/>
              </a:spcBef>
              <a:spcAft>
                <a:spcPts val="0"/>
              </a:spcAft>
              <a:buClr>
                <a:schemeClr val="accent1"/>
              </a:buClr>
              <a:buSzPts val="1800"/>
              <a:buNone/>
              <a:defRPr sz="1800">
                <a:solidFill>
                  <a:schemeClr val="accent1"/>
                </a:solidFill>
              </a:defRPr>
            </a:lvl2pPr>
            <a:lvl3pPr lvl="2" algn="r" rtl="0">
              <a:spcBef>
                <a:spcPts val="0"/>
              </a:spcBef>
              <a:spcAft>
                <a:spcPts val="0"/>
              </a:spcAft>
              <a:buClr>
                <a:schemeClr val="accent1"/>
              </a:buClr>
              <a:buSzPts val="1800"/>
              <a:buNone/>
              <a:defRPr sz="1800">
                <a:solidFill>
                  <a:schemeClr val="accent1"/>
                </a:solidFill>
              </a:defRPr>
            </a:lvl3pPr>
            <a:lvl4pPr lvl="3" algn="r" rtl="0">
              <a:spcBef>
                <a:spcPts val="0"/>
              </a:spcBef>
              <a:spcAft>
                <a:spcPts val="0"/>
              </a:spcAft>
              <a:buClr>
                <a:schemeClr val="accent1"/>
              </a:buClr>
              <a:buSzPts val="1800"/>
              <a:buNone/>
              <a:defRPr sz="1800">
                <a:solidFill>
                  <a:schemeClr val="accent1"/>
                </a:solidFill>
              </a:defRPr>
            </a:lvl4pPr>
            <a:lvl5pPr lvl="4" algn="r" rtl="0">
              <a:spcBef>
                <a:spcPts val="0"/>
              </a:spcBef>
              <a:spcAft>
                <a:spcPts val="0"/>
              </a:spcAft>
              <a:buClr>
                <a:schemeClr val="accent1"/>
              </a:buClr>
              <a:buSzPts val="1800"/>
              <a:buNone/>
              <a:defRPr sz="1800">
                <a:solidFill>
                  <a:schemeClr val="accent1"/>
                </a:solidFill>
              </a:defRPr>
            </a:lvl5pPr>
            <a:lvl6pPr lvl="5" algn="r" rtl="0">
              <a:spcBef>
                <a:spcPts val="0"/>
              </a:spcBef>
              <a:spcAft>
                <a:spcPts val="0"/>
              </a:spcAft>
              <a:buClr>
                <a:schemeClr val="accent1"/>
              </a:buClr>
              <a:buSzPts val="1800"/>
              <a:buNone/>
              <a:defRPr sz="1800">
                <a:solidFill>
                  <a:schemeClr val="accent1"/>
                </a:solidFill>
              </a:defRPr>
            </a:lvl6pPr>
            <a:lvl7pPr lvl="6" algn="r" rtl="0">
              <a:spcBef>
                <a:spcPts val="0"/>
              </a:spcBef>
              <a:spcAft>
                <a:spcPts val="0"/>
              </a:spcAft>
              <a:buClr>
                <a:schemeClr val="accent1"/>
              </a:buClr>
              <a:buSzPts val="1800"/>
              <a:buNone/>
              <a:defRPr sz="1800">
                <a:solidFill>
                  <a:schemeClr val="accent1"/>
                </a:solidFill>
              </a:defRPr>
            </a:lvl7pPr>
            <a:lvl8pPr lvl="7" algn="r" rtl="0">
              <a:spcBef>
                <a:spcPts val="0"/>
              </a:spcBef>
              <a:spcAft>
                <a:spcPts val="0"/>
              </a:spcAft>
              <a:buClr>
                <a:schemeClr val="accent1"/>
              </a:buClr>
              <a:buSzPts val="1800"/>
              <a:buNone/>
              <a:defRPr sz="1800">
                <a:solidFill>
                  <a:schemeClr val="accent1"/>
                </a:solidFill>
              </a:defRPr>
            </a:lvl8pPr>
            <a:lvl9pPr lvl="8" algn="r" rtl="0">
              <a:spcBef>
                <a:spcPts val="0"/>
              </a:spcBef>
              <a:spcAft>
                <a:spcPts val="0"/>
              </a:spcAft>
              <a:buClr>
                <a:schemeClr val="accent1"/>
              </a:buClr>
              <a:buSzPts val="1800"/>
              <a:buNone/>
              <a:defRPr sz="1800">
                <a:solidFill>
                  <a:schemeClr val="accent1"/>
                </a:solidFill>
              </a:defRPr>
            </a:lvl9pPr>
          </a:lstStyle>
          <a:p>
            <a:endParaRPr/>
          </a:p>
        </p:txBody>
      </p:sp>
      <p:sp>
        <p:nvSpPr>
          <p:cNvPr id="90" name="Google Shape;90;p19"/>
          <p:cNvSpPr txBox="1">
            <a:spLocks noGrp="1"/>
          </p:cNvSpPr>
          <p:nvPr>
            <p:ph type="subTitle" idx="1"/>
          </p:nvPr>
        </p:nvSpPr>
        <p:spPr>
          <a:xfrm>
            <a:off x="935650" y="2304975"/>
            <a:ext cx="20961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91" name="Google Shape;91;p19"/>
          <p:cNvSpPr txBox="1">
            <a:spLocks noGrp="1"/>
          </p:cNvSpPr>
          <p:nvPr>
            <p:ph type="title" idx="2"/>
          </p:nvPr>
        </p:nvSpPr>
        <p:spPr>
          <a:xfrm>
            <a:off x="935650" y="3366825"/>
            <a:ext cx="2096100" cy="403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1800"/>
              <a:buNone/>
              <a:defRPr sz="1800">
                <a:solidFill>
                  <a:schemeClr val="accent1"/>
                </a:solidFill>
              </a:defRPr>
            </a:lvl1pPr>
            <a:lvl2pPr lvl="1" algn="r" rtl="0">
              <a:spcBef>
                <a:spcPts val="0"/>
              </a:spcBef>
              <a:spcAft>
                <a:spcPts val="0"/>
              </a:spcAft>
              <a:buClr>
                <a:schemeClr val="accent1"/>
              </a:buClr>
              <a:buSzPts val="1800"/>
              <a:buNone/>
              <a:defRPr sz="1800">
                <a:solidFill>
                  <a:schemeClr val="accent1"/>
                </a:solidFill>
              </a:defRPr>
            </a:lvl2pPr>
            <a:lvl3pPr lvl="2" algn="r" rtl="0">
              <a:spcBef>
                <a:spcPts val="0"/>
              </a:spcBef>
              <a:spcAft>
                <a:spcPts val="0"/>
              </a:spcAft>
              <a:buClr>
                <a:schemeClr val="accent1"/>
              </a:buClr>
              <a:buSzPts val="1800"/>
              <a:buNone/>
              <a:defRPr sz="1800">
                <a:solidFill>
                  <a:schemeClr val="accent1"/>
                </a:solidFill>
              </a:defRPr>
            </a:lvl3pPr>
            <a:lvl4pPr lvl="3" algn="r" rtl="0">
              <a:spcBef>
                <a:spcPts val="0"/>
              </a:spcBef>
              <a:spcAft>
                <a:spcPts val="0"/>
              </a:spcAft>
              <a:buClr>
                <a:schemeClr val="accent1"/>
              </a:buClr>
              <a:buSzPts val="1800"/>
              <a:buNone/>
              <a:defRPr sz="1800">
                <a:solidFill>
                  <a:schemeClr val="accent1"/>
                </a:solidFill>
              </a:defRPr>
            </a:lvl4pPr>
            <a:lvl5pPr lvl="4" algn="r" rtl="0">
              <a:spcBef>
                <a:spcPts val="0"/>
              </a:spcBef>
              <a:spcAft>
                <a:spcPts val="0"/>
              </a:spcAft>
              <a:buClr>
                <a:schemeClr val="accent1"/>
              </a:buClr>
              <a:buSzPts val="1800"/>
              <a:buNone/>
              <a:defRPr sz="1800">
                <a:solidFill>
                  <a:schemeClr val="accent1"/>
                </a:solidFill>
              </a:defRPr>
            </a:lvl5pPr>
            <a:lvl6pPr lvl="5" algn="r" rtl="0">
              <a:spcBef>
                <a:spcPts val="0"/>
              </a:spcBef>
              <a:spcAft>
                <a:spcPts val="0"/>
              </a:spcAft>
              <a:buClr>
                <a:schemeClr val="accent1"/>
              </a:buClr>
              <a:buSzPts val="1800"/>
              <a:buNone/>
              <a:defRPr sz="1800">
                <a:solidFill>
                  <a:schemeClr val="accent1"/>
                </a:solidFill>
              </a:defRPr>
            </a:lvl6pPr>
            <a:lvl7pPr lvl="6" algn="r" rtl="0">
              <a:spcBef>
                <a:spcPts val="0"/>
              </a:spcBef>
              <a:spcAft>
                <a:spcPts val="0"/>
              </a:spcAft>
              <a:buClr>
                <a:schemeClr val="accent1"/>
              </a:buClr>
              <a:buSzPts val="1800"/>
              <a:buNone/>
              <a:defRPr sz="1800">
                <a:solidFill>
                  <a:schemeClr val="accent1"/>
                </a:solidFill>
              </a:defRPr>
            </a:lvl7pPr>
            <a:lvl8pPr lvl="7" algn="r" rtl="0">
              <a:spcBef>
                <a:spcPts val="0"/>
              </a:spcBef>
              <a:spcAft>
                <a:spcPts val="0"/>
              </a:spcAft>
              <a:buClr>
                <a:schemeClr val="accent1"/>
              </a:buClr>
              <a:buSzPts val="1800"/>
              <a:buNone/>
              <a:defRPr sz="1800">
                <a:solidFill>
                  <a:schemeClr val="accent1"/>
                </a:solidFill>
              </a:defRPr>
            </a:lvl8pPr>
            <a:lvl9pPr lvl="8" algn="r" rtl="0">
              <a:spcBef>
                <a:spcPts val="0"/>
              </a:spcBef>
              <a:spcAft>
                <a:spcPts val="0"/>
              </a:spcAft>
              <a:buClr>
                <a:schemeClr val="accent1"/>
              </a:buClr>
              <a:buSzPts val="1800"/>
              <a:buNone/>
              <a:defRPr sz="1800">
                <a:solidFill>
                  <a:schemeClr val="accent1"/>
                </a:solidFill>
              </a:defRPr>
            </a:lvl9pPr>
          </a:lstStyle>
          <a:p>
            <a:endParaRPr/>
          </a:p>
        </p:txBody>
      </p:sp>
      <p:sp>
        <p:nvSpPr>
          <p:cNvPr id="92" name="Google Shape;92;p19"/>
          <p:cNvSpPr txBox="1">
            <a:spLocks noGrp="1"/>
          </p:cNvSpPr>
          <p:nvPr>
            <p:ph type="subTitle" idx="3"/>
          </p:nvPr>
        </p:nvSpPr>
        <p:spPr>
          <a:xfrm>
            <a:off x="935650" y="3730125"/>
            <a:ext cx="20961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93" name="Google Shape;93;p19"/>
          <p:cNvSpPr txBox="1">
            <a:spLocks noGrp="1"/>
          </p:cNvSpPr>
          <p:nvPr>
            <p:ph type="title" idx="4"/>
          </p:nvPr>
        </p:nvSpPr>
        <p:spPr>
          <a:xfrm>
            <a:off x="6112225" y="1941800"/>
            <a:ext cx="2096100" cy="403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94" name="Google Shape;94;p19"/>
          <p:cNvSpPr txBox="1">
            <a:spLocks noGrp="1"/>
          </p:cNvSpPr>
          <p:nvPr>
            <p:ph type="subTitle" idx="5"/>
          </p:nvPr>
        </p:nvSpPr>
        <p:spPr>
          <a:xfrm>
            <a:off x="6112225" y="2304975"/>
            <a:ext cx="20961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5" name="Google Shape;95;p19"/>
          <p:cNvSpPr txBox="1">
            <a:spLocks noGrp="1"/>
          </p:cNvSpPr>
          <p:nvPr>
            <p:ph type="title" idx="6"/>
          </p:nvPr>
        </p:nvSpPr>
        <p:spPr>
          <a:xfrm>
            <a:off x="6112225" y="3366825"/>
            <a:ext cx="2096100" cy="403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96" name="Google Shape;96;p19"/>
          <p:cNvSpPr txBox="1">
            <a:spLocks noGrp="1"/>
          </p:cNvSpPr>
          <p:nvPr>
            <p:ph type="subTitle" idx="7"/>
          </p:nvPr>
        </p:nvSpPr>
        <p:spPr>
          <a:xfrm>
            <a:off x="6112225" y="3730125"/>
            <a:ext cx="20961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 name="Google Shape;97;p19"/>
          <p:cNvSpPr txBox="1">
            <a:spLocks noGrp="1"/>
          </p:cNvSpPr>
          <p:nvPr>
            <p:ph type="title" idx="8"/>
          </p:nvPr>
        </p:nvSpPr>
        <p:spPr>
          <a:xfrm>
            <a:off x="768900" y="403200"/>
            <a:ext cx="4383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98" name="Google Shape;98;p19"/>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589893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Six Columns ">
  <p:cSld name="Title + Six Columns ">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1076700" y="183685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01" name="Google Shape;101;p20"/>
          <p:cNvSpPr txBox="1">
            <a:spLocks noGrp="1"/>
          </p:cNvSpPr>
          <p:nvPr>
            <p:ph type="subTitle" idx="1"/>
          </p:nvPr>
        </p:nvSpPr>
        <p:spPr>
          <a:xfrm>
            <a:off x="1076700" y="2372350"/>
            <a:ext cx="20961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 name="Google Shape;102;p20"/>
          <p:cNvSpPr txBox="1">
            <a:spLocks noGrp="1"/>
          </p:cNvSpPr>
          <p:nvPr>
            <p:ph type="title" idx="2"/>
          </p:nvPr>
        </p:nvSpPr>
        <p:spPr>
          <a:xfrm>
            <a:off x="768900" y="403200"/>
            <a:ext cx="3756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03" name="Google Shape;103;p20"/>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
        <p:nvSpPr>
          <p:cNvPr id="104" name="Google Shape;104;p20"/>
          <p:cNvSpPr txBox="1">
            <a:spLocks noGrp="1"/>
          </p:cNvSpPr>
          <p:nvPr>
            <p:ph type="title" idx="3"/>
          </p:nvPr>
        </p:nvSpPr>
        <p:spPr>
          <a:xfrm>
            <a:off x="3523950" y="183685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05" name="Google Shape;105;p20"/>
          <p:cNvSpPr txBox="1">
            <a:spLocks noGrp="1"/>
          </p:cNvSpPr>
          <p:nvPr>
            <p:ph type="subTitle" idx="4"/>
          </p:nvPr>
        </p:nvSpPr>
        <p:spPr>
          <a:xfrm>
            <a:off x="3523950" y="2372350"/>
            <a:ext cx="20961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20"/>
          <p:cNvSpPr txBox="1">
            <a:spLocks noGrp="1"/>
          </p:cNvSpPr>
          <p:nvPr>
            <p:ph type="title" idx="5"/>
          </p:nvPr>
        </p:nvSpPr>
        <p:spPr>
          <a:xfrm>
            <a:off x="5971200" y="183685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07" name="Google Shape;107;p20"/>
          <p:cNvSpPr txBox="1">
            <a:spLocks noGrp="1"/>
          </p:cNvSpPr>
          <p:nvPr>
            <p:ph type="subTitle" idx="6"/>
          </p:nvPr>
        </p:nvSpPr>
        <p:spPr>
          <a:xfrm>
            <a:off x="5971200" y="2372350"/>
            <a:ext cx="20961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20"/>
          <p:cNvSpPr txBox="1">
            <a:spLocks noGrp="1"/>
          </p:cNvSpPr>
          <p:nvPr>
            <p:ph type="title" idx="7"/>
          </p:nvPr>
        </p:nvSpPr>
        <p:spPr>
          <a:xfrm>
            <a:off x="1076700" y="342540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09" name="Google Shape;109;p20"/>
          <p:cNvSpPr txBox="1">
            <a:spLocks noGrp="1"/>
          </p:cNvSpPr>
          <p:nvPr>
            <p:ph type="subTitle" idx="8"/>
          </p:nvPr>
        </p:nvSpPr>
        <p:spPr>
          <a:xfrm>
            <a:off x="1076700" y="3960900"/>
            <a:ext cx="20961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20"/>
          <p:cNvSpPr txBox="1">
            <a:spLocks noGrp="1"/>
          </p:cNvSpPr>
          <p:nvPr>
            <p:ph type="title" idx="9"/>
          </p:nvPr>
        </p:nvSpPr>
        <p:spPr>
          <a:xfrm>
            <a:off x="3523950" y="342540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11" name="Google Shape;111;p20"/>
          <p:cNvSpPr txBox="1">
            <a:spLocks noGrp="1"/>
          </p:cNvSpPr>
          <p:nvPr>
            <p:ph type="subTitle" idx="13"/>
          </p:nvPr>
        </p:nvSpPr>
        <p:spPr>
          <a:xfrm>
            <a:off x="3523950" y="3960900"/>
            <a:ext cx="20961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20"/>
          <p:cNvSpPr txBox="1">
            <a:spLocks noGrp="1"/>
          </p:cNvSpPr>
          <p:nvPr>
            <p:ph type="title" idx="14"/>
          </p:nvPr>
        </p:nvSpPr>
        <p:spPr>
          <a:xfrm>
            <a:off x="5971200" y="342540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13" name="Google Shape;113;p20"/>
          <p:cNvSpPr txBox="1">
            <a:spLocks noGrp="1"/>
          </p:cNvSpPr>
          <p:nvPr>
            <p:ph type="subTitle" idx="15"/>
          </p:nvPr>
        </p:nvSpPr>
        <p:spPr>
          <a:xfrm>
            <a:off x="5971200" y="3960900"/>
            <a:ext cx="20961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60439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Text 1">
  <p:cSld name="Title + Text 1">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768900" y="403200"/>
            <a:ext cx="325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16" name="Google Shape;116;p21"/>
          <p:cNvSpPr txBox="1">
            <a:spLocks noGrp="1"/>
          </p:cNvSpPr>
          <p:nvPr>
            <p:ph type="body" idx="1"/>
          </p:nvPr>
        </p:nvSpPr>
        <p:spPr>
          <a:xfrm>
            <a:off x="768900" y="2761200"/>
            <a:ext cx="2485500" cy="16911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lnSpc>
                <a:spcPct val="100000"/>
              </a:lnSpc>
              <a:spcBef>
                <a:spcPts val="1600"/>
              </a:spcBef>
              <a:spcAft>
                <a:spcPts val="0"/>
              </a:spcAft>
              <a:buSzPts val="1600"/>
              <a:buChar char="○"/>
              <a:defRPr sz="1600"/>
            </a:lvl2pPr>
            <a:lvl3pPr marL="1371600" lvl="2" indent="-330200" rtl="0">
              <a:lnSpc>
                <a:spcPct val="100000"/>
              </a:lnSpc>
              <a:spcBef>
                <a:spcPts val="1600"/>
              </a:spcBef>
              <a:spcAft>
                <a:spcPts val="0"/>
              </a:spcAft>
              <a:buSzPts val="1600"/>
              <a:buChar char="■"/>
              <a:defRPr sz="1600"/>
            </a:lvl3pPr>
            <a:lvl4pPr marL="1828800" lvl="3" indent="-330200" rtl="0">
              <a:lnSpc>
                <a:spcPct val="100000"/>
              </a:lnSpc>
              <a:spcBef>
                <a:spcPts val="1600"/>
              </a:spcBef>
              <a:spcAft>
                <a:spcPts val="0"/>
              </a:spcAft>
              <a:buSzPts val="1600"/>
              <a:buChar char="●"/>
              <a:defRPr sz="1600"/>
            </a:lvl4pPr>
            <a:lvl5pPr marL="2286000" lvl="4" indent="-330200" rtl="0">
              <a:lnSpc>
                <a:spcPct val="100000"/>
              </a:lnSpc>
              <a:spcBef>
                <a:spcPts val="1600"/>
              </a:spcBef>
              <a:spcAft>
                <a:spcPts val="0"/>
              </a:spcAft>
              <a:buSzPts val="1600"/>
              <a:buChar char="○"/>
              <a:defRPr sz="1600"/>
            </a:lvl5pPr>
            <a:lvl6pPr marL="2743200" lvl="5" indent="-330200" rtl="0">
              <a:lnSpc>
                <a:spcPct val="100000"/>
              </a:lnSpc>
              <a:spcBef>
                <a:spcPts val="1600"/>
              </a:spcBef>
              <a:spcAft>
                <a:spcPts val="0"/>
              </a:spcAft>
              <a:buSzPts val="1600"/>
              <a:buChar char="■"/>
              <a:defRPr sz="1600"/>
            </a:lvl6pPr>
            <a:lvl7pPr marL="3200400" lvl="6" indent="-330200" rtl="0">
              <a:lnSpc>
                <a:spcPct val="100000"/>
              </a:lnSpc>
              <a:spcBef>
                <a:spcPts val="1600"/>
              </a:spcBef>
              <a:spcAft>
                <a:spcPts val="0"/>
              </a:spcAft>
              <a:buSzPts val="1600"/>
              <a:buChar char="●"/>
              <a:defRPr sz="1600"/>
            </a:lvl7pPr>
            <a:lvl8pPr marL="3657600" lvl="7" indent="-330200" rtl="0">
              <a:lnSpc>
                <a:spcPct val="100000"/>
              </a:lnSpc>
              <a:spcBef>
                <a:spcPts val="1600"/>
              </a:spcBef>
              <a:spcAft>
                <a:spcPts val="0"/>
              </a:spcAft>
              <a:buSzPts val="1600"/>
              <a:buChar char="○"/>
              <a:defRPr sz="1600"/>
            </a:lvl8pPr>
            <a:lvl9pPr marL="4114800" lvl="8" indent="-330200" rtl="0">
              <a:lnSpc>
                <a:spcPct val="100000"/>
              </a:lnSpc>
              <a:spcBef>
                <a:spcPts val="1600"/>
              </a:spcBef>
              <a:spcAft>
                <a:spcPts val="1600"/>
              </a:spcAft>
              <a:buSzPts val="1600"/>
              <a:buChar char="■"/>
              <a:defRPr sz="1600"/>
            </a:lvl9pPr>
          </a:lstStyle>
          <a:p>
            <a:endParaRPr/>
          </a:p>
        </p:txBody>
      </p:sp>
      <p:cxnSp>
        <p:nvCxnSpPr>
          <p:cNvPr id="117" name="Google Shape;117;p21"/>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61334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18"/>
        <p:cNvGrpSpPr/>
        <p:nvPr/>
      </p:nvGrpSpPr>
      <p:grpSpPr>
        <a:xfrm>
          <a:off x="0" y="0"/>
          <a:ext cx="0" cy="0"/>
          <a:chOff x="0" y="0"/>
          <a:chExt cx="0" cy="0"/>
        </a:xfrm>
      </p:grpSpPr>
      <p:sp>
        <p:nvSpPr>
          <p:cNvPr id="119" name="Google Shape;119;p22"/>
          <p:cNvSpPr txBox="1">
            <a:spLocks noGrp="1"/>
          </p:cNvSpPr>
          <p:nvPr>
            <p:ph type="ctrTitle"/>
          </p:nvPr>
        </p:nvSpPr>
        <p:spPr>
          <a:xfrm>
            <a:off x="2056800" y="-533400"/>
            <a:ext cx="41160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20" name="Google Shape;120;p22"/>
          <p:cNvSpPr txBox="1">
            <a:spLocks noGrp="1"/>
          </p:cNvSpPr>
          <p:nvPr>
            <p:ph type="subTitle" idx="1"/>
          </p:nvPr>
        </p:nvSpPr>
        <p:spPr>
          <a:xfrm>
            <a:off x="2293500" y="1676375"/>
            <a:ext cx="3642600" cy="141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1" name="Google Shape;121;p22"/>
          <p:cNvSpPr txBox="1"/>
          <p:nvPr/>
        </p:nvSpPr>
        <p:spPr>
          <a:xfrm>
            <a:off x="2450400" y="3480850"/>
            <a:ext cx="3328800" cy="1019100"/>
          </a:xfrm>
          <a:prstGeom prst="rect">
            <a:avLst/>
          </a:prstGeom>
          <a:noFill/>
          <a:ln>
            <a:noFill/>
          </a:ln>
        </p:spPr>
        <p:txBody>
          <a:bodyPr spcFirstLastPara="1" wrap="square" lIns="91425" tIns="91425" rIns="91425" bIns="91425" anchor="t" anchorCtr="0">
            <a:noAutofit/>
          </a:bodyPr>
          <a:lstStyle/>
          <a:p>
            <a:pPr algn="ctr">
              <a:spcBef>
                <a:spcPts val="300"/>
              </a:spcBef>
            </a:pPr>
            <a:r>
              <a:rPr lang="en" sz="1200" dirty="0">
                <a:solidFill>
                  <a:srgbClr val="E8505B"/>
                </a:solidFill>
                <a:latin typeface="Abel"/>
                <a:ea typeface="Abel"/>
                <a:cs typeface="Abel"/>
                <a:sym typeface="Abel"/>
              </a:rPr>
              <a:t>CREDITS: This presentation template was created by </a:t>
            </a:r>
            <a:r>
              <a:rPr lang="en" sz="1200" dirty="0">
                <a:solidFill>
                  <a:srgbClr val="E8505B"/>
                </a:solidFill>
                <a:uFill>
                  <a:noFill/>
                </a:uFill>
                <a:latin typeface="Abel"/>
                <a:ea typeface="Abel"/>
                <a:cs typeface="Abel"/>
                <a:sym typeface="Abel"/>
                <a:hlinkClick r:id="rId2">
                  <a:extLst>
                    <a:ext uri="{A12FA001-AC4F-418D-AE19-62706E023703}">
                      <ahyp:hlinkClr xmlns:ahyp="http://schemas.microsoft.com/office/drawing/2018/hyperlinkcolor" val="tx"/>
                    </a:ext>
                  </a:extLst>
                </a:hlinkClick>
              </a:rPr>
              <a:t>Slidesgo</a:t>
            </a:r>
            <a:r>
              <a:rPr lang="en" sz="1200" dirty="0">
                <a:solidFill>
                  <a:srgbClr val="E8505B"/>
                </a:solidFill>
                <a:latin typeface="Abel"/>
                <a:ea typeface="Abel"/>
                <a:cs typeface="Abel"/>
                <a:sym typeface="Abel"/>
              </a:rPr>
              <a:t>, including icons by </a:t>
            </a:r>
            <a:r>
              <a:rPr lang="en" sz="1200" dirty="0">
                <a:solidFill>
                  <a:srgbClr val="E8505B"/>
                </a:solidFill>
                <a:uFill>
                  <a:noFill/>
                </a:uFill>
                <a:latin typeface="Abel"/>
                <a:ea typeface="Abel"/>
                <a:cs typeface="Abel"/>
                <a:sym typeface="Abel"/>
                <a:hlinkClick r:id="rId3">
                  <a:extLst>
                    <a:ext uri="{A12FA001-AC4F-418D-AE19-62706E023703}">
                      <ahyp:hlinkClr xmlns:ahyp="http://schemas.microsoft.com/office/drawing/2018/hyperlinkcolor" val="tx"/>
                    </a:ext>
                  </a:extLst>
                </a:hlinkClick>
              </a:rPr>
              <a:t>Flaticon</a:t>
            </a:r>
            <a:r>
              <a:rPr lang="en" sz="1200" dirty="0">
                <a:solidFill>
                  <a:srgbClr val="E8505B"/>
                </a:solidFill>
                <a:latin typeface="Abel"/>
                <a:ea typeface="Abel"/>
                <a:cs typeface="Abel"/>
                <a:sym typeface="Abel"/>
              </a:rPr>
              <a:t>, infographics &amp; images by </a:t>
            </a:r>
            <a:r>
              <a:rPr lang="en" sz="1200" dirty="0">
                <a:solidFill>
                  <a:srgbClr val="E8505B"/>
                </a:solidFill>
                <a:uFill>
                  <a:noFill/>
                </a:uFill>
                <a:latin typeface="Abel"/>
                <a:ea typeface="Abel"/>
                <a:cs typeface="Abel"/>
                <a:sym typeface="Abel"/>
                <a:hlinkClick r:id="rId4">
                  <a:extLst>
                    <a:ext uri="{A12FA001-AC4F-418D-AE19-62706E023703}">
                      <ahyp:hlinkClr xmlns:ahyp="http://schemas.microsoft.com/office/drawing/2018/hyperlinkcolor" val="tx"/>
                    </a:ext>
                  </a:extLst>
                </a:hlinkClick>
              </a:rPr>
              <a:t>Freepik</a:t>
            </a:r>
            <a:r>
              <a:rPr lang="en" sz="1200" dirty="0">
                <a:solidFill>
                  <a:srgbClr val="E8505B"/>
                </a:solidFill>
                <a:latin typeface="Abel"/>
                <a:ea typeface="Abel"/>
                <a:cs typeface="Abel"/>
                <a:sym typeface="Abel"/>
              </a:rPr>
              <a:t> and illustrations by </a:t>
            </a:r>
            <a:r>
              <a:rPr lang="en" sz="1200" dirty="0">
                <a:solidFill>
                  <a:srgbClr val="E8505B"/>
                </a:solidFill>
                <a:uFill>
                  <a:noFill/>
                </a:uFill>
                <a:latin typeface="Abel"/>
                <a:ea typeface="Abel"/>
                <a:cs typeface="Abel"/>
                <a:sym typeface="Abel"/>
                <a:hlinkClick r:id="rId5">
                  <a:extLst>
                    <a:ext uri="{A12FA001-AC4F-418D-AE19-62706E023703}">
                      <ahyp:hlinkClr xmlns:ahyp="http://schemas.microsoft.com/office/drawing/2018/hyperlinkcolor" val="tx"/>
                    </a:ext>
                  </a:extLst>
                </a:hlinkClick>
              </a:rPr>
              <a:t>Stories</a:t>
            </a:r>
            <a:endParaRPr sz="1200" dirty="0">
              <a:solidFill>
                <a:srgbClr val="E8505B"/>
              </a:solidFill>
              <a:latin typeface="Abel"/>
              <a:ea typeface="Abel"/>
              <a:cs typeface="Abel"/>
              <a:sym typeface="Abel"/>
            </a:endParaRPr>
          </a:p>
          <a:p>
            <a:pPr algn="ctr">
              <a:spcBef>
                <a:spcPts val="300"/>
              </a:spcBef>
            </a:pPr>
            <a:endParaRPr sz="1200" dirty="0">
              <a:solidFill>
                <a:srgbClr val="E8505B"/>
              </a:solidFill>
              <a:latin typeface="Abel"/>
              <a:ea typeface="Abel"/>
              <a:cs typeface="Abel"/>
              <a:sym typeface="Abel"/>
            </a:endParaRPr>
          </a:p>
        </p:txBody>
      </p:sp>
    </p:spTree>
    <p:extLst>
      <p:ext uri="{BB962C8B-B14F-4D97-AF65-F5344CB8AC3E}">
        <p14:creationId xmlns:p14="http://schemas.microsoft.com/office/powerpoint/2010/main" val="178327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20000" y="1700275"/>
            <a:ext cx="4514100" cy="17895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spTree>
      <p:nvGrpSpPr>
        <p:cNvPr id="1" name="Shape 122"/>
        <p:cNvGrpSpPr/>
        <p:nvPr/>
      </p:nvGrpSpPr>
      <p:grpSpPr>
        <a:xfrm>
          <a:off x="0" y="0"/>
          <a:ext cx="0" cy="0"/>
          <a:chOff x="0" y="0"/>
          <a:chExt cx="0" cy="0"/>
        </a:xfrm>
      </p:grpSpPr>
      <p:sp>
        <p:nvSpPr>
          <p:cNvPr id="123" name="Google Shape;123;p23"/>
          <p:cNvSpPr txBox="1">
            <a:spLocks noGrp="1"/>
          </p:cNvSpPr>
          <p:nvPr>
            <p:ph type="body" idx="1"/>
          </p:nvPr>
        </p:nvSpPr>
        <p:spPr>
          <a:xfrm>
            <a:off x="768900" y="1559050"/>
            <a:ext cx="3437700" cy="3009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160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sp>
        <p:nvSpPr>
          <p:cNvPr id="124" name="Google Shape;124;p23"/>
          <p:cNvSpPr txBox="1">
            <a:spLocks noGrp="1"/>
          </p:cNvSpPr>
          <p:nvPr>
            <p:ph type="title"/>
          </p:nvPr>
        </p:nvSpPr>
        <p:spPr>
          <a:xfrm>
            <a:off x="768900" y="403200"/>
            <a:ext cx="4383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25" name="Google Shape;125;p23"/>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
        <p:nvSpPr>
          <p:cNvPr id="126" name="Google Shape;126;p23"/>
          <p:cNvSpPr txBox="1">
            <a:spLocks noGrp="1"/>
          </p:cNvSpPr>
          <p:nvPr>
            <p:ph type="body" idx="2"/>
          </p:nvPr>
        </p:nvSpPr>
        <p:spPr>
          <a:xfrm>
            <a:off x="4682775" y="508268"/>
            <a:ext cx="3437700" cy="4003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160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15461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717150" y="1668225"/>
            <a:ext cx="3852000" cy="10461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8000"/>
              <a:buNone/>
              <a:defRPr sz="8000">
                <a:solidFill>
                  <a:srgbClr val="FFFFFF"/>
                </a:solidFill>
              </a:defRPr>
            </a:lvl1pPr>
            <a:lvl2pPr lvl="1">
              <a:spcBef>
                <a:spcPts val="0"/>
              </a:spcBef>
              <a:spcAft>
                <a:spcPts val="0"/>
              </a:spcAft>
              <a:buClr>
                <a:srgbClr val="FFFFFF"/>
              </a:buClr>
              <a:buSzPts val="12000"/>
              <a:buNone/>
              <a:defRPr sz="12000">
                <a:solidFill>
                  <a:srgbClr val="FFFFFF"/>
                </a:solidFill>
              </a:defRPr>
            </a:lvl2pPr>
            <a:lvl3pPr lvl="2">
              <a:spcBef>
                <a:spcPts val="0"/>
              </a:spcBef>
              <a:spcAft>
                <a:spcPts val="0"/>
              </a:spcAft>
              <a:buClr>
                <a:srgbClr val="FFFFFF"/>
              </a:buClr>
              <a:buSzPts val="12000"/>
              <a:buNone/>
              <a:defRPr sz="12000">
                <a:solidFill>
                  <a:srgbClr val="FFFFFF"/>
                </a:solidFill>
              </a:defRPr>
            </a:lvl3pPr>
            <a:lvl4pPr lvl="3">
              <a:spcBef>
                <a:spcPts val="0"/>
              </a:spcBef>
              <a:spcAft>
                <a:spcPts val="0"/>
              </a:spcAft>
              <a:buClr>
                <a:srgbClr val="FFFFFF"/>
              </a:buClr>
              <a:buSzPts val="12000"/>
              <a:buNone/>
              <a:defRPr sz="12000">
                <a:solidFill>
                  <a:srgbClr val="FFFFFF"/>
                </a:solidFill>
              </a:defRPr>
            </a:lvl4pPr>
            <a:lvl5pPr lvl="4">
              <a:spcBef>
                <a:spcPts val="0"/>
              </a:spcBef>
              <a:spcAft>
                <a:spcPts val="0"/>
              </a:spcAft>
              <a:buClr>
                <a:srgbClr val="FFFFFF"/>
              </a:buClr>
              <a:buSzPts val="12000"/>
              <a:buNone/>
              <a:defRPr sz="12000">
                <a:solidFill>
                  <a:srgbClr val="FFFFFF"/>
                </a:solidFill>
              </a:defRPr>
            </a:lvl5pPr>
            <a:lvl6pPr lvl="5">
              <a:spcBef>
                <a:spcPts val="0"/>
              </a:spcBef>
              <a:spcAft>
                <a:spcPts val="0"/>
              </a:spcAft>
              <a:buClr>
                <a:srgbClr val="FFFFFF"/>
              </a:buClr>
              <a:buSzPts val="12000"/>
              <a:buNone/>
              <a:defRPr sz="12000">
                <a:solidFill>
                  <a:srgbClr val="FFFFFF"/>
                </a:solidFill>
              </a:defRPr>
            </a:lvl6pPr>
            <a:lvl7pPr lvl="6">
              <a:spcBef>
                <a:spcPts val="0"/>
              </a:spcBef>
              <a:spcAft>
                <a:spcPts val="0"/>
              </a:spcAft>
              <a:buClr>
                <a:srgbClr val="FFFFFF"/>
              </a:buClr>
              <a:buSzPts val="12000"/>
              <a:buNone/>
              <a:defRPr sz="12000">
                <a:solidFill>
                  <a:srgbClr val="FFFFFF"/>
                </a:solidFill>
              </a:defRPr>
            </a:lvl7pPr>
            <a:lvl8pPr lvl="7">
              <a:spcBef>
                <a:spcPts val="0"/>
              </a:spcBef>
              <a:spcAft>
                <a:spcPts val="0"/>
              </a:spcAft>
              <a:buClr>
                <a:srgbClr val="FFFFFF"/>
              </a:buClr>
              <a:buSzPts val="12000"/>
              <a:buNone/>
              <a:defRPr sz="12000">
                <a:solidFill>
                  <a:srgbClr val="FFFFFF"/>
                </a:solidFill>
              </a:defRPr>
            </a:lvl8pPr>
            <a:lvl9pPr lvl="8">
              <a:spcBef>
                <a:spcPts val="0"/>
              </a:spcBef>
              <a:spcAft>
                <a:spcPts val="0"/>
              </a:spcAft>
              <a:buClr>
                <a:srgbClr val="FFFFFF"/>
              </a:buClr>
              <a:buSzPts val="12000"/>
              <a:buNone/>
              <a:defRPr sz="12000">
                <a:solidFill>
                  <a:srgbClr val="FFFFFF"/>
                </a:solidFill>
              </a:defRPr>
            </a:lvl9pPr>
          </a:lstStyle>
          <a:p>
            <a:r>
              <a:t>xx%</a:t>
            </a:r>
          </a:p>
        </p:txBody>
      </p:sp>
      <p:sp>
        <p:nvSpPr>
          <p:cNvPr id="51" name="Google Shape;51;p11"/>
          <p:cNvSpPr txBox="1">
            <a:spLocks noGrp="1"/>
          </p:cNvSpPr>
          <p:nvPr>
            <p:ph type="subTitle" idx="1"/>
          </p:nvPr>
        </p:nvSpPr>
        <p:spPr>
          <a:xfrm flipH="1">
            <a:off x="717150" y="2745225"/>
            <a:ext cx="3317100" cy="74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1600"/>
              </a:spcBef>
              <a:spcAft>
                <a:spcPts val="0"/>
              </a:spcAft>
              <a:buNone/>
              <a:defRPr>
                <a:solidFill>
                  <a:srgbClr val="FFFFFF"/>
                </a:solidFill>
              </a:defRPr>
            </a:lvl2pPr>
            <a:lvl3pPr lvl="2" rtl="0">
              <a:lnSpc>
                <a:spcPct val="100000"/>
              </a:lnSpc>
              <a:spcBef>
                <a:spcPts val="1600"/>
              </a:spcBef>
              <a:spcAft>
                <a:spcPts val="0"/>
              </a:spcAft>
              <a:buNone/>
              <a:defRPr>
                <a:solidFill>
                  <a:srgbClr val="FFFFFF"/>
                </a:solidFill>
              </a:defRPr>
            </a:lvl3pPr>
            <a:lvl4pPr lvl="3" rtl="0">
              <a:lnSpc>
                <a:spcPct val="100000"/>
              </a:lnSpc>
              <a:spcBef>
                <a:spcPts val="1600"/>
              </a:spcBef>
              <a:spcAft>
                <a:spcPts val="0"/>
              </a:spcAft>
              <a:buNone/>
              <a:defRPr>
                <a:solidFill>
                  <a:srgbClr val="FFFFFF"/>
                </a:solidFill>
              </a:defRPr>
            </a:lvl4pPr>
            <a:lvl5pPr lvl="4" rtl="0">
              <a:lnSpc>
                <a:spcPct val="100000"/>
              </a:lnSpc>
              <a:spcBef>
                <a:spcPts val="1600"/>
              </a:spcBef>
              <a:spcAft>
                <a:spcPts val="0"/>
              </a:spcAft>
              <a:buNone/>
              <a:defRPr>
                <a:solidFill>
                  <a:srgbClr val="FFFFFF"/>
                </a:solidFill>
              </a:defRPr>
            </a:lvl5pPr>
            <a:lvl6pPr lvl="5" rtl="0">
              <a:lnSpc>
                <a:spcPct val="100000"/>
              </a:lnSpc>
              <a:spcBef>
                <a:spcPts val="1600"/>
              </a:spcBef>
              <a:spcAft>
                <a:spcPts val="0"/>
              </a:spcAft>
              <a:buNone/>
              <a:defRPr>
                <a:solidFill>
                  <a:srgbClr val="FFFFFF"/>
                </a:solidFill>
              </a:defRPr>
            </a:lvl6pPr>
            <a:lvl7pPr lvl="6" rtl="0">
              <a:lnSpc>
                <a:spcPct val="100000"/>
              </a:lnSpc>
              <a:spcBef>
                <a:spcPts val="1600"/>
              </a:spcBef>
              <a:spcAft>
                <a:spcPts val="0"/>
              </a:spcAft>
              <a:buNone/>
              <a:defRPr>
                <a:solidFill>
                  <a:srgbClr val="FFFFFF"/>
                </a:solidFill>
              </a:defRPr>
            </a:lvl7pPr>
            <a:lvl8pPr lvl="7" rtl="0">
              <a:lnSpc>
                <a:spcPct val="100000"/>
              </a:lnSpc>
              <a:spcBef>
                <a:spcPts val="1600"/>
              </a:spcBef>
              <a:spcAft>
                <a:spcPts val="0"/>
              </a:spcAft>
              <a:buNone/>
              <a:defRPr>
                <a:solidFill>
                  <a:srgbClr val="FFFFFF"/>
                </a:solidFill>
              </a:defRPr>
            </a:lvl8pPr>
            <a:lvl9pPr lvl="8" rtl="0">
              <a:lnSpc>
                <a:spcPct val="100000"/>
              </a:lnSpc>
              <a:spcBef>
                <a:spcPts val="1600"/>
              </a:spcBef>
              <a:spcAft>
                <a:spcPts val="1600"/>
              </a:spcAft>
              <a:buNone/>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CUSTOM_2_1">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80" name="Google Shape;80;p16"/>
          <p:cNvSpPr txBox="1">
            <a:spLocks noGrp="1"/>
          </p:cNvSpPr>
          <p:nvPr>
            <p:ph type="subTitle" idx="1"/>
          </p:nvPr>
        </p:nvSpPr>
        <p:spPr>
          <a:xfrm>
            <a:off x="6498175" y="2410100"/>
            <a:ext cx="19260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81" name="Google Shape;81;p16"/>
          <p:cNvSpPr txBox="1">
            <a:spLocks noGrp="1"/>
          </p:cNvSpPr>
          <p:nvPr>
            <p:ph type="subTitle" idx="2"/>
          </p:nvPr>
        </p:nvSpPr>
        <p:spPr>
          <a:xfrm>
            <a:off x="6498175" y="2686649"/>
            <a:ext cx="1926000" cy="74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82" name="Google Shape;82;p16"/>
          <p:cNvSpPr txBox="1">
            <a:spLocks noGrp="1"/>
          </p:cNvSpPr>
          <p:nvPr>
            <p:ph type="subTitle" idx="3"/>
          </p:nvPr>
        </p:nvSpPr>
        <p:spPr>
          <a:xfrm>
            <a:off x="720000" y="2410100"/>
            <a:ext cx="1926000" cy="371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b="1"/>
            </a:lvl1pPr>
            <a:lvl2pPr lvl="1" algn="r" rtl="0">
              <a:lnSpc>
                <a:spcPct val="100000"/>
              </a:lnSpc>
              <a:spcBef>
                <a:spcPts val="0"/>
              </a:spcBef>
              <a:spcAft>
                <a:spcPts val="0"/>
              </a:spcAft>
              <a:buNone/>
              <a:defRPr b="1"/>
            </a:lvl2pPr>
            <a:lvl3pPr lvl="2" algn="r" rtl="0">
              <a:lnSpc>
                <a:spcPct val="100000"/>
              </a:lnSpc>
              <a:spcBef>
                <a:spcPts val="0"/>
              </a:spcBef>
              <a:spcAft>
                <a:spcPts val="0"/>
              </a:spcAft>
              <a:buNone/>
              <a:defRPr b="1"/>
            </a:lvl3pPr>
            <a:lvl4pPr lvl="3" algn="r" rtl="0">
              <a:lnSpc>
                <a:spcPct val="100000"/>
              </a:lnSpc>
              <a:spcBef>
                <a:spcPts val="0"/>
              </a:spcBef>
              <a:spcAft>
                <a:spcPts val="0"/>
              </a:spcAft>
              <a:buNone/>
              <a:defRPr b="1"/>
            </a:lvl4pPr>
            <a:lvl5pPr lvl="4" algn="r" rtl="0">
              <a:lnSpc>
                <a:spcPct val="100000"/>
              </a:lnSpc>
              <a:spcBef>
                <a:spcPts val="0"/>
              </a:spcBef>
              <a:spcAft>
                <a:spcPts val="0"/>
              </a:spcAft>
              <a:buNone/>
              <a:defRPr b="1"/>
            </a:lvl5pPr>
            <a:lvl6pPr lvl="5" algn="r" rtl="0">
              <a:lnSpc>
                <a:spcPct val="100000"/>
              </a:lnSpc>
              <a:spcBef>
                <a:spcPts val="0"/>
              </a:spcBef>
              <a:spcAft>
                <a:spcPts val="0"/>
              </a:spcAft>
              <a:buNone/>
              <a:defRPr b="1"/>
            </a:lvl6pPr>
            <a:lvl7pPr lvl="6" algn="r" rtl="0">
              <a:lnSpc>
                <a:spcPct val="100000"/>
              </a:lnSpc>
              <a:spcBef>
                <a:spcPts val="0"/>
              </a:spcBef>
              <a:spcAft>
                <a:spcPts val="0"/>
              </a:spcAft>
              <a:buNone/>
              <a:defRPr b="1"/>
            </a:lvl7pPr>
            <a:lvl8pPr lvl="7" algn="r" rtl="0">
              <a:lnSpc>
                <a:spcPct val="100000"/>
              </a:lnSpc>
              <a:spcBef>
                <a:spcPts val="0"/>
              </a:spcBef>
              <a:spcAft>
                <a:spcPts val="0"/>
              </a:spcAft>
              <a:buNone/>
              <a:defRPr b="1"/>
            </a:lvl8pPr>
            <a:lvl9pPr lvl="8" algn="r" rtl="0">
              <a:lnSpc>
                <a:spcPct val="100000"/>
              </a:lnSpc>
              <a:spcBef>
                <a:spcPts val="0"/>
              </a:spcBef>
              <a:spcAft>
                <a:spcPts val="0"/>
              </a:spcAft>
              <a:buNone/>
              <a:defRPr b="1"/>
            </a:lvl9pPr>
          </a:lstStyle>
          <a:p>
            <a:endParaRPr/>
          </a:p>
        </p:txBody>
      </p:sp>
      <p:sp>
        <p:nvSpPr>
          <p:cNvPr id="83" name="Google Shape;83;p16"/>
          <p:cNvSpPr txBox="1">
            <a:spLocks noGrp="1"/>
          </p:cNvSpPr>
          <p:nvPr>
            <p:ph type="subTitle" idx="4"/>
          </p:nvPr>
        </p:nvSpPr>
        <p:spPr>
          <a:xfrm>
            <a:off x="720000" y="2686649"/>
            <a:ext cx="1926000" cy="74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400"/>
            </a:lvl1pPr>
            <a:lvl2pPr lvl="1" algn="r" rtl="0">
              <a:lnSpc>
                <a:spcPct val="100000"/>
              </a:lnSpc>
              <a:spcBef>
                <a:spcPts val="1600"/>
              </a:spcBef>
              <a:spcAft>
                <a:spcPts val="0"/>
              </a:spcAft>
              <a:buNone/>
              <a:defRPr sz="1400"/>
            </a:lvl2pPr>
            <a:lvl3pPr lvl="2" algn="r" rtl="0">
              <a:lnSpc>
                <a:spcPct val="100000"/>
              </a:lnSpc>
              <a:spcBef>
                <a:spcPts val="1600"/>
              </a:spcBef>
              <a:spcAft>
                <a:spcPts val="0"/>
              </a:spcAft>
              <a:buNone/>
              <a:defRPr sz="1400"/>
            </a:lvl3pPr>
            <a:lvl4pPr lvl="3" algn="r" rtl="0">
              <a:lnSpc>
                <a:spcPct val="100000"/>
              </a:lnSpc>
              <a:spcBef>
                <a:spcPts val="1600"/>
              </a:spcBef>
              <a:spcAft>
                <a:spcPts val="0"/>
              </a:spcAft>
              <a:buNone/>
              <a:defRPr sz="1400"/>
            </a:lvl4pPr>
            <a:lvl5pPr lvl="4" algn="r" rtl="0">
              <a:lnSpc>
                <a:spcPct val="100000"/>
              </a:lnSpc>
              <a:spcBef>
                <a:spcPts val="1600"/>
              </a:spcBef>
              <a:spcAft>
                <a:spcPts val="0"/>
              </a:spcAft>
              <a:buNone/>
              <a:defRPr sz="1400"/>
            </a:lvl5pPr>
            <a:lvl6pPr lvl="5" algn="r" rtl="0">
              <a:lnSpc>
                <a:spcPct val="100000"/>
              </a:lnSpc>
              <a:spcBef>
                <a:spcPts val="1600"/>
              </a:spcBef>
              <a:spcAft>
                <a:spcPts val="0"/>
              </a:spcAft>
              <a:buNone/>
              <a:defRPr sz="1400"/>
            </a:lvl6pPr>
            <a:lvl7pPr lvl="6" algn="r" rtl="0">
              <a:lnSpc>
                <a:spcPct val="100000"/>
              </a:lnSpc>
              <a:spcBef>
                <a:spcPts val="1600"/>
              </a:spcBef>
              <a:spcAft>
                <a:spcPts val="0"/>
              </a:spcAft>
              <a:buNone/>
              <a:defRPr sz="1400"/>
            </a:lvl7pPr>
            <a:lvl8pPr lvl="7" algn="r" rtl="0">
              <a:lnSpc>
                <a:spcPct val="100000"/>
              </a:lnSpc>
              <a:spcBef>
                <a:spcPts val="1600"/>
              </a:spcBef>
              <a:spcAft>
                <a:spcPts val="0"/>
              </a:spcAft>
              <a:buNone/>
              <a:defRPr sz="1400"/>
            </a:lvl8pPr>
            <a:lvl9pPr lvl="8" algn="r" rtl="0">
              <a:lnSpc>
                <a:spcPct val="100000"/>
              </a:lnSpc>
              <a:spcBef>
                <a:spcPts val="1600"/>
              </a:spcBef>
              <a:spcAft>
                <a:spcPts val="1600"/>
              </a:spcAft>
              <a:buNone/>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3_1_2">
    <p:bg>
      <p:bgPr>
        <a:solidFill>
          <a:schemeClr val="dk2"/>
        </a:solidFill>
        <a:effectLst/>
      </p:bgPr>
    </p:bg>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600"/>
              <a:buNone/>
              <a:defRPr>
                <a:solidFill>
                  <a:srgbClr val="FFFFFF"/>
                </a:solidFill>
              </a:defRPr>
            </a:lvl1pPr>
            <a:lvl2pPr lvl="1"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2pPr>
            <a:lvl3pPr lvl="2"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3pPr>
            <a:lvl4pPr lvl="3"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4pPr>
            <a:lvl5pPr lvl="4"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5pPr>
            <a:lvl6pPr lvl="5"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6pPr>
            <a:lvl7pPr lvl="6"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7pPr>
            <a:lvl8pPr lvl="7"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8pPr>
            <a:lvl9pPr lvl="8" rtl="0">
              <a:spcBef>
                <a:spcPts val="0"/>
              </a:spcBef>
              <a:spcAft>
                <a:spcPts val="0"/>
              </a:spcAft>
              <a:buClr>
                <a:srgbClr val="FFFFFF"/>
              </a:buClr>
              <a:buSzPts val="2800"/>
              <a:buFont typeface="Palanquin Dark"/>
              <a:buNone/>
              <a:defRPr>
                <a:solidFill>
                  <a:srgbClr val="FFFFFF"/>
                </a:solidFill>
                <a:latin typeface="Palanquin Dark"/>
                <a:ea typeface="Palanquin Dark"/>
                <a:cs typeface="Palanquin Dark"/>
                <a:sym typeface="Palanquin Dark"/>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1">
  <p:cSld name="CUSTOM_13">
    <p:spTree>
      <p:nvGrpSpPr>
        <p:cNvPr id="1" name="Shape 188"/>
        <p:cNvGrpSpPr/>
        <p:nvPr/>
      </p:nvGrpSpPr>
      <p:grpSpPr>
        <a:xfrm>
          <a:off x="0" y="0"/>
          <a:ext cx="0" cy="0"/>
          <a:chOff x="0" y="0"/>
          <a:chExt cx="0" cy="0"/>
        </a:xfrm>
      </p:grpSpPr>
      <p:sp>
        <p:nvSpPr>
          <p:cNvPr id="189" name="Google Shape;189;p25"/>
          <p:cNvSpPr txBox="1">
            <a:spLocks noGrp="1"/>
          </p:cNvSpPr>
          <p:nvPr>
            <p:ph type="subTitle" idx="1"/>
          </p:nvPr>
        </p:nvSpPr>
        <p:spPr>
          <a:xfrm>
            <a:off x="4964700" y="1893500"/>
            <a:ext cx="2273100" cy="49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90" name="Google Shape;190;p25"/>
          <p:cNvSpPr txBox="1">
            <a:spLocks noGrp="1"/>
          </p:cNvSpPr>
          <p:nvPr>
            <p:ph type="subTitle" idx="2"/>
          </p:nvPr>
        </p:nvSpPr>
        <p:spPr>
          <a:xfrm>
            <a:off x="4964700" y="2573598"/>
            <a:ext cx="2273100" cy="49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91" name="Google Shape;191;p25"/>
          <p:cNvSpPr txBox="1">
            <a:spLocks noGrp="1"/>
          </p:cNvSpPr>
          <p:nvPr>
            <p:ph type="subTitle" idx="3"/>
          </p:nvPr>
        </p:nvSpPr>
        <p:spPr>
          <a:xfrm>
            <a:off x="4964700" y="3253697"/>
            <a:ext cx="2273100" cy="49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92" name="Google Shape;192;p25"/>
          <p:cNvSpPr txBox="1">
            <a:spLocks noGrp="1"/>
          </p:cNvSpPr>
          <p:nvPr>
            <p:ph type="subTitle" idx="4"/>
          </p:nvPr>
        </p:nvSpPr>
        <p:spPr>
          <a:xfrm>
            <a:off x="720000" y="2787775"/>
            <a:ext cx="2549700" cy="8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93" name="Google Shape;193;p25"/>
          <p:cNvSpPr txBox="1">
            <a:spLocks noGrp="1"/>
          </p:cNvSpPr>
          <p:nvPr>
            <p:ph type="title"/>
          </p:nvPr>
        </p:nvSpPr>
        <p:spPr>
          <a:xfrm>
            <a:off x="720000" y="1489850"/>
            <a:ext cx="2549700" cy="1108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CUSTOM_15">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12" name="Google Shape;212;p27"/>
          <p:cNvSpPr txBox="1">
            <a:spLocks noGrp="1"/>
          </p:cNvSpPr>
          <p:nvPr>
            <p:ph type="subTitle" idx="1"/>
          </p:nvPr>
        </p:nvSpPr>
        <p:spPr>
          <a:xfrm>
            <a:off x="720000" y="2402639"/>
            <a:ext cx="2387400" cy="371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b="1"/>
            </a:lvl1pPr>
            <a:lvl2pPr lvl="1" algn="r" rtl="0">
              <a:lnSpc>
                <a:spcPct val="100000"/>
              </a:lnSpc>
              <a:spcBef>
                <a:spcPts val="0"/>
              </a:spcBef>
              <a:spcAft>
                <a:spcPts val="0"/>
              </a:spcAft>
              <a:buNone/>
              <a:defRPr b="1"/>
            </a:lvl2pPr>
            <a:lvl3pPr lvl="2" algn="r" rtl="0">
              <a:lnSpc>
                <a:spcPct val="100000"/>
              </a:lnSpc>
              <a:spcBef>
                <a:spcPts val="0"/>
              </a:spcBef>
              <a:spcAft>
                <a:spcPts val="0"/>
              </a:spcAft>
              <a:buNone/>
              <a:defRPr b="1"/>
            </a:lvl3pPr>
            <a:lvl4pPr lvl="3" algn="r" rtl="0">
              <a:lnSpc>
                <a:spcPct val="100000"/>
              </a:lnSpc>
              <a:spcBef>
                <a:spcPts val="0"/>
              </a:spcBef>
              <a:spcAft>
                <a:spcPts val="0"/>
              </a:spcAft>
              <a:buNone/>
              <a:defRPr b="1"/>
            </a:lvl4pPr>
            <a:lvl5pPr lvl="4" algn="r" rtl="0">
              <a:lnSpc>
                <a:spcPct val="100000"/>
              </a:lnSpc>
              <a:spcBef>
                <a:spcPts val="0"/>
              </a:spcBef>
              <a:spcAft>
                <a:spcPts val="0"/>
              </a:spcAft>
              <a:buNone/>
              <a:defRPr b="1"/>
            </a:lvl5pPr>
            <a:lvl6pPr lvl="5" algn="r" rtl="0">
              <a:lnSpc>
                <a:spcPct val="100000"/>
              </a:lnSpc>
              <a:spcBef>
                <a:spcPts val="0"/>
              </a:spcBef>
              <a:spcAft>
                <a:spcPts val="0"/>
              </a:spcAft>
              <a:buNone/>
              <a:defRPr b="1"/>
            </a:lvl6pPr>
            <a:lvl7pPr lvl="6" algn="r" rtl="0">
              <a:lnSpc>
                <a:spcPct val="100000"/>
              </a:lnSpc>
              <a:spcBef>
                <a:spcPts val="0"/>
              </a:spcBef>
              <a:spcAft>
                <a:spcPts val="0"/>
              </a:spcAft>
              <a:buNone/>
              <a:defRPr b="1"/>
            </a:lvl7pPr>
            <a:lvl8pPr lvl="7" algn="r" rtl="0">
              <a:lnSpc>
                <a:spcPct val="100000"/>
              </a:lnSpc>
              <a:spcBef>
                <a:spcPts val="0"/>
              </a:spcBef>
              <a:spcAft>
                <a:spcPts val="0"/>
              </a:spcAft>
              <a:buNone/>
              <a:defRPr b="1"/>
            </a:lvl8pPr>
            <a:lvl9pPr lvl="8" algn="r" rtl="0">
              <a:lnSpc>
                <a:spcPct val="100000"/>
              </a:lnSpc>
              <a:spcBef>
                <a:spcPts val="0"/>
              </a:spcBef>
              <a:spcAft>
                <a:spcPts val="0"/>
              </a:spcAft>
              <a:buNone/>
              <a:defRPr b="1"/>
            </a:lvl9pPr>
          </a:lstStyle>
          <a:p>
            <a:endParaRPr/>
          </a:p>
        </p:txBody>
      </p:sp>
      <p:sp>
        <p:nvSpPr>
          <p:cNvPr id="213" name="Google Shape;213;p27"/>
          <p:cNvSpPr txBox="1">
            <a:spLocks noGrp="1"/>
          </p:cNvSpPr>
          <p:nvPr>
            <p:ph type="subTitle" idx="2"/>
          </p:nvPr>
        </p:nvSpPr>
        <p:spPr>
          <a:xfrm>
            <a:off x="720000" y="2679188"/>
            <a:ext cx="2387400" cy="76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400"/>
            </a:lvl1pPr>
            <a:lvl2pPr lvl="1" algn="r" rtl="0">
              <a:lnSpc>
                <a:spcPct val="100000"/>
              </a:lnSpc>
              <a:spcBef>
                <a:spcPts val="1600"/>
              </a:spcBef>
              <a:spcAft>
                <a:spcPts val="0"/>
              </a:spcAft>
              <a:buNone/>
              <a:defRPr sz="1400"/>
            </a:lvl2pPr>
            <a:lvl3pPr lvl="2" algn="r" rtl="0">
              <a:lnSpc>
                <a:spcPct val="100000"/>
              </a:lnSpc>
              <a:spcBef>
                <a:spcPts val="1600"/>
              </a:spcBef>
              <a:spcAft>
                <a:spcPts val="0"/>
              </a:spcAft>
              <a:buNone/>
              <a:defRPr sz="1400"/>
            </a:lvl3pPr>
            <a:lvl4pPr lvl="3" algn="r" rtl="0">
              <a:lnSpc>
                <a:spcPct val="100000"/>
              </a:lnSpc>
              <a:spcBef>
                <a:spcPts val="1600"/>
              </a:spcBef>
              <a:spcAft>
                <a:spcPts val="0"/>
              </a:spcAft>
              <a:buNone/>
              <a:defRPr sz="1400"/>
            </a:lvl4pPr>
            <a:lvl5pPr lvl="4" algn="r" rtl="0">
              <a:lnSpc>
                <a:spcPct val="100000"/>
              </a:lnSpc>
              <a:spcBef>
                <a:spcPts val="1600"/>
              </a:spcBef>
              <a:spcAft>
                <a:spcPts val="0"/>
              </a:spcAft>
              <a:buNone/>
              <a:defRPr sz="1400"/>
            </a:lvl5pPr>
            <a:lvl6pPr lvl="5" algn="r" rtl="0">
              <a:lnSpc>
                <a:spcPct val="100000"/>
              </a:lnSpc>
              <a:spcBef>
                <a:spcPts val="1600"/>
              </a:spcBef>
              <a:spcAft>
                <a:spcPts val="0"/>
              </a:spcAft>
              <a:buNone/>
              <a:defRPr sz="1400"/>
            </a:lvl6pPr>
            <a:lvl7pPr lvl="6" algn="r" rtl="0">
              <a:lnSpc>
                <a:spcPct val="100000"/>
              </a:lnSpc>
              <a:spcBef>
                <a:spcPts val="1600"/>
              </a:spcBef>
              <a:spcAft>
                <a:spcPts val="0"/>
              </a:spcAft>
              <a:buNone/>
              <a:defRPr sz="1400"/>
            </a:lvl7pPr>
            <a:lvl8pPr lvl="7" algn="r" rtl="0">
              <a:lnSpc>
                <a:spcPct val="100000"/>
              </a:lnSpc>
              <a:spcBef>
                <a:spcPts val="1600"/>
              </a:spcBef>
              <a:spcAft>
                <a:spcPts val="0"/>
              </a:spcAft>
              <a:buNone/>
              <a:defRPr sz="1400"/>
            </a:lvl8pPr>
            <a:lvl9pPr lvl="8" algn="r" rtl="0">
              <a:lnSpc>
                <a:spcPct val="100000"/>
              </a:lnSpc>
              <a:spcBef>
                <a:spcPts val="1600"/>
              </a:spcBef>
              <a:spcAft>
                <a:spcPts val="1600"/>
              </a:spcAft>
              <a:buNone/>
              <a:defRPr sz="1400"/>
            </a:lvl9pPr>
          </a:lstStyle>
          <a:p>
            <a:endParaRPr/>
          </a:p>
        </p:txBody>
      </p:sp>
      <p:sp>
        <p:nvSpPr>
          <p:cNvPr id="214" name="Google Shape;214;p27"/>
          <p:cNvSpPr txBox="1">
            <a:spLocks noGrp="1"/>
          </p:cNvSpPr>
          <p:nvPr>
            <p:ph type="subTitle" idx="3"/>
          </p:nvPr>
        </p:nvSpPr>
        <p:spPr>
          <a:xfrm>
            <a:off x="6036600" y="1807255"/>
            <a:ext cx="23874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215" name="Google Shape;215;p27"/>
          <p:cNvSpPr txBox="1">
            <a:spLocks noGrp="1"/>
          </p:cNvSpPr>
          <p:nvPr>
            <p:ph type="subTitle" idx="4"/>
          </p:nvPr>
        </p:nvSpPr>
        <p:spPr>
          <a:xfrm>
            <a:off x="6036600" y="2082480"/>
            <a:ext cx="2387400" cy="76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216" name="Google Shape;216;p27"/>
          <p:cNvSpPr txBox="1">
            <a:spLocks noGrp="1"/>
          </p:cNvSpPr>
          <p:nvPr>
            <p:ph type="subTitle" idx="5"/>
          </p:nvPr>
        </p:nvSpPr>
        <p:spPr>
          <a:xfrm>
            <a:off x="6036600" y="2998023"/>
            <a:ext cx="23874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217" name="Google Shape;217;p27"/>
          <p:cNvSpPr txBox="1">
            <a:spLocks noGrp="1"/>
          </p:cNvSpPr>
          <p:nvPr>
            <p:ph type="subTitle" idx="6"/>
          </p:nvPr>
        </p:nvSpPr>
        <p:spPr>
          <a:xfrm>
            <a:off x="6036600" y="3275895"/>
            <a:ext cx="2387400" cy="76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1pPr>
            <a:lvl2pPr lvl="1"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Poppins"/>
              <a:buChar char="●"/>
              <a:defRPr sz="1800">
                <a:solidFill>
                  <a:schemeClr val="dk1"/>
                </a:solidFill>
                <a:latin typeface="Poppins"/>
                <a:ea typeface="Poppins"/>
                <a:cs typeface="Poppins"/>
                <a:sym typeface="Poppins"/>
              </a:defRPr>
            </a:lvl1pPr>
            <a:lvl2pPr marL="914400" lvl="1"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7" r:id="rId5"/>
    <p:sldLayoutId id="2147483662" r:id="rId6"/>
    <p:sldLayoutId id="2147483664" r:id="rId7"/>
    <p:sldLayoutId id="2147483671" r:id="rId8"/>
    <p:sldLayoutId id="214748367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50" name="Google Shape;250;p3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663">
              <a:buClrTx/>
              <a:buFontTx/>
              <a:buNone/>
            </a:pPr>
            <a:fld id="{C764DE79-268F-4C1A-8933-263129D2AF90}" type="datetimeFigureOut">
              <a:rPr lang="en-US" kern="1200">
                <a:solidFill>
                  <a:srgbClr val="999999">
                    <a:tint val="75000"/>
                  </a:srgbClr>
                </a:solidFill>
                <a:latin typeface="Calibri" panose="020F0502020204030204"/>
              </a:rPr>
              <a:pPr defTabSz="685663">
                <a:buClrTx/>
                <a:buFontTx/>
                <a:buNone/>
              </a:pPr>
              <a:t>9/22/2021</a:t>
            </a:fld>
            <a:endParaRPr lang="en-US" kern="1200" dirty="0">
              <a:solidFill>
                <a:srgbClr val="999999">
                  <a:tint val="75000"/>
                </a:srgbClr>
              </a:solidFill>
              <a:latin typeface="Calibri" panose="020F0502020204030204"/>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663">
              <a:buClrTx/>
              <a:buFontTx/>
              <a:buNone/>
            </a:pPr>
            <a:endParaRPr lang="en-US" kern="1200" dirty="0">
              <a:solidFill>
                <a:srgbClr val="999999">
                  <a:tint val="75000"/>
                </a:srgbClr>
              </a:solidFill>
              <a:latin typeface="Calibri" panose="020F0502020204030204"/>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663">
              <a:buClrTx/>
              <a:buFontTx/>
              <a:buNone/>
            </a:pPr>
            <a:fld id="{48F63A3B-78C7-47BE-AE5E-E10140E04643}" type="slidenum">
              <a:rPr lang="en-US" kern="1200">
                <a:solidFill>
                  <a:srgbClr val="999999">
                    <a:tint val="75000"/>
                  </a:srgbClr>
                </a:solidFill>
                <a:latin typeface="Calibri" panose="020F0502020204030204"/>
              </a:rPr>
              <a:pPr defTabSz="685663">
                <a:buClrTx/>
                <a:buFontTx/>
                <a:buNone/>
              </a:pPr>
              <a:t>‹Nº›</a:t>
            </a:fld>
            <a:endParaRPr lang="en-US" kern="1200" dirty="0">
              <a:solidFill>
                <a:srgbClr val="999999">
                  <a:tint val="75000"/>
                </a:srgbClr>
              </a:solidFill>
              <a:latin typeface="Calibri" panose="020F0502020204030204"/>
            </a:endParaRPr>
          </a:p>
        </p:txBody>
      </p:sp>
    </p:spTree>
    <p:extLst>
      <p:ext uri="{BB962C8B-B14F-4D97-AF65-F5344CB8AC3E}">
        <p14:creationId xmlns:p14="http://schemas.microsoft.com/office/powerpoint/2010/main" val="18821048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Righteous"/>
              <a:buNone/>
              <a:defRPr sz="2800">
                <a:solidFill>
                  <a:schemeClr val="dk2"/>
                </a:solidFill>
                <a:latin typeface="Righteous"/>
                <a:ea typeface="Righteous"/>
                <a:cs typeface="Righteous"/>
                <a:sym typeface="Righteous"/>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Abel"/>
              <a:buChar char="●"/>
              <a:defRPr sz="1800">
                <a:solidFill>
                  <a:schemeClr val="dk2"/>
                </a:solidFill>
                <a:latin typeface="Abel"/>
                <a:ea typeface="Abel"/>
                <a:cs typeface="Abel"/>
                <a:sym typeface="Abel"/>
              </a:defRPr>
            </a:lvl1pPr>
            <a:lvl2pPr marL="914400" lvl="1"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2pPr>
            <a:lvl3pPr marL="1371600" lvl="2"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3pPr>
            <a:lvl4pPr marL="1828800" lvl="3"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4pPr>
            <a:lvl5pPr marL="2286000" lvl="4"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5pPr>
            <a:lvl6pPr marL="2743200" lvl="5"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6pPr>
            <a:lvl7pPr marL="3200400" lvl="6"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7pPr>
            <a:lvl8pPr marL="3657600" lvl="7"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8pPr>
            <a:lvl9pPr marL="4114800" lvl="8" indent="-317500">
              <a:lnSpc>
                <a:spcPct val="100000"/>
              </a:lnSpc>
              <a:spcBef>
                <a:spcPts val="1600"/>
              </a:spcBef>
              <a:spcAft>
                <a:spcPts val="1600"/>
              </a:spcAft>
              <a:buClr>
                <a:schemeClr val="dk2"/>
              </a:buClr>
              <a:buSzPts val="1400"/>
              <a:buFont typeface="Abel"/>
              <a:buChar char="■"/>
              <a:defRPr>
                <a:solidFill>
                  <a:schemeClr val="dk2"/>
                </a:solidFill>
                <a:latin typeface="Abel"/>
                <a:ea typeface="Abel"/>
                <a:cs typeface="Abel"/>
                <a:sym typeface="Abel"/>
              </a:defRPr>
            </a:lvl9pPr>
          </a:lstStyle>
          <a:p>
            <a:endParaRPr/>
          </a:p>
        </p:txBody>
      </p:sp>
    </p:spTree>
    <p:extLst>
      <p:ext uri="{BB962C8B-B14F-4D97-AF65-F5344CB8AC3E}">
        <p14:creationId xmlns:p14="http://schemas.microsoft.com/office/powerpoint/2010/main" val="1500579091"/>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mailto:cambio.climatico@sonora.gob.m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4281"/>
        <p:cNvGrpSpPr/>
        <p:nvPr/>
      </p:nvGrpSpPr>
      <p:grpSpPr>
        <a:xfrm>
          <a:off x="0" y="0"/>
          <a:ext cx="0" cy="0"/>
          <a:chOff x="0" y="0"/>
          <a:chExt cx="0" cy="0"/>
        </a:xfrm>
      </p:grpSpPr>
      <p:cxnSp>
        <p:nvCxnSpPr>
          <p:cNvPr id="778" name="Google Shape;2216;p55"/>
          <p:cNvCxnSpPr/>
          <p:nvPr/>
        </p:nvCxnSpPr>
        <p:spPr>
          <a:xfrm>
            <a:off x="831576" y="4611643"/>
            <a:ext cx="7478700" cy="0"/>
          </a:xfrm>
          <a:prstGeom prst="straightConnector1">
            <a:avLst/>
          </a:prstGeom>
          <a:ln>
            <a:solidFill>
              <a:schemeClr val="bg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82" name="Google Shape;2068;p47"/>
          <p:cNvGrpSpPr/>
          <p:nvPr/>
        </p:nvGrpSpPr>
        <p:grpSpPr>
          <a:xfrm>
            <a:off x="3637767" y="2006930"/>
            <a:ext cx="4672509" cy="2652213"/>
            <a:chOff x="238125" y="914950"/>
            <a:chExt cx="7142075" cy="3883925"/>
          </a:xfrm>
        </p:grpSpPr>
        <p:sp>
          <p:nvSpPr>
            <p:cNvPr id="83" name="Google Shape;2069;p47"/>
            <p:cNvSpPr/>
            <p:nvPr/>
          </p:nvSpPr>
          <p:spPr>
            <a:xfrm>
              <a:off x="238125" y="4687325"/>
              <a:ext cx="7142075" cy="5875"/>
            </a:xfrm>
            <a:custGeom>
              <a:avLst/>
              <a:gdLst/>
              <a:ahLst/>
              <a:cxnLst/>
              <a:rect l="l" t="t" r="r" b="b"/>
              <a:pathLst>
                <a:path w="285683" h="235" extrusionOk="0">
                  <a:moveTo>
                    <a:pt x="142849" y="1"/>
                  </a:moveTo>
                  <a:cubicBezTo>
                    <a:pt x="63943" y="1"/>
                    <a:pt x="0" y="53"/>
                    <a:pt x="0" y="117"/>
                  </a:cubicBezTo>
                  <a:cubicBezTo>
                    <a:pt x="0" y="183"/>
                    <a:pt x="63943" y="235"/>
                    <a:pt x="142849" y="235"/>
                  </a:cubicBezTo>
                  <a:cubicBezTo>
                    <a:pt x="221726" y="235"/>
                    <a:pt x="285683" y="183"/>
                    <a:pt x="285683" y="117"/>
                  </a:cubicBezTo>
                  <a:cubicBezTo>
                    <a:pt x="285683" y="53"/>
                    <a:pt x="221726" y="1"/>
                    <a:pt x="14284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4" name="Google Shape;2070;p47"/>
            <p:cNvSpPr/>
            <p:nvPr/>
          </p:nvSpPr>
          <p:spPr>
            <a:xfrm>
              <a:off x="4727125" y="3103750"/>
              <a:ext cx="2358650" cy="1584150"/>
            </a:xfrm>
            <a:custGeom>
              <a:avLst/>
              <a:gdLst/>
              <a:ahLst/>
              <a:cxnLst/>
              <a:rect l="l" t="t" r="r" b="b"/>
              <a:pathLst>
                <a:path w="94346" h="63366" extrusionOk="0">
                  <a:moveTo>
                    <a:pt x="23099" y="0"/>
                  </a:moveTo>
                  <a:cubicBezTo>
                    <a:pt x="22617" y="0"/>
                    <a:pt x="22189" y="303"/>
                    <a:pt x="22028" y="757"/>
                  </a:cubicBezTo>
                  <a:lnTo>
                    <a:pt x="1" y="63365"/>
                  </a:lnTo>
                  <a:lnTo>
                    <a:pt x="69342" y="63365"/>
                  </a:lnTo>
                  <a:lnTo>
                    <a:pt x="94048" y="1600"/>
                  </a:lnTo>
                  <a:cubicBezTo>
                    <a:pt x="94346" y="856"/>
                    <a:pt x="93797" y="46"/>
                    <a:pt x="92997" y="46"/>
                  </a:cubicBezTo>
                  <a:lnTo>
                    <a:pt x="23099" y="0"/>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5" name="Google Shape;2071;p47"/>
            <p:cNvSpPr/>
            <p:nvPr/>
          </p:nvSpPr>
          <p:spPr>
            <a:xfrm>
              <a:off x="4802875" y="3166625"/>
              <a:ext cx="2184650" cy="1415025"/>
            </a:xfrm>
            <a:custGeom>
              <a:avLst/>
              <a:gdLst/>
              <a:ahLst/>
              <a:cxnLst/>
              <a:rect l="l" t="t" r="r" b="b"/>
              <a:pathLst>
                <a:path w="87386" h="56601" extrusionOk="0">
                  <a:moveTo>
                    <a:pt x="20851" y="1"/>
                  </a:moveTo>
                  <a:cubicBezTo>
                    <a:pt x="20583" y="1"/>
                    <a:pt x="20343" y="168"/>
                    <a:pt x="20249" y="421"/>
                  </a:cubicBezTo>
                  <a:lnTo>
                    <a:pt x="150" y="55759"/>
                  </a:lnTo>
                  <a:cubicBezTo>
                    <a:pt x="0" y="56169"/>
                    <a:pt x="312" y="56600"/>
                    <a:pt x="759" y="56600"/>
                  </a:cubicBezTo>
                  <a:lnTo>
                    <a:pt x="63930" y="56600"/>
                  </a:lnTo>
                  <a:cubicBezTo>
                    <a:pt x="63931" y="56600"/>
                    <a:pt x="63932" y="56600"/>
                    <a:pt x="63933" y="56600"/>
                  </a:cubicBezTo>
                  <a:cubicBezTo>
                    <a:pt x="64193" y="56600"/>
                    <a:pt x="64429" y="56445"/>
                    <a:pt x="64529" y="56204"/>
                  </a:cubicBezTo>
                  <a:lnTo>
                    <a:pt x="87216" y="866"/>
                  </a:lnTo>
                  <a:cubicBezTo>
                    <a:pt x="87386" y="452"/>
                    <a:pt x="87074" y="1"/>
                    <a:pt x="86615" y="1"/>
                  </a:cubicBezTo>
                  <a:lnTo>
                    <a:pt x="20858" y="1"/>
                  </a:lnTo>
                  <a:cubicBezTo>
                    <a:pt x="20855" y="1"/>
                    <a:pt x="20853" y="1"/>
                    <a:pt x="20851"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6" name="Google Shape;2072;p47"/>
            <p:cNvSpPr/>
            <p:nvPr/>
          </p:nvSpPr>
          <p:spPr>
            <a:xfrm>
              <a:off x="4104675" y="4581625"/>
              <a:ext cx="2356025" cy="108625"/>
            </a:xfrm>
            <a:custGeom>
              <a:avLst/>
              <a:gdLst/>
              <a:ahLst/>
              <a:cxnLst/>
              <a:rect l="l" t="t" r="r" b="b"/>
              <a:pathLst>
                <a:path w="94241" h="4345" extrusionOk="0">
                  <a:moveTo>
                    <a:pt x="1" y="0"/>
                  </a:moveTo>
                  <a:lnTo>
                    <a:pt x="1" y="4345"/>
                  </a:lnTo>
                  <a:lnTo>
                    <a:pt x="94240" y="4345"/>
                  </a:lnTo>
                  <a:lnTo>
                    <a:pt x="91679" y="0"/>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7" name="Google Shape;2073;p47"/>
            <p:cNvSpPr/>
            <p:nvPr/>
          </p:nvSpPr>
          <p:spPr>
            <a:xfrm>
              <a:off x="3384700" y="3203600"/>
              <a:ext cx="1662375" cy="969150"/>
            </a:xfrm>
            <a:custGeom>
              <a:avLst/>
              <a:gdLst/>
              <a:ahLst/>
              <a:cxnLst/>
              <a:rect l="l" t="t" r="r" b="b"/>
              <a:pathLst>
                <a:path w="66495" h="38766" extrusionOk="0">
                  <a:moveTo>
                    <a:pt x="51485" y="0"/>
                  </a:moveTo>
                  <a:cubicBezTo>
                    <a:pt x="51485" y="0"/>
                    <a:pt x="49587" y="22575"/>
                    <a:pt x="45495" y="23675"/>
                  </a:cubicBezTo>
                  <a:cubicBezTo>
                    <a:pt x="41305" y="24800"/>
                    <a:pt x="36888" y="25188"/>
                    <a:pt x="32770" y="25188"/>
                  </a:cubicBezTo>
                  <a:cubicBezTo>
                    <a:pt x="25944" y="25188"/>
                    <a:pt x="19940" y="24122"/>
                    <a:pt x="17150" y="23574"/>
                  </a:cubicBezTo>
                  <a:cubicBezTo>
                    <a:pt x="16647" y="23143"/>
                    <a:pt x="16068" y="22620"/>
                    <a:pt x="15415" y="21973"/>
                  </a:cubicBezTo>
                  <a:cubicBezTo>
                    <a:pt x="14853" y="21412"/>
                    <a:pt x="14391" y="20760"/>
                    <a:pt x="14048" y="20046"/>
                  </a:cubicBezTo>
                  <a:cubicBezTo>
                    <a:pt x="13628" y="19176"/>
                    <a:pt x="13115" y="17997"/>
                    <a:pt x="13028" y="17263"/>
                  </a:cubicBezTo>
                  <a:cubicBezTo>
                    <a:pt x="12963" y="16702"/>
                    <a:pt x="12508" y="16372"/>
                    <a:pt x="12076" y="16372"/>
                  </a:cubicBezTo>
                  <a:cubicBezTo>
                    <a:pt x="11808" y="16372"/>
                    <a:pt x="11549" y="16499"/>
                    <a:pt x="11397" y="16776"/>
                  </a:cubicBezTo>
                  <a:cubicBezTo>
                    <a:pt x="10997" y="17501"/>
                    <a:pt x="10828" y="20260"/>
                    <a:pt x="12331" y="22771"/>
                  </a:cubicBezTo>
                  <a:cubicBezTo>
                    <a:pt x="12331" y="22771"/>
                    <a:pt x="12813" y="23903"/>
                    <a:pt x="11511" y="24383"/>
                  </a:cubicBezTo>
                  <a:cubicBezTo>
                    <a:pt x="9620" y="25080"/>
                    <a:pt x="2958" y="27150"/>
                    <a:pt x="1883" y="27660"/>
                  </a:cubicBezTo>
                  <a:cubicBezTo>
                    <a:pt x="927" y="28114"/>
                    <a:pt x="0" y="28927"/>
                    <a:pt x="1007" y="29089"/>
                  </a:cubicBezTo>
                  <a:cubicBezTo>
                    <a:pt x="1101" y="29104"/>
                    <a:pt x="1234" y="29111"/>
                    <a:pt x="1398" y="29111"/>
                  </a:cubicBezTo>
                  <a:cubicBezTo>
                    <a:pt x="2515" y="29111"/>
                    <a:pt x="5071" y="28793"/>
                    <a:pt x="6500" y="28602"/>
                  </a:cubicBezTo>
                  <a:lnTo>
                    <a:pt x="6500" y="28602"/>
                  </a:lnTo>
                  <a:cubicBezTo>
                    <a:pt x="4516" y="28892"/>
                    <a:pt x="326" y="29602"/>
                    <a:pt x="462" y="30402"/>
                  </a:cubicBezTo>
                  <a:cubicBezTo>
                    <a:pt x="529" y="30798"/>
                    <a:pt x="1144" y="31081"/>
                    <a:pt x="2461" y="31081"/>
                  </a:cubicBezTo>
                  <a:cubicBezTo>
                    <a:pt x="2693" y="31081"/>
                    <a:pt x="2947" y="31072"/>
                    <a:pt x="3223" y="31054"/>
                  </a:cubicBezTo>
                  <a:lnTo>
                    <a:pt x="3223" y="31054"/>
                  </a:lnTo>
                  <a:cubicBezTo>
                    <a:pt x="2008" y="31291"/>
                    <a:pt x="929" y="31562"/>
                    <a:pt x="682" y="31809"/>
                  </a:cubicBezTo>
                  <a:cubicBezTo>
                    <a:pt x="53" y="32440"/>
                    <a:pt x="1145" y="32615"/>
                    <a:pt x="2543" y="32615"/>
                  </a:cubicBezTo>
                  <a:cubicBezTo>
                    <a:pt x="4264" y="32615"/>
                    <a:pt x="6447" y="32351"/>
                    <a:pt x="6448" y="32351"/>
                  </a:cubicBezTo>
                  <a:lnTo>
                    <a:pt x="6448" y="32351"/>
                  </a:lnTo>
                  <a:cubicBezTo>
                    <a:pt x="1429" y="33002"/>
                    <a:pt x="1481" y="32739"/>
                    <a:pt x="1427" y="33427"/>
                  </a:cubicBezTo>
                  <a:cubicBezTo>
                    <a:pt x="1387" y="33944"/>
                    <a:pt x="2522" y="34150"/>
                    <a:pt x="5279" y="34184"/>
                  </a:cubicBezTo>
                  <a:cubicBezTo>
                    <a:pt x="7515" y="34212"/>
                    <a:pt x="9826" y="34687"/>
                    <a:pt x="13229" y="34914"/>
                  </a:cubicBezTo>
                  <a:cubicBezTo>
                    <a:pt x="13229" y="34914"/>
                    <a:pt x="26843" y="38765"/>
                    <a:pt x="39810" y="38765"/>
                  </a:cubicBezTo>
                  <a:cubicBezTo>
                    <a:pt x="49896" y="38765"/>
                    <a:pt x="59590" y="36435"/>
                    <a:pt x="62180" y="28148"/>
                  </a:cubicBezTo>
                  <a:cubicBezTo>
                    <a:pt x="65372" y="17940"/>
                    <a:pt x="65392" y="14054"/>
                    <a:pt x="66495" y="7364"/>
                  </a:cubicBezTo>
                  <a:lnTo>
                    <a:pt x="51485" y="0"/>
                  </a:ln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8" name="Google Shape;2074;p47"/>
            <p:cNvSpPr/>
            <p:nvPr/>
          </p:nvSpPr>
          <p:spPr>
            <a:xfrm>
              <a:off x="3449200" y="4002625"/>
              <a:ext cx="172975" cy="21350"/>
            </a:xfrm>
            <a:custGeom>
              <a:avLst/>
              <a:gdLst/>
              <a:ahLst/>
              <a:cxnLst/>
              <a:rect l="l" t="t" r="r" b="b"/>
              <a:pathLst>
                <a:path w="6919" h="854" extrusionOk="0">
                  <a:moveTo>
                    <a:pt x="6346" y="1"/>
                  </a:moveTo>
                  <a:cubicBezTo>
                    <a:pt x="5727" y="1"/>
                    <a:pt x="4650" y="70"/>
                    <a:pt x="3430" y="197"/>
                  </a:cubicBezTo>
                  <a:cubicBezTo>
                    <a:pt x="1533" y="396"/>
                    <a:pt x="0" y="660"/>
                    <a:pt x="8" y="787"/>
                  </a:cubicBezTo>
                  <a:cubicBezTo>
                    <a:pt x="11" y="832"/>
                    <a:pt x="209" y="854"/>
                    <a:pt x="551" y="854"/>
                  </a:cubicBezTo>
                  <a:cubicBezTo>
                    <a:pt x="1167" y="854"/>
                    <a:pt x="2248" y="784"/>
                    <a:pt x="3478" y="656"/>
                  </a:cubicBezTo>
                  <a:cubicBezTo>
                    <a:pt x="5386" y="455"/>
                    <a:pt x="6919" y="192"/>
                    <a:pt x="6899" y="67"/>
                  </a:cubicBezTo>
                  <a:cubicBezTo>
                    <a:pt x="6892" y="22"/>
                    <a:pt x="6690" y="1"/>
                    <a:pt x="6346" y="1"/>
                  </a:cubicBezTo>
                  <a:close/>
                </a:path>
              </a:pathLst>
            </a:custGeom>
            <a:solidFill>
              <a:srgbClr val="A369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9" name="Google Shape;2075;p47"/>
            <p:cNvSpPr/>
            <p:nvPr/>
          </p:nvSpPr>
          <p:spPr>
            <a:xfrm>
              <a:off x="3437600" y="3954400"/>
              <a:ext cx="183425" cy="32350"/>
            </a:xfrm>
            <a:custGeom>
              <a:avLst/>
              <a:gdLst/>
              <a:ahLst/>
              <a:cxnLst/>
              <a:rect l="l" t="t" r="r" b="b"/>
              <a:pathLst>
                <a:path w="7337" h="1294" extrusionOk="0">
                  <a:moveTo>
                    <a:pt x="7072" y="0"/>
                  </a:moveTo>
                  <a:cubicBezTo>
                    <a:pt x="6540" y="0"/>
                    <a:pt x="5195" y="160"/>
                    <a:pt x="3631" y="419"/>
                  </a:cubicBezTo>
                  <a:cubicBezTo>
                    <a:pt x="1616" y="754"/>
                    <a:pt x="1" y="1127"/>
                    <a:pt x="21" y="1253"/>
                  </a:cubicBezTo>
                  <a:cubicBezTo>
                    <a:pt x="26" y="1281"/>
                    <a:pt x="112" y="1294"/>
                    <a:pt x="265" y="1294"/>
                  </a:cubicBezTo>
                  <a:cubicBezTo>
                    <a:pt x="798" y="1294"/>
                    <a:pt x="2142" y="1133"/>
                    <a:pt x="3706" y="873"/>
                  </a:cubicBezTo>
                  <a:cubicBezTo>
                    <a:pt x="5720" y="540"/>
                    <a:pt x="7337" y="167"/>
                    <a:pt x="7315" y="41"/>
                  </a:cubicBezTo>
                  <a:cubicBezTo>
                    <a:pt x="7311" y="13"/>
                    <a:pt x="7225" y="0"/>
                    <a:pt x="7072" y="0"/>
                  </a:cubicBezTo>
                  <a:close/>
                </a:path>
              </a:pathLst>
            </a:custGeom>
            <a:solidFill>
              <a:srgbClr val="A369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0" name="Google Shape;2076;p47"/>
            <p:cNvSpPr/>
            <p:nvPr/>
          </p:nvSpPr>
          <p:spPr>
            <a:xfrm>
              <a:off x="3446250" y="3903700"/>
              <a:ext cx="173325" cy="32975"/>
            </a:xfrm>
            <a:custGeom>
              <a:avLst/>
              <a:gdLst/>
              <a:ahLst/>
              <a:cxnLst/>
              <a:rect l="l" t="t" r="r" b="b"/>
              <a:pathLst>
                <a:path w="6933" h="1319" extrusionOk="0">
                  <a:moveTo>
                    <a:pt x="6688" y="0"/>
                  </a:moveTo>
                  <a:cubicBezTo>
                    <a:pt x="6190" y="0"/>
                    <a:pt x="4912" y="165"/>
                    <a:pt x="3426" y="433"/>
                  </a:cubicBezTo>
                  <a:cubicBezTo>
                    <a:pt x="1524" y="774"/>
                    <a:pt x="1" y="1153"/>
                    <a:pt x="23" y="1279"/>
                  </a:cubicBezTo>
                  <a:cubicBezTo>
                    <a:pt x="28" y="1306"/>
                    <a:pt x="105" y="1319"/>
                    <a:pt x="243" y="1319"/>
                  </a:cubicBezTo>
                  <a:cubicBezTo>
                    <a:pt x="739" y="1319"/>
                    <a:pt x="2019" y="1153"/>
                    <a:pt x="3507" y="886"/>
                  </a:cubicBezTo>
                  <a:cubicBezTo>
                    <a:pt x="5408" y="545"/>
                    <a:pt x="6933" y="166"/>
                    <a:pt x="6910" y="40"/>
                  </a:cubicBezTo>
                  <a:cubicBezTo>
                    <a:pt x="6905" y="13"/>
                    <a:pt x="6827" y="0"/>
                    <a:pt x="6688" y="0"/>
                  </a:cubicBezTo>
                  <a:close/>
                </a:path>
              </a:pathLst>
            </a:custGeom>
            <a:solidFill>
              <a:srgbClr val="A369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1" name="Google Shape;2077;p47"/>
            <p:cNvSpPr/>
            <p:nvPr/>
          </p:nvSpPr>
          <p:spPr>
            <a:xfrm>
              <a:off x="5047050" y="4166950"/>
              <a:ext cx="1090925" cy="407325"/>
            </a:xfrm>
            <a:custGeom>
              <a:avLst/>
              <a:gdLst/>
              <a:ahLst/>
              <a:cxnLst/>
              <a:rect l="l" t="t" r="r" b="b"/>
              <a:pathLst>
                <a:path w="43637" h="16293" extrusionOk="0">
                  <a:moveTo>
                    <a:pt x="40840" y="1"/>
                  </a:moveTo>
                  <a:lnTo>
                    <a:pt x="1672" y="3633"/>
                  </a:lnTo>
                  <a:lnTo>
                    <a:pt x="1" y="16292"/>
                  </a:lnTo>
                  <a:lnTo>
                    <a:pt x="43637" y="16292"/>
                  </a:lnTo>
                  <a:lnTo>
                    <a:pt x="40840" y="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2" name="Google Shape;2078;p47"/>
            <p:cNvSpPr/>
            <p:nvPr/>
          </p:nvSpPr>
          <p:spPr>
            <a:xfrm>
              <a:off x="4623675" y="2767875"/>
              <a:ext cx="359200" cy="576250"/>
            </a:xfrm>
            <a:custGeom>
              <a:avLst/>
              <a:gdLst/>
              <a:ahLst/>
              <a:cxnLst/>
              <a:rect l="l" t="t" r="r" b="b"/>
              <a:pathLst>
                <a:path w="14368" h="23050" extrusionOk="0">
                  <a:moveTo>
                    <a:pt x="6344" y="0"/>
                  </a:moveTo>
                  <a:cubicBezTo>
                    <a:pt x="6344" y="0"/>
                    <a:pt x="0" y="19050"/>
                    <a:pt x="407" y="19812"/>
                  </a:cubicBezTo>
                  <a:lnTo>
                    <a:pt x="14368" y="23050"/>
                  </a:lnTo>
                  <a:lnTo>
                    <a:pt x="6344" y="0"/>
                  </a:lnTo>
                  <a:close/>
                </a:path>
              </a:pathLst>
            </a:custGeom>
            <a:solidFill>
              <a:srgbClr val="E850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3" name="Google Shape;2079;p47"/>
            <p:cNvSpPr/>
            <p:nvPr/>
          </p:nvSpPr>
          <p:spPr>
            <a:xfrm>
              <a:off x="4623675" y="2767875"/>
              <a:ext cx="359200" cy="576250"/>
            </a:xfrm>
            <a:custGeom>
              <a:avLst/>
              <a:gdLst/>
              <a:ahLst/>
              <a:cxnLst/>
              <a:rect l="l" t="t" r="r" b="b"/>
              <a:pathLst>
                <a:path w="14368" h="23050" extrusionOk="0">
                  <a:moveTo>
                    <a:pt x="6344" y="0"/>
                  </a:moveTo>
                  <a:cubicBezTo>
                    <a:pt x="6344" y="0"/>
                    <a:pt x="0" y="19050"/>
                    <a:pt x="407" y="19812"/>
                  </a:cubicBezTo>
                  <a:lnTo>
                    <a:pt x="14368" y="23050"/>
                  </a:lnTo>
                  <a:lnTo>
                    <a:pt x="6344" y="0"/>
                  </a:lnTo>
                  <a:close/>
                </a:path>
              </a:pathLst>
            </a:custGeom>
            <a:solidFill>
              <a:srgbClr val="455A64">
                <a:alpha val="2678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4" name="Google Shape;2080;p47"/>
            <p:cNvSpPr/>
            <p:nvPr/>
          </p:nvSpPr>
          <p:spPr>
            <a:xfrm>
              <a:off x="4778600" y="2608375"/>
              <a:ext cx="1322375" cy="1735825"/>
            </a:xfrm>
            <a:custGeom>
              <a:avLst/>
              <a:gdLst/>
              <a:ahLst/>
              <a:cxnLst/>
              <a:rect l="l" t="t" r="r" b="b"/>
              <a:pathLst>
                <a:path w="52895" h="69433" extrusionOk="0">
                  <a:moveTo>
                    <a:pt x="13706" y="1"/>
                  </a:moveTo>
                  <a:cubicBezTo>
                    <a:pt x="11976" y="1"/>
                    <a:pt x="10244" y="112"/>
                    <a:pt x="8520" y="335"/>
                  </a:cubicBezTo>
                  <a:lnTo>
                    <a:pt x="7672" y="445"/>
                  </a:lnTo>
                  <a:cubicBezTo>
                    <a:pt x="4154" y="901"/>
                    <a:pt x="1210" y="3201"/>
                    <a:pt x="147" y="6380"/>
                  </a:cubicBezTo>
                  <a:cubicBezTo>
                    <a:pt x="147" y="6380"/>
                    <a:pt x="0" y="15766"/>
                    <a:pt x="2884" y="21979"/>
                  </a:cubicBezTo>
                  <a:lnTo>
                    <a:pt x="12109" y="42164"/>
                  </a:lnTo>
                  <a:lnTo>
                    <a:pt x="10739" y="69432"/>
                  </a:lnTo>
                  <a:lnTo>
                    <a:pt x="52894" y="64659"/>
                  </a:lnTo>
                  <a:lnTo>
                    <a:pt x="46297" y="38304"/>
                  </a:lnTo>
                  <a:cubicBezTo>
                    <a:pt x="46297" y="38304"/>
                    <a:pt x="41761" y="7748"/>
                    <a:pt x="33497" y="4362"/>
                  </a:cubicBezTo>
                  <a:cubicBezTo>
                    <a:pt x="30306" y="3054"/>
                    <a:pt x="27255" y="2251"/>
                    <a:pt x="24727" y="1534"/>
                  </a:cubicBezTo>
                  <a:cubicBezTo>
                    <a:pt x="21133" y="515"/>
                    <a:pt x="17425" y="1"/>
                    <a:pt x="13706" y="1"/>
                  </a:cubicBezTo>
                  <a:close/>
                </a:path>
              </a:pathLst>
            </a:custGeom>
            <a:solidFill>
              <a:srgbClr val="E850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5" name="Google Shape;2081;p47"/>
            <p:cNvSpPr/>
            <p:nvPr/>
          </p:nvSpPr>
          <p:spPr>
            <a:xfrm>
              <a:off x="5324350" y="4313700"/>
              <a:ext cx="8400" cy="247675"/>
            </a:xfrm>
            <a:custGeom>
              <a:avLst/>
              <a:gdLst/>
              <a:ahLst/>
              <a:cxnLst/>
              <a:rect l="l" t="t" r="r" b="b"/>
              <a:pathLst>
                <a:path w="336" h="9907" extrusionOk="0">
                  <a:moveTo>
                    <a:pt x="75" y="0"/>
                  </a:moveTo>
                  <a:cubicBezTo>
                    <a:pt x="75" y="0"/>
                    <a:pt x="75" y="0"/>
                    <a:pt x="75" y="0"/>
                  </a:cubicBezTo>
                  <a:cubicBezTo>
                    <a:pt x="11" y="0"/>
                    <a:pt x="0" y="2221"/>
                    <a:pt x="51" y="4957"/>
                  </a:cubicBezTo>
                  <a:cubicBezTo>
                    <a:pt x="101" y="7690"/>
                    <a:pt x="196" y="9907"/>
                    <a:pt x="260" y="9907"/>
                  </a:cubicBezTo>
                  <a:cubicBezTo>
                    <a:pt x="260" y="9907"/>
                    <a:pt x="260" y="9907"/>
                    <a:pt x="260" y="9907"/>
                  </a:cubicBezTo>
                  <a:cubicBezTo>
                    <a:pt x="325" y="9905"/>
                    <a:pt x="335" y="7688"/>
                    <a:pt x="285" y="4952"/>
                  </a:cubicBezTo>
                  <a:cubicBezTo>
                    <a:pt x="234" y="2216"/>
                    <a:pt x="140" y="0"/>
                    <a:pt x="7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6" name="Google Shape;2082;p47"/>
            <p:cNvSpPr/>
            <p:nvPr/>
          </p:nvSpPr>
          <p:spPr>
            <a:xfrm>
              <a:off x="5369625" y="4338975"/>
              <a:ext cx="50850" cy="46625"/>
            </a:xfrm>
            <a:custGeom>
              <a:avLst/>
              <a:gdLst/>
              <a:ahLst/>
              <a:cxnLst/>
              <a:rect l="l" t="t" r="r" b="b"/>
              <a:pathLst>
                <a:path w="2034" h="1865" extrusionOk="0">
                  <a:moveTo>
                    <a:pt x="454" y="1"/>
                  </a:moveTo>
                  <a:cubicBezTo>
                    <a:pt x="416" y="1"/>
                    <a:pt x="129" y="184"/>
                    <a:pt x="41" y="671"/>
                  </a:cubicBezTo>
                  <a:cubicBezTo>
                    <a:pt x="0" y="921"/>
                    <a:pt x="49" y="1266"/>
                    <a:pt x="300" y="1526"/>
                  </a:cubicBezTo>
                  <a:cubicBezTo>
                    <a:pt x="480" y="1721"/>
                    <a:pt x="762" y="1865"/>
                    <a:pt x="1069" y="1865"/>
                  </a:cubicBezTo>
                  <a:cubicBezTo>
                    <a:pt x="1163" y="1865"/>
                    <a:pt x="1259" y="1851"/>
                    <a:pt x="1355" y="1821"/>
                  </a:cubicBezTo>
                  <a:cubicBezTo>
                    <a:pt x="1763" y="1685"/>
                    <a:pt x="1996" y="1297"/>
                    <a:pt x="2009" y="942"/>
                  </a:cubicBezTo>
                  <a:cubicBezTo>
                    <a:pt x="2034" y="572"/>
                    <a:pt x="1782" y="278"/>
                    <a:pt x="1548" y="176"/>
                  </a:cubicBezTo>
                  <a:cubicBezTo>
                    <a:pt x="1412" y="110"/>
                    <a:pt x="1281" y="86"/>
                    <a:pt x="1168" y="86"/>
                  </a:cubicBezTo>
                  <a:cubicBezTo>
                    <a:pt x="1084" y="86"/>
                    <a:pt x="1010" y="99"/>
                    <a:pt x="951" y="119"/>
                  </a:cubicBezTo>
                  <a:cubicBezTo>
                    <a:pt x="815" y="165"/>
                    <a:pt x="762" y="228"/>
                    <a:pt x="769" y="239"/>
                  </a:cubicBezTo>
                  <a:cubicBezTo>
                    <a:pt x="770" y="242"/>
                    <a:pt x="773" y="244"/>
                    <a:pt x="779" y="244"/>
                  </a:cubicBezTo>
                  <a:cubicBezTo>
                    <a:pt x="810" y="244"/>
                    <a:pt x="909" y="204"/>
                    <a:pt x="1052" y="204"/>
                  </a:cubicBezTo>
                  <a:cubicBezTo>
                    <a:pt x="1167" y="204"/>
                    <a:pt x="1311" y="230"/>
                    <a:pt x="1470" y="323"/>
                  </a:cubicBezTo>
                  <a:cubicBezTo>
                    <a:pt x="1656" y="431"/>
                    <a:pt x="1823" y="653"/>
                    <a:pt x="1795" y="931"/>
                  </a:cubicBezTo>
                  <a:cubicBezTo>
                    <a:pt x="1777" y="1202"/>
                    <a:pt x="1581" y="1505"/>
                    <a:pt x="1285" y="1601"/>
                  </a:cubicBezTo>
                  <a:cubicBezTo>
                    <a:pt x="1213" y="1624"/>
                    <a:pt x="1140" y="1634"/>
                    <a:pt x="1067" y="1634"/>
                  </a:cubicBezTo>
                  <a:cubicBezTo>
                    <a:pt x="833" y="1634"/>
                    <a:pt x="604" y="1527"/>
                    <a:pt x="454" y="1378"/>
                  </a:cubicBezTo>
                  <a:cubicBezTo>
                    <a:pt x="249" y="1182"/>
                    <a:pt x="191" y="910"/>
                    <a:pt x="205" y="691"/>
                  </a:cubicBezTo>
                  <a:cubicBezTo>
                    <a:pt x="242" y="239"/>
                    <a:pt x="492" y="26"/>
                    <a:pt x="459" y="3"/>
                  </a:cubicBezTo>
                  <a:cubicBezTo>
                    <a:pt x="459" y="1"/>
                    <a:pt x="457" y="1"/>
                    <a:pt x="45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7" name="Google Shape;2083;p47"/>
            <p:cNvSpPr/>
            <p:nvPr/>
          </p:nvSpPr>
          <p:spPr>
            <a:xfrm>
              <a:off x="5653700" y="4272450"/>
              <a:ext cx="431800" cy="190750"/>
            </a:xfrm>
            <a:custGeom>
              <a:avLst/>
              <a:gdLst/>
              <a:ahLst/>
              <a:cxnLst/>
              <a:rect l="l" t="t" r="r" b="b"/>
              <a:pathLst>
                <a:path w="17272" h="7630" extrusionOk="0">
                  <a:moveTo>
                    <a:pt x="9" y="0"/>
                  </a:moveTo>
                  <a:cubicBezTo>
                    <a:pt x="9" y="0"/>
                    <a:pt x="9" y="0"/>
                    <a:pt x="9" y="0"/>
                  </a:cubicBezTo>
                  <a:cubicBezTo>
                    <a:pt x="1" y="3"/>
                    <a:pt x="21" y="74"/>
                    <a:pt x="65" y="205"/>
                  </a:cubicBezTo>
                  <a:cubicBezTo>
                    <a:pt x="114" y="335"/>
                    <a:pt x="172" y="534"/>
                    <a:pt x="282" y="775"/>
                  </a:cubicBezTo>
                  <a:cubicBezTo>
                    <a:pt x="484" y="1265"/>
                    <a:pt x="838" y="1951"/>
                    <a:pt x="1379" y="2731"/>
                  </a:cubicBezTo>
                  <a:cubicBezTo>
                    <a:pt x="1919" y="3511"/>
                    <a:pt x="2677" y="4368"/>
                    <a:pt x="3662" y="5154"/>
                  </a:cubicBezTo>
                  <a:cubicBezTo>
                    <a:pt x="5653" y="6758"/>
                    <a:pt x="8129" y="7630"/>
                    <a:pt x="10673" y="7630"/>
                  </a:cubicBezTo>
                  <a:cubicBezTo>
                    <a:pt x="10878" y="7630"/>
                    <a:pt x="11084" y="7624"/>
                    <a:pt x="11290" y="7613"/>
                  </a:cubicBezTo>
                  <a:cubicBezTo>
                    <a:pt x="12549" y="7552"/>
                    <a:pt x="13663" y="7298"/>
                    <a:pt x="14560" y="6983"/>
                  </a:cubicBezTo>
                  <a:cubicBezTo>
                    <a:pt x="15456" y="6668"/>
                    <a:pt x="16142" y="6314"/>
                    <a:pt x="16592" y="6035"/>
                  </a:cubicBezTo>
                  <a:cubicBezTo>
                    <a:pt x="16823" y="5905"/>
                    <a:pt x="16985" y="5775"/>
                    <a:pt x="17101" y="5698"/>
                  </a:cubicBezTo>
                  <a:cubicBezTo>
                    <a:pt x="17214" y="5617"/>
                    <a:pt x="17271" y="5571"/>
                    <a:pt x="17266" y="5565"/>
                  </a:cubicBezTo>
                  <a:cubicBezTo>
                    <a:pt x="17266" y="5564"/>
                    <a:pt x="17265" y="5564"/>
                    <a:pt x="17263" y="5564"/>
                  </a:cubicBezTo>
                  <a:cubicBezTo>
                    <a:pt x="17230" y="5564"/>
                    <a:pt x="16982" y="5714"/>
                    <a:pt x="16546" y="5954"/>
                  </a:cubicBezTo>
                  <a:cubicBezTo>
                    <a:pt x="16086" y="6207"/>
                    <a:pt x="15395" y="6532"/>
                    <a:pt x="14506" y="6825"/>
                  </a:cubicBezTo>
                  <a:cubicBezTo>
                    <a:pt x="13618" y="7119"/>
                    <a:pt x="12517" y="7348"/>
                    <a:pt x="11281" y="7399"/>
                  </a:cubicBezTo>
                  <a:cubicBezTo>
                    <a:pt x="11109" y="7407"/>
                    <a:pt x="10938" y="7411"/>
                    <a:pt x="10766" y="7411"/>
                  </a:cubicBezTo>
                  <a:cubicBezTo>
                    <a:pt x="8240" y="7411"/>
                    <a:pt x="5783" y="6559"/>
                    <a:pt x="3795" y="4984"/>
                  </a:cubicBezTo>
                  <a:cubicBezTo>
                    <a:pt x="2821" y="4222"/>
                    <a:pt x="2064" y="3392"/>
                    <a:pt x="1512" y="2635"/>
                  </a:cubicBezTo>
                  <a:cubicBezTo>
                    <a:pt x="960" y="1880"/>
                    <a:pt x="593" y="1211"/>
                    <a:pt x="365" y="737"/>
                  </a:cubicBezTo>
                  <a:cubicBezTo>
                    <a:pt x="141" y="270"/>
                    <a:pt x="29" y="0"/>
                    <a:pt x="9"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8" name="Google Shape;2084;p47"/>
            <p:cNvSpPr/>
            <p:nvPr/>
          </p:nvSpPr>
          <p:spPr>
            <a:xfrm>
              <a:off x="4829600" y="3070500"/>
              <a:ext cx="405200" cy="68950"/>
            </a:xfrm>
            <a:custGeom>
              <a:avLst/>
              <a:gdLst/>
              <a:ahLst/>
              <a:cxnLst/>
              <a:rect l="l" t="t" r="r" b="b"/>
              <a:pathLst>
                <a:path w="16208" h="2758" extrusionOk="0">
                  <a:moveTo>
                    <a:pt x="2931" y="1"/>
                  </a:moveTo>
                  <a:cubicBezTo>
                    <a:pt x="2686" y="1"/>
                    <a:pt x="2451" y="20"/>
                    <a:pt x="2230" y="58"/>
                  </a:cubicBezTo>
                  <a:cubicBezTo>
                    <a:pt x="1415" y="178"/>
                    <a:pt x="812" y="519"/>
                    <a:pt x="468" y="816"/>
                  </a:cubicBezTo>
                  <a:cubicBezTo>
                    <a:pt x="333" y="929"/>
                    <a:pt x="211" y="1055"/>
                    <a:pt x="104" y="1194"/>
                  </a:cubicBezTo>
                  <a:cubicBezTo>
                    <a:pt x="34" y="1292"/>
                    <a:pt x="0" y="1344"/>
                    <a:pt x="6" y="1348"/>
                  </a:cubicBezTo>
                  <a:cubicBezTo>
                    <a:pt x="7" y="1349"/>
                    <a:pt x="8" y="1349"/>
                    <a:pt x="9" y="1349"/>
                  </a:cubicBezTo>
                  <a:cubicBezTo>
                    <a:pt x="35" y="1349"/>
                    <a:pt x="184" y="1148"/>
                    <a:pt x="525" y="888"/>
                  </a:cubicBezTo>
                  <a:cubicBezTo>
                    <a:pt x="876" y="622"/>
                    <a:pt x="1464" y="318"/>
                    <a:pt x="2253" y="221"/>
                  </a:cubicBezTo>
                  <a:cubicBezTo>
                    <a:pt x="2437" y="195"/>
                    <a:pt x="2631" y="181"/>
                    <a:pt x="2833" y="181"/>
                  </a:cubicBezTo>
                  <a:cubicBezTo>
                    <a:pt x="3490" y="181"/>
                    <a:pt x="4226" y="323"/>
                    <a:pt x="4981" y="608"/>
                  </a:cubicBezTo>
                  <a:cubicBezTo>
                    <a:pt x="5973" y="966"/>
                    <a:pt x="6992" y="1546"/>
                    <a:pt x="8127" y="2043"/>
                  </a:cubicBezTo>
                  <a:cubicBezTo>
                    <a:pt x="9085" y="2462"/>
                    <a:pt x="10091" y="2758"/>
                    <a:pt x="11044" y="2758"/>
                  </a:cubicBezTo>
                  <a:cubicBezTo>
                    <a:pt x="11211" y="2758"/>
                    <a:pt x="11376" y="2748"/>
                    <a:pt x="11540" y="2729"/>
                  </a:cubicBezTo>
                  <a:cubicBezTo>
                    <a:pt x="12632" y="2607"/>
                    <a:pt x="13517" y="2128"/>
                    <a:pt x="14189" y="1685"/>
                  </a:cubicBezTo>
                  <a:cubicBezTo>
                    <a:pt x="14865" y="1234"/>
                    <a:pt x="15357" y="801"/>
                    <a:pt x="15695" y="503"/>
                  </a:cubicBezTo>
                  <a:cubicBezTo>
                    <a:pt x="16030" y="201"/>
                    <a:pt x="16207" y="26"/>
                    <a:pt x="16198" y="13"/>
                  </a:cubicBezTo>
                  <a:cubicBezTo>
                    <a:pt x="16198" y="13"/>
                    <a:pt x="16197" y="13"/>
                    <a:pt x="16196" y="13"/>
                  </a:cubicBezTo>
                  <a:cubicBezTo>
                    <a:pt x="16171" y="13"/>
                    <a:pt x="15975" y="164"/>
                    <a:pt x="15635" y="432"/>
                  </a:cubicBezTo>
                  <a:cubicBezTo>
                    <a:pt x="15281" y="708"/>
                    <a:pt x="14774" y="1120"/>
                    <a:pt x="14098" y="1546"/>
                  </a:cubicBezTo>
                  <a:cubicBezTo>
                    <a:pt x="13427" y="1966"/>
                    <a:pt x="12558" y="2410"/>
                    <a:pt x="11517" y="2514"/>
                  </a:cubicBezTo>
                  <a:cubicBezTo>
                    <a:pt x="11373" y="2529"/>
                    <a:pt x="11227" y="2537"/>
                    <a:pt x="11080" y="2537"/>
                  </a:cubicBezTo>
                  <a:cubicBezTo>
                    <a:pt x="10161" y="2537"/>
                    <a:pt x="9178" y="2246"/>
                    <a:pt x="8218" y="1827"/>
                  </a:cubicBezTo>
                  <a:cubicBezTo>
                    <a:pt x="7102" y="1339"/>
                    <a:pt x="6071" y="761"/>
                    <a:pt x="5053" y="406"/>
                  </a:cubicBezTo>
                  <a:cubicBezTo>
                    <a:pt x="4318" y="136"/>
                    <a:pt x="3587" y="1"/>
                    <a:pt x="293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9" name="Google Shape;2085;p47"/>
            <p:cNvSpPr/>
            <p:nvPr/>
          </p:nvSpPr>
          <p:spPr>
            <a:xfrm>
              <a:off x="4786925" y="2804175"/>
              <a:ext cx="171525" cy="47625"/>
            </a:xfrm>
            <a:custGeom>
              <a:avLst/>
              <a:gdLst/>
              <a:ahLst/>
              <a:cxnLst/>
              <a:rect l="l" t="t" r="r" b="b"/>
              <a:pathLst>
                <a:path w="6861" h="1905" extrusionOk="0">
                  <a:moveTo>
                    <a:pt x="6838" y="1"/>
                  </a:moveTo>
                  <a:cubicBezTo>
                    <a:pt x="6786" y="1"/>
                    <a:pt x="6475" y="255"/>
                    <a:pt x="5946" y="578"/>
                  </a:cubicBezTo>
                  <a:cubicBezTo>
                    <a:pt x="5390" y="919"/>
                    <a:pt x="4565" y="1303"/>
                    <a:pt x="3593" y="1517"/>
                  </a:cubicBezTo>
                  <a:cubicBezTo>
                    <a:pt x="2997" y="1646"/>
                    <a:pt x="2426" y="1693"/>
                    <a:pt x="1923" y="1693"/>
                  </a:cubicBezTo>
                  <a:cubicBezTo>
                    <a:pt x="1605" y="1693"/>
                    <a:pt x="1315" y="1674"/>
                    <a:pt x="1063" y="1645"/>
                  </a:cubicBezTo>
                  <a:cubicBezTo>
                    <a:pt x="504" y="1581"/>
                    <a:pt x="134" y="1489"/>
                    <a:pt x="35" y="1489"/>
                  </a:cubicBezTo>
                  <a:cubicBezTo>
                    <a:pt x="19" y="1489"/>
                    <a:pt x="10" y="1491"/>
                    <a:pt x="8" y="1497"/>
                  </a:cubicBezTo>
                  <a:cubicBezTo>
                    <a:pt x="0" y="1520"/>
                    <a:pt x="381" y="1690"/>
                    <a:pt x="1040" y="1809"/>
                  </a:cubicBezTo>
                  <a:cubicBezTo>
                    <a:pt x="1354" y="1867"/>
                    <a:pt x="1734" y="1904"/>
                    <a:pt x="2154" y="1904"/>
                  </a:cubicBezTo>
                  <a:cubicBezTo>
                    <a:pt x="2613" y="1904"/>
                    <a:pt x="3120" y="1859"/>
                    <a:pt x="3645" y="1746"/>
                  </a:cubicBezTo>
                  <a:cubicBezTo>
                    <a:pt x="4648" y="1524"/>
                    <a:pt x="5490" y="1101"/>
                    <a:pt x="6036" y="717"/>
                  </a:cubicBezTo>
                  <a:cubicBezTo>
                    <a:pt x="6587" y="335"/>
                    <a:pt x="6861" y="20"/>
                    <a:pt x="6844" y="3"/>
                  </a:cubicBezTo>
                  <a:cubicBezTo>
                    <a:pt x="6843" y="1"/>
                    <a:pt x="6841" y="1"/>
                    <a:pt x="6838"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0" name="Google Shape;2086;p47"/>
            <p:cNvSpPr/>
            <p:nvPr/>
          </p:nvSpPr>
          <p:spPr>
            <a:xfrm>
              <a:off x="5004050" y="3439350"/>
              <a:ext cx="906975" cy="113125"/>
            </a:xfrm>
            <a:custGeom>
              <a:avLst/>
              <a:gdLst/>
              <a:ahLst/>
              <a:cxnLst/>
              <a:rect l="l" t="t" r="r" b="b"/>
              <a:pathLst>
                <a:path w="36279" h="4525" extrusionOk="0">
                  <a:moveTo>
                    <a:pt x="24148" y="0"/>
                  </a:moveTo>
                  <a:cubicBezTo>
                    <a:pt x="23297" y="0"/>
                    <a:pt x="22449" y="96"/>
                    <a:pt x="21618" y="286"/>
                  </a:cubicBezTo>
                  <a:cubicBezTo>
                    <a:pt x="20408" y="553"/>
                    <a:pt x="19205" y="994"/>
                    <a:pt x="18000" y="1488"/>
                  </a:cubicBezTo>
                  <a:cubicBezTo>
                    <a:pt x="15596" y="2488"/>
                    <a:pt x="13351" y="3566"/>
                    <a:pt x="11155" y="4034"/>
                  </a:cubicBezTo>
                  <a:cubicBezTo>
                    <a:pt x="10267" y="4244"/>
                    <a:pt x="9400" y="4327"/>
                    <a:pt x="8574" y="4327"/>
                  </a:cubicBezTo>
                  <a:cubicBezTo>
                    <a:pt x="7363" y="4327"/>
                    <a:pt x="6239" y="4148"/>
                    <a:pt x="5259" y="3930"/>
                  </a:cubicBezTo>
                  <a:cubicBezTo>
                    <a:pt x="3603" y="3552"/>
                    <a:pt x="2305" y="3078"/>
                    <a:pt x="1404" y="2768"/>
                  </a:cubicBezTo>
                  <a:lnTo>
                    <a:pt x="369" y="2404"/>
                  </a:lnTo>
                  <a:cubicBezTo>
                    <a:pt x="151" y="2328"/>
                    <a:pt x="27" y="2288"/>
                    <a:pt x="6" y="2288"/>
                  </a:cubicBezTo>
                  <a:cubicBezTo>
                    <a:pt x="4" y="2288"/>
                    <a:pt x="3" y="2289"/>
                    <a:pt x="3" y="2289"/>
                  </a:cubicBezTo>
                  <a:cubicBezTo>
                    <a:pt x="0" y="2295"/>
                    <a:pt x="121" y="2350"/>
                    <a:pt x="352" y="2447"/>
                  </a:cubicBezTo>
                  <a:lnTo>
                    <a:pt x="1373" y="2854"/>
                  </a:lnTo>
                  <a:cubicBezTo>
                    <a:pt x="2265" y="3190"/>
                    <a:pt x="3557" y="3690"/>
                    <a:pt x="5223" y="4091"/>
                  </a:cubicBezTo>
                  <a:cubicBezTo>
                    <a:pt x="6230" y="4329"/>
                    <a:pt x="7401" y="4525"/>
                    <a:pt x="8666" y="4525"/>
                  </a:cubicBezTo>
                  <a:cubicBezTo>
                    <a:pt x="9478" y="4525"/>
                    <a:pt x="10328" y="4444"/>
                    <a:pt x="11199" y="4244"/>
                  </a:cubicBezTo>
                  <a:cubicBezTo>
                    <a:pt x="13432" y="3780"/>
                    <a:pt x="15697" y="2698"/>
                    <a:pt x="18088" y="1704"/>
                  </a:cubicBezTo>
                  <a:cubicBezTo>
                    <a:pt x="19289" y="1213"/>
                    <a:pt x="20479" y="775"/>
                    <a:pt x="21668" y="511"/>
                  </a:cubicBezTo>
                  <a:cubicBezTo>
                    <a:pt x="22502" y="317"/>
                    <a:pt x="23354" y="219"/>
                    <a:pt x="24208" y="219"/>
                  </a:cubicBezTo>
                  <a:cubicBezTo>
                    <a:pt x="24520" y="219"/>
                    <a:pt x="24833" y="232"/>
                    <a:pt x="25144" y="258"/>
                  </a:cubicBezTo>
                  <a:cubicBezTo>
                    <a:pt x="26258" y="367"/>
                    <a:pt x="27296" y="624"/>
                    <a:pt x="28269" y="864"/>
                  </a:cubicBezTo>
                  <a:cubicBezTo>
                    <a:pt x="29243" y="1103"/>
                    <a:pt x="30156" y="1321"/>
                    <a:pt x="31008" y="1433"/>
                  </a:cubicBezTo>
                  <a:cubicBezTo>
                    <a:pt x="31487" y="1498"/>
                    <a:pt x="31944" y="1528"/>
                    <a:pt x="32373" y="1528"/>
                  </a:cubicBezTo>
                  <a:cubicBezTo>
                    <a:pt x="33468" y="1528"/>
                    <a:pt x="34381" y="1336"/>
                    <a:pt x="35017" y="1066"/>
                  </a:cubicBezTo>
                  <a:cubicBezTo>
                    <a:pt x="35462" y="884"/>
                    <a:pt x="35774" y="673"/>
                    <a:pt x="35982" y="531"/>
                  </a:cubicBezTo>
                  <a:cubicBezTo>
                    <a:pt x="36180" y="373"/>
                    <a:pt x="36279" y="286"/>
                    <a:pt x="36274" y="281"/>
                  </a:cubicBezTo>
                  <a:cubicBezTo>
                    <a:pt x="36274" y="280"/>
                    <a:pt x="36273" y="280"/>
                    <a:pt x="36271" y="280"/>
                  </a:cubicBezTo>
                  <a:cubicBezTo>
                    <a:pt x="36231" y="280"/>
                    <a:pt x="35839" y="649"/>
                    <a:pt x="34985" y="982"/>
                  </a:cubicBezTo>
                  <a:cubicBezTo>
                    <a:pt x="34381" y="1218"/>
                    <a:pt x="33534" y="1383"/>
                    <a:pt x="32519" y="1383"/>
                  </a:cubicBezTo>
                  <a:cubicBezTo>
                    <a:pt x="32056" y="1383"/>
                    <a:pt x="31557" y="1349"/>
                    <a:pt x="31031" y="1271"/>
                  </a:cubicBezTo>
                  <a:cubicBezTo>
                    <a:pt x="30191" y="1150"/>
                    <a:pt x="29287" y="925"/>
                    <a:pt x="28316" y="676"/>
                  </a:cubicBezTo>
                  <a:cubicBezTo>
                    <a:pt x="27345" y="433"/>
                    <a:pt x="26300" y="160"/>
                    <a:pt x="25166" y="46"/>
                  </a:cubicBezTo>
                  <a:cubicBezTo>
                    <a:pt x="24827" y="15"/>
                    <a:pt x="24487" y="0"/>
                    <a:pt x="2414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1" name="Google Shape;2087;p47"/>
            <p:cNvSpPr/>
            <p:nvPr/>
          </p:nvSpPr>
          <p:spPr>
            <a:xfrm>
              <a:off x="5075525" y="3787225"/>
              <a:ext cx="936700" cy="121300"/>
            </a:xfrm>
            <a:custGeom>
              <a:avLst/>
              <a:gdLst/>
              <a:ahLst/>
              <a:cxnLst/>
              <a:rect l="l" t="t" r="r" b="b"/>
              <a:pathLst>
                <a:path w="37468" h="4852" extrusionOk="0">
                  <a:moveTo>
                    <a:pt x="30893" y="0"/>
                  </a:moveTo>
                  <a:cubicBezTo>
                    <a:pt x="30424" y="0"/>
                    <a:pt x="29938" y="40"/>
                    <a:pt x="29444" y="131"/>
                  </a:cubicBezTo>
                  <a:cubicBezTo>
                    <a:pt x="28364" y="339"/>
                    <a:pt x="27272" y="798"/>
                    <a:pt x="26206" y="1396"/>
                  </a:cubicBezTo>
                  <a:cubicBezTo>
                    <a:pt x="25131" y="1983"/>
                    <a:pt x="24070" y="2702"/>
                    <a:pt x="22911" y="3332"/>
                  </a:cubicBezTo>
                  <a:cubicBezTo>
                    <a:pt x="21759" y="3965"/>
                    <a:pt x="20478" y="4491"/>
                    <a:pt x="19091" y="4595"/>
                  </a:cubicBezTo>
                  <a:cubicBezTo>
                    <a:pt x="18886" y="4611"/>
                    <a:pt x="18683" y="4618"/>
                    <a:pt x="18480" y="4618"/>
                  </a:cubicBezTo>
                  <a:cubicBezTo>
                    <a:pt x="17308" y="4618"/>
                    <a:pt x="16164" y="4370"/>
                    <a:pt x="15096" y="4038"/>
                  </a:cubicBezTo>
                  <a:cubicBezTo>
                    <a:pt x="13839" y="3644"/>
                    <a:pt x="12672" y="3121"/>
                    <a:pt x="11556" y="2636"/>
                  </a:cubicBezTo>
                  <a:cubicBezTo>
                    <a:pt x="9337" y="1650"/>
                    <a:pt x="7221" y="873"/>
                    <a:pt x="5343" y="842"/>
                  </a:cubicBezTo>
                  <a:cubicBezTo>
                    <a:pt x="5255" y="839"/>
                    <a:pt x="5167" y="838"/>
                    <a:pt x="5079" y="838"/>
                  </a:cubicBezTo>
                  <a:cubicBezTo>
                    <a:pt x="4329" y="838"/>
                    <a:pt x="3584" y="943"/>
                    <a:pt x="2862" y="1148"/>
                  </a:cubicBezTo>
                  <a:cubicBezTo>
                    <a:pt x="2154" y="1359"/>
                    <a:pt x="1581" y="1654"/>
                    <a:pt x="1152" y="1946"/>
                  </a:cubicBezTo>
                  <a:cubicBezTo>
                    <a:pt x="720" y="2235"/>
                    <a:pt x="441" y="2532"/>
                    <a:pt x="256" y="2731"/>
                  </a:cubicBezTo>
                  <a:lnTo>
                    <a:pt x="64" y="2974"/>
                  </a:lnTo>
                  <a:cubicBezTo>
                    <a:pt x="21" y="3029"/>
                    <a:pt x="1" y="3058"/>
                    <a:pt x="4" y="3061"/>
                  </a:cubicBezTo>
                  <a:cubicBezTo>
                    <a:pt x="5" y="3062"/>
                    <a:pt x="6" y="3062"/>
                    <a:pt x="7" y="3062"/>
                  </a:cubicBezTo>
                  <a:cubicBezTo>
                    <a:pt x="48" y="3062"/>
                    <a:pt x="364" y="2568"/>
                    <a:pt x="1203" y="2021"/>
                  </a:cubicBezTo>
                  <a:cubicBezTo>
                    <a:pt x="1633" y="1745"/>
                    <a:pt x="2200" y="1468"/>
                    <a:pt x="2897" y="1272"/>
                  </a:cubicBezTo>
                  <a:cubicBezTo>
                    <a:pt x="3581" y="1091"/>
                    <a:pt x="4284" y="999"/>
                    <a:pt x="4991" y="999"/>
                  </a:cubicBezTo>
                  <a:cubicBezTo>
                    <a:pt x="5107" y="999"/>
                    <a:pt x="5222" y="1001"/>
                    <a:pt x="5338" y="1006"/>
                  </a:cubicBezTo>
                  <a:cubicBezTo>
                    <a:pt x="7176" y="1056"/>
                    <a:pt x="9258" y="1835"/>
                    <a:pt x="11469" y="2832"/>
                  </a:cubicBezTo>
                  <a:cubicBezTo>
                    <a:pt x="12582" y="3323"/>
                    <a:pt x="13754" y="3852"/>
                    <a:pt x="15026" y="4256"/>
                  </a:cubicBezTo>
                  <a:cubicBezTo>
                    <a:pt x="16109" y="4594"/>
                    <a:pt x="17277" y="4851"/>
                    <a:pt x="18483" y="4851"/>
                  </a:cubicBezTo>
                  <a:cubicBezTo>
                    <a:pt x="18691" y="4851"/>
                    <a:pt x="18899" y="4844"/>
                    <a:pt x="19109" y="4828"/>
                  </a:cubicBezTo>
                  <a:cubicBezTo>
                    <a:pt x="20542" y="4719"/>
                    <a:pt x="21859" y="4175"/>
                    <a:pt x="23019" y="3531"/>
                  </a:cubicBezTo>
                  <a:cubicBezTo>
                    <a:pt x="24191" y="2892"/>
                    <a:pt x="25249" y="2170"/>
                    <a:pt x="26310" y="1584"/>
                  </a:cubicBezTo>
                  <a:cubicBezTo>
                    <a:pt x="27364" y="986"/>
                    <a:pt x="28430" y="532"/>
                    <a:pt x="29481" y="322"/>
                  </a:cubicBezTo>
                  <a:cubicBezTo>
                    <a:pt x="29989" y="224"/>
                    <a:pt x="30490" y="181"/>
                    <a:pt x="30972" y="181"/>
                  </a:cubicBezTo>
                  <a:cubicBezTo>
                    <a:pt x="31486" y="181"/>
                    <a:pt x="31980" y="230"/>
                    <a:pt x="32443" y="310"/>
                  </a:cubicBezTo>
                  <a:cubicBezTo>
                    <a:pt x="34246" y="644"/>
                    <a:pt x="35552" y="1457"/>
                    <a:pt x="36330" y="2107"/>
                  </a:cubicBezTo>
                  <a:cubicBezTo>
                    <a:pt x="36527" y="2271"/>
                    <a:pt x="36700" y="2419"/>
                    <a:pt x="36836" y="2561"/>
                  </a:cubicBezTo>
                  <a:cubicBezTo>
                    <a:pt x="36979" y="2699"/>
                    <a:pt x="37098" y="2815"/>
                    <a:pt x="37185" y="2921"/>
                  </a:cubicBezTo>
                  <a:lnTo>
                    <a:pt x="37391" y="3148"/>
                  </a:lnTo>
                  <a:cubicBezTo>
                    <a:pt x="37436" y="3196"/>
                    <a:pt x="37462" y="3222"/>
                    <a:pt x="37467" y="3222"/>
                  </a:cubicBezTo>
                  <a:cubicBezTo>
                    <a:pt x="37468" y="3222"/>
                    <a:pt x="37468" y="3222"/>
                    <a:pt x="37468" y="3222"/>
                  </a:cubicBezTo>
                  <a:cubicBezTo>
                    <a:pt x="37468" y="3222"/>
                    <a:pt x="37165" y="2728"/>
                    <a:pt x="36388" y="2038"/>
                  </a:cubicBezTo>
                  <a:cubicBezTo>
                    <a:pt x="35619" y="1359"/>
                    <a:pt x="34308" y="510"/>
                    <a:pt x="32473" y="148"/>
                  </a:cubicBezTo>
                  <a:cubicBezTo>
                    <a:pt x="31979" y="56"/>
                    <a:pt x="31447" y="0"/>
                    <a:pt x="3089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2" name="Google Shape;2088;p47"/>
            <p:cNvSpPr/>
            <p:nvPr/>
          </p:nvSpPr>
          <p:spPr>
            <a:xfrm>
              <a:off x="5056000" y="4109300"/>
              <a:ext cx="971600" cy="144425"/>
            </a:xfrm>
            <a:custGeom>
              <a:avLst/>
              <a:gdLst/>
              <a:ahLst/>
              <a:cxnLst/>
              <a:rect l="l" t="t" r="r" b="b"/>
              <a:pathLst>
                <a:path w="38864" h="5777" extrusionOk="0">
                  <a:moveTo>
                    <a:pt x="31647" y="0"/>
                  </a:moveTo>
                  <a:cubicBezTo>
                    <a:pt x="31546" y="0"/>
                    <a:pt x="31444" y="2"/>
                    <a:pt x="31341" y="5"/>
                  </a:cubicBezTo>
                  <a:cubicBezTo>
                    <a:pt x="30203" y="34"/>
                    <a:pt x="28998" y="258"/>
                    <a:pt x="27777" y="623"/>
                  </a:cubicBezTo>
                  <a:cubicBezTo>
                    <a:pt x="26556" y="995"/>
                    <a:pt x="25319" y="1507"/>
                    <a:pt x="24063" y="2088"/>
                  </a:cubicBezTo>
                  <a:cubicBezTo>
                    <a:pt x="22809" y="2668"/>
                    <a:pt x="21534" y="3313"/>
                    <a:pt x="20197" y="3899"/>
                  </a:cubicBezTo>
                  <a:cubicBezTo>
                    <a:pt x="18862" y="4483"/>
                    <a:pt x="17520" y="4974"/>
                    <a:pt x="16180" y="5258"/>
                  </a:cubicBezTo>
                  <a:cubicBezTo>
                    <a:pt x="15191" y="5457"/>
                    <a:pt x="14184" y="5557"/>
                    <a:pt x="13176" y="5557"/>
                  </a:cubicBezTo>
                  <a:cubicBezTo>
                    <a:pt x="12868" y="5557"/>
                    <a:pt x="12559" y="5548"/>
                    <a:pt x="12251" y="5529"/>
                  </a:cubicBezTo>
                  <a:cubicBezTo>
                    <a:pt x="9728" y="5379"/>
                    <a:pt x="7526" y="4693"/>
                    <a:pt x="5728" y="4059"/>
                  </a:cubicBezTo>
                  <a:cubicBezTo>
                    <a:pt x="3929" y="3402"/>
                    <a:pt x="2513" y="2767"/>
                    <a:pt x="1531" y="2334"/>
                  </a:cubicBezTo>
                  <a:lnTo>
                    <a:pt x="403" y="1834"/>
                  </a:lnTo>
                  <a:lnTo>
                    <a:pt x="106" y="1709"/>
                  </a:lnTo>
                  <a:cubicBezTo>
                    <a:pt x="45" y="1684"/>
                    <a:pt x="11" y="1672"/>
                    <a:pt x="3" y="1672"/>
                  </a:cubicBezTo>
                  <a:cubicBezTo>
                    <a:pt x="3" y="1672"/>
                    <a:pt x="2" y="1672"/>
                    <a:pt x="2" y="1672"/>
                  </a:cubicBezTo>
                  <a:cubicBezTo>
                    <a:pt x="0" y="1675"/>
                    <a:pt x="33" y="1695"/>
                    <a:pt x="97" y="1730"/>
                  </a:cubicBezTo>
                  <a:lnTo>
                    <a:pt x="383" y="1877"/>
                  </a:lnTo>
                  <a:cubicBezTo>
                    <a:pt x="635" y="2004"/>
                    <a:pt x="1010" y="2188"/>
                    <a:pt x="1495" y="2417"/>
                  </a:cubicBezTo>
                  <a:cubicBezTo>
                    <a:pt x="2464" y="2874"/>
                    <a:pt x="3873" y="3533"/>
                    <a:pt x="5671" y="4214"/>
                  </a:cubicBezTo>
                  <a:cubicBezTo>
                    <a:pt x="7471" y="4871"/>
                    <a:pt x="9684" y="5580"/>
                    <a:pt x="12239" y="5743"/>
                  </a:cubicBezTo>
                  <a:cubicBezTo>
                    <a:pt x="12574" y="5765"/>
                    <a:pt x="12909" y="5776"/>
                    <a:pt x="13244" y="5776"/>
                  </a:cubicBezTo>
                  <a:cubicBezTo>
                    <a:pt x="14245" y="5776"/>
                    <a:pt x="15244" y="5678"/>
                    <a:pt x="16227" y="5482"/>
                  </a:cubicBezTo>
                  <a:cubicBezTo>
                    <a:pt x="17590" y="5197"/>
                    <a:pt x="18948" y="4700"/>
                    <a:pt x="20292" y="4113"/>
                  </a:cubicBezTo>
                  <a:cubicBezTo>
                    <a:pt x="21637" y="3524"/>
                    <a:pt x="22913" y="2879"/>
                    <a:pt x="24161" y="2296"/>
                  </a:cubicBezTo>
                  <a:cubicBezTo>
                    <a:pt x="25409" y="1715"/>
                    <a:pt x="26636" y="1203"/>
                    <a:pt x="27841" y="831"/>
                  </a:cubicBezTo>
                  <a:cubicBezTo>
                    <a:pt x="29046" y="463"/>
                    <a:pt x="30229" y="236"/>
                    <a:pt x="31349" y="200"/>
                  </a:cubicBezTo>
                  <a:cubicBezTo>
                    <a:pt x="31475" y="195"/>
                    <a:pt x="31599" y="192"/>
                    <a:pt x="31723" y="192"/>
                  </a:cubicBezTo>
                  <a:cubicBezTo>
                    <a:pt x="32698" y="192"/>
                    <a:pt x="33610" y="345"/>
                    <a:pt x="34410" y="609"/>
                  </a:cubicBezTo>
                  <a:cubicBezTo>
                    <a:pt x="36236" y="1181"/>
                    <a:pt x="37445" y="2261"/>
                    <a:pt x="38064" y="3113"/>
                  </a:cubicBezTo>
                  <a:cubicBezTo>
                    <a:pt x="38681" y="3968"/>
                    <a:pt x="38820" y="4563"/>
                    <a:pt x="38858" y="4563"/>
                  </a:cubicBezTo>
                  <a:cubicBezTo>
                    <a:pt x="38858" y="4563"/>
                    <a:pt x="38859" y="4563"/>
                    <a:pt x="38859" y="4563"/>
                  </a:cubicBezTo>
                  <a:cubicBezTo>
                    <a:pt x="38864" y="4561"/>
                    <a:pt x="38853" y="4526"/>
                    <a:pt x="38830" y="4456"/>
                  </a:cubicBezTo>
                  <a:lnTo>
                    <a:pt x="38725" y="4151"/>
                  </a:lnTo>
                  <a:cubicBezTo>
                    <a:pt x="38624" y="3887"/>
                    <a:pt x="38442" y="3506"/>
                    <a:pt x="38137" y="3059"/>
                  </a:cubicBezTo>
                  <a:cubicBezTo>
                    <a:pt x="37530" y="2177"/>
                    <a:pt x="36316" y="1056"/>
                    <a:pt x="34461" y="452"/>
                  </a:cubicBezTo>
                  <a:cubicBezTo>
                    <a:pt x="33629" y="167"/>
                    <a:pt x="32670" y="0"/>
                    <a:pt x="3164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3" name="Google Shape;2089;p47"/>
            <p:cNvSpPr/>
            <p:nvPr/>
          </p:nvSpPr>
          <p:spPr>
            <a:xfrm>
              <a:off x="5131975" y="3386925"/>
              <a:ext cx="580100" cy="941675"/>
            </a:xfrm>
            <a:custGeom>
              <a:avLst/>
              <a:gdLst/>
              <a:ahLst/>
              <a:cxnLst/>
              <a:rect l="l" t="t" r="r" b="b"/>
              <a:pathLst>
                <a:path w="23204" h="37667" extrusionOk="0">
                  <a:moveTo>
                    <a:pt x="21124" y="0"/>
                  </a:moveTo>
                  <a:cubicBezTo>
                    <a:pt x="17119" y="5614"/>
                    <a:pt x="13863" y="11727"/>
                    <a:pt x="11441" y="18185"/>
                  </a:cubicBezTo>
                  <a:cubicBezTo>
                    <a:pt x="9852" y="22422"/>
                    <a:pt x="8454" y="27053"/>
                    <a:pt x="4933" y="29896"/>
                  </a:cubicBezTo>
                  <a:cubicBezTo>
                    <a:pt x="3676" y="30910"/>
                    <a:pt x="2178" y="31667"/>
                    <a:pt x="1196" y="32948"/>
                  </a:cubicBezTo>
                  <a:cubicBezTo>
                    <a:pt x="214" y="34228"/>
                    <a:pt x="0" y="36336"/>
                    <a:pt x="1305" y="37287"/>
                  </a:cubicBezTo>
                  <a:lnTo>
                    <a:pt x="2467" y="37666"/>
                  </a:lnTo>
                  <a:lnTo>
                    <a:pt x="3690" y="37388"/>
                  </a:lnTo>
                  <a:cubicBezTo>
                    <a:pt x="7969" y="37216"/>
                    <a:pt x="12254" y="35788"/>
                    <a:pt x="15525" y="33028"/>
                  </a:cubicBezTo>
                  <a:cubicBezTo>
                    <a:pt x="20007" y="29244"/>
                    <a:pt x="22222" y="23311"/>
                    <a:pt x="22713" y="17468"/>
                  </a:cubicBezTo>
                  <a:cubicBezTo>
                    <a:pt x="23204" y="11623"/>
                    <a:pt x="22162" y="5772"/>
                    <a:pt x="21124" y="0"/>
                  </a:cubicBezTo>
                  <a:close/>
                </a:path>
              </a:pathLst>
            </a:custGeom>
            <a:solidFill>
              <a:srgbClr val="455A64">
                <a:alpha val="2678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4" name="Google Shape;2090;p47"/>
            <p:cNvSpPr/>
            <p:nvPr/>
          </p:nvSpPr>
          <p:spPr>
            <a:xfrm>
              <a:off x="4350425" y="3095975"/>
              <a:ext cx="1341250" cy="1702900"/>
            </a:xfrm>
            <a:custGeom>
              <a:avLst/>
              <a:gdLst/>
              <a:ahLst/>
              <a:cxnLst/>
              <a:rect l="l" t="t" r="r" b="b"/>
              <a:pathLst>
                <a:path w="53650" h="68116" extrusionOk="0">
                  <a:moveTo>
                    <a:pt x="37858" y="1"/>
                  </a:moveTo>
                  <a:cubicBezTo>
                    <a:pt x="37858" y="1"/>
                    <a:pt x="37066" y="24012"/>
                    <a:pt x="34238" y="27644"/>
                  </a:cubicBezTo>
                  <a:cubicBezTo>
                    <a:pt x="31886" y="30665"/>
                    <a:pt x="18725" y="44020"/>
                    <a:pt x="13864" y="48241"/>
                  </a:cubicBezTo>
                  <a:cubicBezTo>
                    <a:pt x="12758" y="49205"/>
                    <a:pt x="11406" y="49838"/>
                    <a:pt x="9958" y="50072"/>
                  </a:cubicBezTo>
                  <a:cubicBezTo>
                    <a:pt x="9647" y="50122"/>
                    <a:pt x="9317" y="50170"/>
                    <a:pt x="8967" y="50216"/>
                  </a:cubicBezTo>
                  <a:cubicBezTo>
                    <a:pt x="8687" y="50251"/>
                    <a:pt x="8407" y="50269"/>
                    <a:pt x="8126" y="50269"/>
                  </a:cubicBezTo>
                  <a:cubicBezTo>
                    <a:pt x="7652" y="50269"/>
                    <a:pt x="7178" y="50218"/>
                    <a:pt x="6713" y="50116"/>
                  </a:cubicBezTo>
                  <a:cubicBezTo>
                    <a:pt x="5814" y="49923"/>
                    <a:pt x="4631" y="49618"/>
                    <a:pt x="4036" y="49249"/>
                  </a:cubicBezTo>
                  <a:cubicBezTo>
                    <a:pt x="3870" y="49146"/>
                    <a:pt x="3696" y="49101"/>
                    <a:pt x="3528" y="49101"/>
                  </a:cubicBezTo>
                  <a:cubicBezTo>
                    <a:pt x="2951" y="49101"/>
                    <a:pt x="2457" y="49635"/>
                    <a:pt x="2686" y="50200"/>
                  </a:cubicBezTo>
                  <a:cubicBezTo>
                    <a:pt x="2981" y="50930"/>
                    <a:pt x="4983" y="52234"/>
                    <a:pt x="7753" y="52574"/>
                  </a:cubicBezTo>
                  <a:cubicBezTo>
                    <a:pt x="10522" y="52915"/>
                    <a:pt x="6803" y="55250"/>
                    <a:pt x="5463" y="56125"/>
                  </a:cubicBezTo>
                  <a:cubicBezTo>
                    <a:pt x="4124" y="56999"/>
                    <a:pt x="105" y="59902"/>
                    <a:pt x="48" y="60527"/>
                  </a:cubicBezTo>
                  <a:cubicBezTo>
                    <a:pt x="0" y="61051"/>
                    <a:pt x="295" y="61360"/>
                    <a:pt x="803" y="61360"/>
                  </a:cubicBezTo>
                  <a:cubicBezTo>
                    <a:pt x="1183" y="61360"/>
                    <a:pt x="1684" y="61186"/>
                    <a:pt x="2249" y="60798"/>
                  </a:cubicBezTo>
                  <a:cubicBezTo>
                    <a:pt x="3411" y="59999"/>
                    <a:pt x="6700" y="58051"/>
                    <a:pt x="7805" y="58051"/>
                  </a:cubicBezTo>
                  <a:cubicBezTo>
                    <a:pt x="7967" y="58051"/>
                    <a:pt x="8082" y="58093"/>
                    <a:pt x="8136" y="58186"/>
                  </a:cubicBezTo>
                  <a:cubicBezTo>
                    <a:pt x="8559" y="58905"/>
                    <a:pt x="1677" y="63268"/>
                    <a:pt x="1677" y="63268"/>
                  </a:cubicBezTo>
                  <a:cubicBezTo>
                    <a:pt x="1677" y="63268"/>
                    <a:pt x="54" y="63962"/>
                    <a:pt x="521" y="64822"/>
                  </a:cubicBezTo>
                  <a:cubicBezTo>
                    <a:pt x="630" y="65022"/>
                    <a:pt x="842" y="65110"/>
                    <a:pt x="1129" y="65110"/>
                  </a:cubicBezTo>
                  <a:cubicBezTo>
                    <a:pt x="3063" y="65110"/>
                    <a:pt x="8421" y="61131"/>
                    <a:pt x="8990" y="60688"/>
                  </a:cubicBezTo>
                  <a:cubicBezTo>
                    <a:pt x="9071" y="60625"/>
                    <a:pt x="9153" y="60597"/>
                    <a:pt x="9230" y="60597"/>
                  </a:cubicBezTo>
                  <a:cubicBezTo>
                    <a:pt x="9587" y="60597"/>
                    <a:pt x="9844" y="61173"/>
                    <a:pt x="9429" y="61463"/>
                  </a:cubicBezTo>
                  <a:cubicBezTo>
                    <a:pt x="8907" y="61829"/>
                    <a:pt x="2464" y="65655"/>
                    <a:pt x="3306" y="67244"/>
                  </a:cubicBezTo>
                  <a:cubicBezTo>
                    <a:pt x="3371" y="67367"/>
                    <a:pt x="3481" y="67422"/>
                    <a:pt x="3630" y="67422"/>
                  </a:cubicBezTo>
                  <a:cubicBezTo>
                    <a:pt x="4952" y="67422"/>
                    <a:pt x="9261" y="63033"/>
                    <a:pt x="10859" y="62988"/>
                  </a:cubicBezTo>
                  <a:cubicBezTo>
                    <a:pt x="10870" y="62988"/>
                    <a:pt x="10882" y="62987"/>
                    <a:pt x="10893" y="62987"/>
                  </a:cubicBezTo>
                  <a:cubicBezTo>
                    <a:pt x="12556" y="62987"/>
                    <a:pt x="6555" y="66712"/>
                    <a:pt x="7216" y="67843"/>
                  </a:cubicBezTo>
                  <a:cubicBezTo>
                    <a:pt x="7300" y="67988"/>
                    <a:pt x="7384" y="68116"/>
                    <a:pt x="7585" y="68116"/>
                  </a:cubicBezTo>
                  <a:cubicBezTo>
                    <a:pt x="7971" y="68116"/>
                    <a:pt x="8792" y="67638"/>
                    <a:pt x="10889" y="65880"/>
                  </a:cubicBezTo>
                  <a:cubicBezTo>
                    <a:pt x="12418" y="64598"/>
                    <a:pt x="14907" y="61974"/>
                    <a:pt x="17119" y="59547"/>
                  </a:cubicBezTo>
                  <a:cubicBezTo>
                    <a:pt x="17145" y="59532"/>
                    <a:pt x="47010" y="41916"/>
                    <a:pt x="49482" y="33354"/>
                  </a:cubicBezTo>
                  <a:cubicBezTo>
                    <a:pt x="53368" y="19892"/>
                    <a:pt x="53649" y="2587"/>
                    <a:pt x="53649" y="2587"/>
                  </a:cubicBezTo>
                  <a:lnTo>
                    <a:pt x="37858" y="1"/>
                  </a:ln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5" name="Google Shape;2091;p47"/>
            <p:cNvSpPr/>
            <p:nvPr/>
          </p:nvSpPr>
          <p:spPr>
            <a:xfrm>
              <a:off x="5227850" y="2700150"/>
              <a:ext cx="517750" cy="656700"/>
            </a:xfrm>
            <a:custGeom>
              <a:avLst/>
              <a:gdLst/>
              <a:ahLst/>
              <a:cxnLst/>
              <a:rect l="l" t="t" r="r" b="b"/>
              <a:pathLst>
                <a:path w="20710" h="26268" extrusionOk="0">
                  <a:moveTo>
                    <a:pt x="10534" y="0"/>
                  </a:moveTo>
                  <a:cubicBezTo>
                    <a:pt x="9931" y="0"/>
                    <a:pt x="9324" y="61"/>
                    <a:pt x="8722" y="188"/>
                  </a:cubicBezTo>
                  <a:cubicBezTo>
                    <a:pt x="2267" y="1546"/>
                    <a:pt x="762" y="8917"/>
                    <a:pt x="762" y="8917"/>
                  </a:cubicBezTo>
                  <a:lnTo>
                    <a:pt x="0" y="25593"/>
                  </a:lnTo>
                  <a:lnTo>
                    <a:pt x="19463" y="26268"/>
                  </a:lnTo>
                  <a:cubicBezTo>
                    <a:pt x="19463" y="26268"/>
                    <a:pt x="20248" y="22882"/>
                    <a:pt x="20554" y="12955"/>
                  </a:cubicBezTo>
                  <a:cubicBezTo>
                    <a:pt x="20710" y="7866"/>
                    <a:pt x="18861" y="4661"/>
                    <a:pt x="17021" y="2743"/>
                  </a:cubicBezTo>
                  <a:cubicBezTo>
                    <a:pt x="15357" y="1010"/>
                    <a:pt x="12983" y="0"/>
                    <a:pt x="10534" y="0"/>
                  </a:cubicBezTo>
                  <a:close/>
                </a:path>
              </a:pathLst>
            </a:custGeom>
            <a:solidFill>
              <a:srgbClr val="E850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6" name="Google Shape;2092;p47"/>
            <p:cNvSpPr/>
            <p:nvPr/>
          </p:nvSpPr>
          <p:spPr>
            <a:xfrm>
              <a:off x="5227850" y="2700150"/>
              <a:ext cx="518475" cy="656700"/>
            </a:xfrm>
            <a:custGeom>
              <a:avLst/>
              <a:gdLst/>
              <a:ahLst/>
              <a:cxnLst/>
              <a:rect l="l" t="t" r="r" b="b"/>
              <a:pathLst>
                <a:path w="20739" h="26268" extrusionOk="0">
                  <a:moveTo>
                    <a:pt x="10534" y="0"/>
                  </a:moveTo>
                  <a:cubicBezTo>
                    <a:pt x="9931" y="0"/>
                    <a:pt x="9324" y="61"/>
                    <a:pt x="8722" y="188"/>
                  </a:cubicBezTo>
                  <a:cubicBezTo>
                    <a:pt x="2267" y="1546"/>
                    <a:pt x="791" y="9169"/>
                    <a:pt x="791" y="9169"/>
                  </a:cubicBezTo>
                  <a:lnTo>
                    <a:pt x="0" y="25593"/>
                  </a:lnTo>
                  <a:lnTo>
                    <a:pt x="19463" y="26268"/>
                  </a:lnTo>
                  <a:cubicBezTo>
                    <a:pt x="19463" y="26268"/>
                    <a:pt x="20277" y="23134"/>
                    <a:pt x="20583" y="13208"/>
                  </a:cubicBezTo>
                  <a:cubicBezTo>
                    <a:pt x="20739" y="8120"/>
                    <a:pt x="18861" y="4661"/>
                    <a:pt x="17021" y="2743"/>
                  </a:cubicBezTo>
                  <a:cubicBezTo>
                    <a:pt x="15357" y="1010"/>
                    <a:pt x="12983" y="0"/>
                    <a:pt x="10534" y="0"/>
                  </a:cubicBezTo>
                  <a:close/>
                </a:path>
              </a:pathLst>
            </a:custGeom>
            <a:solidFill>
              <a:srgbClr val="455A64">
                <a:alpha val="2678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7" name="Google Shape;2093;p47"/>
            <p:cNvSpPr/>
            <p:nvPr/>
          </p:nvSpPr>
          <p:spPr>
            <a:xfrm>
              <a:off x="5234375" y="3165900"/>
              <a:ext cx="498625" cy="85025"/>
            </a:xfrm>
            <a:custGeom>
              <a:avLst/>
              <a:gdLst/>
              <a:ahLst/>
              <a:cxnLst/>
              <a:rect l="l" t="t" r="r" b="b"/>
              <a:pathLst>
                <a:path w="19945" h="3401" extrusionOk="0">
                  <a:moveTo>
                    <a:pt x="15215" y="1"/>
                  </a:moveTo>
                  <a:cubicBezTo>
                    <a:pt x="14777" y="1"/>
                    <a:pt x="14339" y="37"/>
                    <a:pt x="13905" y="111"/>
                  </a:cubicBezTo>
                  <a:cubicBezTo>
                    <a:pt x="12633" y="340"/>
                    <a:pt x="11334" y="889"/>
                    <a:pt x="9998" y="1479"/>
                  </a:cubicBezTo>
                  <a:cubicBezTo>
                    <a:pt x="8661" y="2070"/>
                    <a:pt x="7389" y="2646"/>
                    <a:pt x="6170" y="2943"/>
                  </a:cubicBezTo>
                  <a:cubicBezTo>
                    <a:pt x="5373" y="3135"/>
                    <a:pt x="4607" y="3214"/>
                    <a:pt x="3909" y="3214"/>
                  </a:cubicBezTo>
                  <a:cubicBezTo>
                    <a:pt x="3539" y="3214"/>
                    <a:pt x="3189" y="3192"/>
                    <a:pt x="2864" y="3152"/>
                  </a:cubicBezTo>
                  <a:cubicBezTo>
                    <a:pt x="1922" y="3029"/>
                    <a:pt x="1191" y="2764"/>
                    <a:pt x="720" y="2516"/>
                  </a:cubicBezTo>
                  <a:cubicBezTo>
                    <a:pt x="274" y="2280"/>
                    <a:pt x="46" y="2094"/>
                    <a:pt x="10" y="2094"/>
                  </a:cubicBezTo>
                  <a:cubicBezTo>
                    <a:pt x="8" y="2094"/>
                    <a:pt x="6" y="2095"/>
                    <a:pt x="6" y="2096"/>
                  </a:cubicBezTo>
                  <a:cubicBezTo>
                    <a:pt x="1" y="2102"/>
                    <a:pt x="56" y="2152"/>
                    <a:pt x="166" y="2241"/>
                  </a:cubicBezTo>
                  <a:cubicBezTo>
                    <a:pt x="272" y="2337"/>
                    <a:pt x="446" y="2454"/>
                    <a:pt x="677" y="2596"/>
                  </a:cubicBezTo>
                  <a:cubicBezTo>
                    <a:pt x="1140" y="2873"/>
                    <a:pt x="1882" y="3168"/>
                    <a:pt x="2841" y="3316"/>
                  </a:cubicBezTo>
                  <a:cubicBezTo>
                    <a:pt x="3218" y="3370"/>
                    <a:pt x="3628" y="3401"/>
                    <a:pt x="4064" y="3401"/>
                  </a:cubicBezTo>
                  <a:cubicBezTo>
                    <a:pt x="4734" y="3401"/>
                    <a:pt x="5462" y="3328"/>
                    <a:pt x="6221" y="3152"/>
                  </a:cubicBezTo>
                  <a:cubicBezTo>
                    <a:pt x="7475" y="2859"/>
                    <a:pt x="8756" y="2284"/>
                    <a:pt x="10093" y="1693"/>
                  </a:cubicBezTo>
                  <a:cubicBezTo>
                    <a:pt x="11426" y="1106"/>
                    <a:pt x="12714" y="554"/>
                    <a:pt x="13942" y="322"/>
                  </a:cubicBezTo>
                  <a:cubicBezTo>
                    <a:pt x="14399" y="241"/>
                    <a:pt x="14861" y="201"/>
                    <a:pt x="15323" y="201"/>
                  </a:cubicBezTo>
                  <a:cubicBezTo>
                    <a:pt x="15967" y="201"/>
                    <a:pt x="16611" y="280"/>
                    <a:pt x="17240" y="436"/>
                  </a:cubicBezTo>
                  <a:cubicBezTo>
                    <a:pt x="18158" y="677"/>
                    <a:pt x="18846" y="1039"/>
                    <a:pt x="19282" y="1345"/>
                  </a:cubicBezTo>
                  <a:cubicBezTo>
                    <a:pt x="19701" y="1639"/>
                    <a:pt x="19904" y="1854"/>
                    <a:pt x="19935" y="1854"/>
                  </a:cubicBezTo>
                  <a:cubicBezTo>
                    <a:pt x="19936" y="1854"/>
                    <a:pt x="19937" y="1853"/>
                    <a:pt x="19938" y="1853"/>
                  </a:cubicBezTo>
                  <a:cubicBezTo>
                    <a:pt x="19944" y="1846"/>
                    <a:pt x="19897" y="1791"/>
                    <a:pt x="19797" y="1686"/>
                  </a:cubicBezTo>
                  <a:cubicBezTo>
                    <a:pt x="19704" y="1579"/>
                    <a:pt x="19545" y="1441"/>
                    <a:pt x="19336" y="1271"/>
                  </a:cubicBezTo>
                  <a:cubicBezTo>
                    <a:pt x="18910" y="938"/>
                    <a:pt x="18216" y="545"/>
                    <a:pt x="17283" y="277"/>
                  </a:cubicBezTo>
                  <a:cubicBezTo>
                    <a:pt x="16607" y="93"/>
                    <a:pt x="15912" y="1"/>
                    <a:pt x="1521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8" name="Google Shape;2094;p47"/>
            <p:cNvSpPr/>
            <p:nvPr/>
          </p:nvSpPr>
          <p:spPr>
            <a:xfrm>
              <a:off x="5283475" y="2841100"/>
              <a:ext cx="429675" cy="56175"/>
            </a:xfrm>
            <a:custGeom>
              <a:avLst/>
              <a:gdLst/>
              <a:ahLst/>
              <a:cxnLst/>
              <a:rect l="l" t="t" r="r" b="b"/>
              <a:pathLst>
                <a:path w="17187" h="2247" extrusionOk="0">
                  <a:moveTo>
                    <a:pt x="12" y="0"/>
                  </a:moveTo>
                  <a:cubicBezTo>
                    <a:pt x="10" y="0"/>
                    <a:pt x="9" y="1"/>
                    <a:pt x="8" y="1"/>
                  </a:cubicBezTo>
                  <a:cubicBezTo>
                    <a:pt x="1" y="17"/>
                    <a:pt x="213" y="142"/>
                    <a:pt x="606" y="361"/>
                  </a:cubicBezTo>
                  <a:cubicBezTo>
                    <a:pt x="799" y="476"/>
                    <a:pt x="1047" y="593"/>
                    <a:pt x="1340" y="719"/>
                  </a:cubicBezTo>
                  <a:cubicBezTo>
                    <a:pt x="1667" y="873"/>
                    <a:pt x="2002" y="1008"/>
                    <a:pt x="2345" y="1122"/>
                  </a:cubicBezTo>
                  <a:cubicBezTo>
                    <a:pt x="3097" y="1410"/>
                    <a:pt x="4027" y="1644"/>
                    <a:pt x="5067" y="1861"/>
                  </a:cubicBezTo>
                  <a:cubicBezTo>
                    <a:pt x="6200" y="2064"/>
                    <a:pt x="7347" y="2190"/>
                    <a:pt x="8499" y="2236"/>
                  </a:cubicBezTo>
                  <a:cubicBezTo>
                    <a:pt x="8750" y="2243"/>
                    <a:pt x="9001" y="2246"/>
                    <a:pt x="9253" y="2246"/>
                  </a:cubicBezTo>
                  <a:cubicBezTo>
                    <a:pt x="10153" y="2246"/>
                    <a:pt x="11053" y="2201"/>
                    <a:pt x="11949" y="2110"/>
                  </a:cubicBezTo>
                  <a:cubicBezTo>
                    <a:pt x="13001" y="1977"/>
                    <a:pt x="13947" y="1827"/>
                    <a:pt x="14724" y="1621"/>
                  </a:cubicBezTo>
                  <a:cubicBezTo>
                    <a:pt x="15116" y="1534"/>
                    <a:pt x="15463" y="1430"/>
                    <a:pt x="15767" y="1332"/>
                  </a:cubicBezTo>
                  <a:cubicBezTo>
                    <a:pt x="16073" y="1240"/>
                    <a:pt x="16333" y="1155"/>
                    <a:pt x="16541" y="1069"/>
                  </a:cubicBezTo>
                  <a:cubicBezTo>
                    <a:pt x="16959" y="905"/>
                    <a:pt x="17186" y="809"/>
                    <a:pt x="17180" y="794"/>
                  </a:cubicBezTo>
                  <a:cubicBezTo>
                    <a:pt x="17180" y="792"/>
                    <a:pt x="17177" y="792"/>
                    <a:pt x="17173" y="792"/>
                  </a:cubicBezTo>
                  <a:cubicBezTo>
                    <a:pt x="17128" y="792"/>
                    <a:pt x="16896" y="858"/>
                    <a:pt x="16512" y="982"/>
                  </a:cubicBezTo>
                  <a:cubicBezTo>
                    <a:pt x="16301" y="1055"/>
                    <a:pt x="16038" y="1127"/>
                    <a:pt x="15731" y="1207"/>
                  </a:cubicBezTo>
                  <a:cubicBezTo>
                    <a:pt x="15426" y="1291"/>
                    <a:pt x="15078" y="1384"/>
                    <a:pt x="14686" y="1460"/>
                  </a:cubicBezTo>
                  <a:cubicBezTo>
                    <a:pt x="13912" y="1644"/>
                    <a:pt x="12972" y="1775"/>
                    <a:pt x="11927" y="1896"/>
                  </a:cubicBezTo>
                  <a:cubicBezTo>
                    <a:pt x="11112" y="1966"/>
                    <a:pt x="10233" y="2014"/>
                    <a:pt x="9312" y="2014"/>
                  </a:cubicBezTo>
                  <a:cubicBezTo>
                    <a:pt x="9047" y="2014"/>
                    <a:pt x="8779" y="2010"/>
                    <a:pt x="8508" y="2002"/>
                  </a:cubicBezTo>
                  <a:cubicBezTo>
                    <a:pt x="7367" y="1957"/>
                    <a:pt x="6231" y="1838"/>
                    <a:pt x="5107" y="1648"/>
                  </a:cubicBezTo>
                  <a:cubicBezTo>
                    <a:pt x="4076" y="1447"/>
                    <a:pt x="3149" y="1231"/>
                    <a:pt x="2400" y="966"/>
                  </a:cubicBezTo>
                  <a:cubicBezTo>
                    <a:pt x="2057" y="861"/>
                    <a:pt x="1721" y="739"/>
                    <a:pt x="1392" y="598"/>
                  </a:cubicBezTo>
                  <a:cubicBezTo>
                    <a:pt x="1096" y="485"/>
                    <a:pt x="845" y="381"/>
                    <a:pt x="646" y="278"/>
                  </a:cubicBezTo>
                  <a:cubicBezTo>
                    <a:pt x="268" y="99"/>
                    <a:pt x="46" y="0"/>
                    <a:pt x="12"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9" name="Google Shape;2095;p47"/>
            <p:cNvSpPr/>
            <p:nvPr/>
          </p:nvSpPr>
          <p:spPr>
            <a:xfrm>
              <a:off x="4550275" y="1767675"/>
              <a:ext cx="743975" cy="434825"/>
            </a:xfrm>
            <a:custGeom>
              <a:avLst/>
              <a:gdLst/>
              <a:ahLst/>
              <a:cxnLst/>
              <a:rect l="l" t="t" r="r" b="b"/>
              <a:pathLst>
                <a:path w="29759" h="17393" extrusionOk="0">
                  <a:moveTo>
                    <a:pt x="7058" y="0"/>
                  </a:moveTo>
                  <a:cubicBezTo>
                    <a:pt x="4916" y="0"/>
                    <a:pt x="2765" y="1055"/>
                    <a:pt x="1545" y="2827"/>
                  </a:cubicBezTo>
                  <a:cubicBezTo>
                    <a:pt x="0" y="5068"/>
                    <a:pt x="55" y="8290"/>
                    <a:pt x="1675" y="10475"/>
                  </a:cubicBezTo>
                  <a:cubicBezTo>
                    <a:pt x="2256" y="11261"/>
                    <a:pt x="3051" y="11933"/>
                    <a:pt x="4004" y="12154"/>
                  </a:cubicBezTo>
                  <a:lnTo>
                    <a:pt x="25554" y="15886"/>
                  </a:lnTo>
                  <a:cubicBezTo>
                    <a:pt x="25482" y="16398"/>
                    <a:pt x="25741" y="16941"/>
                    <a:pt x="26183" y="17207"/>
                  </a:cubicBezTo>
                  <a:cubicBezTo>
                    <a:pt x="26388" y="17331"/>
                    <a:pt x="26627" y="17392"/>
                    <a:pt x="26866" y="17392"/>
                  </a:cubicBezTo>
                  <a:cubicBezTo>
                    <a:pt x="27143" y="17392"/>
                    <a:pt x="27420" y="17310"/>
                    <a:pt x="27645" y="17147"/>
                  </a:cubicBezTo>
                  <a:cubicBezTo>
                    <a:pt x="28442" y="16574"/>
                    <a:pt x="28364" y="15363"/>
                    <a:pt x="28044" y="14434"/>
                  </a:cubicBezTo>
                  <a:cubicBezTo>
                    <a:pt x="27724" y="13508"/>
                    <a:pt x="27241" y="12540"/>
                    <a:pt x="27503" y="11593"/>
                  </a:cubicBezTo>
                  <a:cubicBezTo>
                    <a:pt x="27703" y="10870"/>
                    <a:pt x="28299" y="10338"/>
                    <a:pt x="28734" y="9724"/>
                  </a:cubicBezTo>
                  <a:cubicBezTo>
                    <a:pt x="29489" y="8657"/>
                    <a:pt x="29758" y="7232"/>
                    <a:pt x="29339" y="5991"/>
                  </a:cubicBezTo>
                  <a:cubicBezTo>
                    <a:pt x="28920" y="4753"/>
                    <a:pt x="27786" y="3757"/>
                    <a:pt x="26486" y="3604"/>
                  </a:cubicBezTo>
                  <a:cubicBezTo>
                    <a:pt x="26329" y="3586"/>
                    <a:pt x="26170" y="3578"/>
                    <a:pt x="26010" y="3578"/>
                  </a:cubicBezTo>
                  <a:cubicBezTo>
                    <a:pt x="25352" y="3578"/>
                    <a:pt x="24668" y="3703"/>
                    <a:pt x="24026" y="3703"/>
                  </a:cubicBezTo>
                  <a:cubicBezTo>
                    <a:pt x="23498" y="3703"/>
                    <a:pt x="22998" y="3619"/>
                    <a:pt x="22565" y="3312"/>
                  </a:cubicBezTo>
                  <a:cubicBezTo>
                    <a:pt x="21774" y="2752"/>
                    <a:pt x="21560" y="1667"/>
                    <a:pt x="20905" y="954"/>
                  </a:cubicBezTo>
                  <a:cubicBezTo>
                    <a:pt x="20306" y="303"/>
                    <a:pt x="19445" y="62"/>
                    <a:pt x="18544" y="62"/>
                  </a:cubicBezTo>
                  <a:cubicBezTo>
                    <a:pt x="17916" y="62"/>
                    <a:pt x="17268" y="179"/>
                    <a:pt x="16677" y="356"/>
                  </a:cubicBezTo>
                  <a:cubicBezTo>
                    <a:pt x="15357" y="753"/>
                    <a:pt x="14052" y="1379"/>
                    <a:pt x="12691" y="1379"/>
                  </a:cubicBezTo>
                  <a:cubicBezTo>
                    <a:pt x="12566" y="1379"/>
                    <a:pt x="12441" y="1373"/>
                    <a:pt x="12315" y="1362"/>
                  </a:cubicBezTo>
                  <a:cubicBezTo>
                    <a:pt x="11066" y="1252"/>
                    <a:pt x="9945" y="566"/>
                    <a:pt x="8737" y="228"/>
                  </a:cubicBezTo>
                  <a:cubicBezTo>
                    <a:pt x="8190" y="74"/>
                    <a:pt x="7624" y="0"/>
                    <a:pt x="705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0" name="Google Shape;2096;p47"/>
            <p:cNvSpPr/>
            <p:nvPr/>
          </p:nvSpPr>
          <p:spPr>
            <a:xfrm>
              <a:off x="4661300" y="1907950"/>
              <a:ext cx="635800" cy="964225"/>
            </a:xfrm>
            <a:custGeom>
              <a:avLst/>
              <a:gdLst/>
              <a:ahLst/>
              <a:cxnLst/>
              <a:rect l="l" t="t" r="r" b="b"/>
              <a:pathLst>
                <a:path w="25432" h="38569" extrusionOk="0">
                  <a:moveTo>
                    <a:pt x="10359" y="0"/>
                  </a:moveTo>
                  <a:cubicBezTo>
                    <a:pt x="6728" y="0"/>
                    <a:pt x="3138" y="945"/>
                    <a:pt x="0" y="2977"/>
                  </a:cubicBezTo>
                  <a:lnTo>
                    <a:pt x="74" y="3754"/>
                  </a:lnTo>
                  <a:cubicBezTo>
                    <a:pt x="74" y="3754"/>
                    <a:pt x="1277" y="16598"/>
                    <a:pt x="2348" y="22442"/>
                  </a:cubicBezTo>
                  <a:cubicBezTo>
                    <a:pt x="3387" y="28114"/>
                    <a:pt x="9081" y="28198"/>
                    <a:pt x="9416" y="28198"/>
                  </a:cubicBezTo>
                  <a:cubicBezTo>
                    <a:pt x="9426" y="28198"/>
                    <a:pt x="9431" y="28198"/>
                    <a:pt x="9431" y="28198"/>
                  </a:cubicBezTo>
                  <a:cubicBezTo>
                    <a:pt x="9431" y="28198"/>
                    <a:pt x="9791" y="30149"/>
                    <a:pt x="10222" y="32464"/>
                  </a:cubicBezTo>
                  <a:cubicBezTo>
                    <a:pt x="10894" y="36057"/>
                    <a:pt x="14033" y="38568"/>
                    <a:pt x="17561" y="38568"/>
                  </a:cubicBezTo>
                  <a:cubicBezTo>
                    <a:pt x="18007" y="38568"/>
                    <a:pt x="18459" y="38528"/>
                    <a:pt x="18913" y="38445"/>
                  </a:cubicBezTo>
                  <a:cubicBezTo>
                    <a:pt x="22777" y="37737"/>
                    <a:pt x="25432" y="34160"/>
                    <a:pt x="24992" y="30258"/>
                  </a:cubicBezTo>
                  <a:lnTo>
                    <a:pt x="21191" y="3911"/>
                  </a:lnTo>
                  <a:lnTo>
                    <a:pt x="20994" y="2703"/>
                  </a:lnTo>
                  <a:cubicBezTo>
                    <a:pt x="17683" y="949"/>
                    <a:pt x="14000" y="0"/>
                    <a:pt x="10359" y="0"/>
                  </a:cubicBez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1" name="Google Shape;2097;p47"/>
            <p:cNvSpPr/>
            <p:nvPr/>
          </p:nvSpPr>
          <p:spPr>
            <a:xfrm>
              <a:off x="4876075" y="2357850"/>
              <a:ext cx="110625" cy="64425"/>
            </a:xfrm>
            <a:custGeom>
              <a:avLst/>
              <a:gdLst/>
              <a:ahLst/>
              <a:cxnLst/>
              <a:rect l="l" t="t" r="r" b="b"/>
              <a:pathLst>
                <a:path w="4425" h="2577" extrusionOk="0">
                  <a:moveTo>
                    <a:pt x="3760" y="0"/>
                  </a:moveTo>
                  <a:lnTo>
                    <a:pt x="1" y="1824"/>
                  </a:lnTo>
                  <a:cubicBezTo>
                    <a:pt x="1" y="1824"/>
                    <a:pt x="671" y="2577"/>
                    <a:pt x="1672" y="2577"/>
                  </a:cubicBezTo>
                  <a:cubicBezTo>
                    <a:pt x="2009" y="2577"/>
                    <a:pt x="2383" y="2491"/>
                    <a:pt x="2782" y="2263"/>
                  </a:cubicBezTo>
                  <a:cubicBezTo>
                    <a:pt x="4425" y="1323"/>
                    <a:pt x="3760" y="0"/>
                    <a:pt x="37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2" name="Google Shape;2098;p47"/>
            <p:cNvSpPr/>
            <p:nvPr/>
          </p:nvSpPr>
          <p:spPr>
            <a:xfrm>
              <a:off x="4896450" y="2524075"/>
              <a:ext cx="181675" cy="124775"/>
            </a:xfrm>
            <a:custGeom>
              <a:avLst/>
              <a:gdLst/>
              <a:ahLst/>
              <a:cxnLst/>
              <a:rect l="l" t="t" r="r" b="b"/>
              <a:pathLst>
                <a:path w="7267" h="4991" extrusionOk="0">
                  <a:moveTo>
                    <a:pt x="7266" y="0"/>
                  </a:moveTo>
                  <a:cubicBezTo>
                    <a:pt x="3754" y="3141"/>
                    <a:pt x="1" y="3472"/>
                    <a:pt x="1" y="3472"/>
                  </a:cubicBezTo>
                  <a:lnTo>
                    <a:pt x="245" y="4990"/>
                  </a:lnTo>
                  <a:cubicBezTo>
                    <a:pt x="6179" y="4522"/>
                    <a:pt x="7266" y="1"/>
                    <a:pt x="7266" y="0"/>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3" name="Google Shape;2099;p47"/>
            <p:cNvSpPr/>
            <p:nvPr/>
          </p:nvSpPr>
          <p:spPr>
            <a:xfrm>
              <a:off x="5183775" y="2101275"/>
              <a:ext cx="128150" cy="195475"/>
            </a:xfrm>
            <a:custGeom>
              <a:avLst/>
              <a:gdLst/>
              <a:ahLst/>
              <a:cxnLst/>
              <a:rect l="l" t="t" r="r" b="b"/>
              <a:pathLst>
                <a:path w="5126" h="7819" extrusionOk="0">
                  <a:moveTo>
                    <a:pt x="1578" y="1"/>
                  </a:moveTo>
                  <a:cubicBezTo>
                    <a:pt x="1030" y="1"/>
                    <a:pt x="629" y="104"/>
                    <a:pt x="592" y="122"/>
                  </a:cubicBezTo>
                  <a:cubicBezTo>
                    <a:pt x="592" y="122"/>
                    <a:pt x="0" y="7344"/>
                    <a:pt x="12" y="7489"/>
                  </a:cubicBezTo>
                  <a:cubicBezTo>
                    <a:pt x="18" y="7546"/>
                    <a:pt x="821" y="7818"/>
                    <a:pt x="1783" y="7818"/>
                  </a:cubicBezTo>
                  <a:cubicBezTo>
                    <a:pt x="3265" y="7818"/>
                    <a:pt x="5125" y="7174"/>
                    <a:pt x="5041" y="4109"/>
                  </a:cubicBezTo>
                  <a:cubicBezTo>
                    <a:pt x="4943" y="566"/>
                    <a:pt x="2859" y="1"/>
                    <a:pt x="1578" y="1"/>
                  </a:cubicBez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4" name="Google Shape;2100;p47"/>
            <p:cNvSpPr/>
            <p:nvPr/>
          </p:nvSpPr>
          <p:spPr>
            <a:xfrm>
              <a:off x="5221150" y="2142375"/>
              <a:ext cx="55700" cy="110625"/>
            </a:xfrm>
            <a:custGeom>
              <a:avLst/>
              <a:gdLst/>
              <a:ahLst/>
              <a:cxnLst/>
              <a:rect l="l" t="t" r="r" b="b"/>
              <a:pathLst>
                <a:path w="2228" h="4425" extrusionOk="0">
                  <a:moveTo>
                    <a:pt x="879" y="1"/>
                  </a:moveTo>
                  <a:cubicBezTo>
                    <a:pt x="715" y="1"/>
                    <a:pt x="563" y="54"/>
                    <a:pt x="457" y="145"/>
                  </a:cubicBezTo>
                  <a:cubicBezTo>
                    <a:pt x="359" y="228"/>
                    <a:pt x="291" y="341"/>
                    <a:pt x="265" y="467"/>
                  </a:cubicBezTo>
                  <a:cubicBezTo>
                    <a:pt x="234" y="664"/>
                    <a:pt x="316" y="760"/>
                    <a:pt x="338" y="760"/>
                  </a:cubicBezTo>
                  <a:cubicBezTo>
                    <a:pt x="340" y="760"/>
                    <a:pt x="341" y="759"/>
                    <a:pt x="342" y="759"/>
                  </a:cubicBezTo>
                  <a:cubicBezTo>
                    <a:pt x="369" y="749"/>
                    <a:pt x="334" y="648"/>
                    <a:pt x="398" y="506"/>
                  </a:cubicBezTo>
                  <a:cubicBezTo>
                    <a:pt x="449" y="382"/>
                    <a:pt x="594" y="240"/>
                    <a:pt x="807" y="240"/>
                  </a:cubicBezTo>
                  <a:cubicBezTo>
                    <a:pt x="840" y="240"/>
                    <a:pt x="875" y="244"/>
                    <a:pt x="911" y="251"/>
                  </a:cubicBezTo>
                  <a:cubicBezTo>
                    <a:pt x="1181" y="291"/>
                    <a:pt x="1428" y="543"/>
                    <a:pt x="1593" y="908"/>
                  </a:cubicBezTo>
                  <a:cubicBezTo>
                    <a:pt x="1779" y="1300"/>
                    <a:pt x="1874" y="1730"/>
                    <a:pt x="1874" y="2164"/>
                  </a:cubicBezTo>
                  <a:cubicBezTo>
                    <a:pt x="1874" y="3075"/>
                    <a:pt x="1448" y="3936"/>
                    <a:pt x="918" y="4147"/>
                  </a:cubicBezTo>
                  <a:cubicBezTo>
                    <a:pt x="811" y="4191"/>
                    <a:pt x="698" y="4213"/>
                    <a:pt x="585" y="4213"/>
                  </a:cubicBezTo>
                  <a:cubicBezTo>
                    <a:pt x="475" y="4213"/>
                    <a:pt x="364" y="4192"/>
                    <a:pt x="259" y="4151"/>
                  </a:cubicBezTo>
                  <a:cubicBezTo>
                    <a:pt x="124" y="4093"/>
                    <a:pt x="55" y="4026"/>
                    <a:pt x="27" y="4026"/>
                  </a:cubicBezTo>
                  <a:cubicBezTo>
                    <a:pt x="24" y="4026"/>
                    <a:pt x="21" y="4027"/>
                    <a:pt x="19" y="4028"/>
                  </a:cubicBezTo>
                  <a:cubicBezTo>
                    <a:pt x="1" y="4037"/>
                    <a:pt x="31" y="4151"/>
                    <a:pt x="192" y="4270"/>
                  </a:cubicBezTo>
                  <a:cubicBezTo>
                    <a:pt x="303" y="4352"/>
                    <a:pt x="485" y="4424"/>
                    <a:pt x="706" y="4424"/>
                  </a:cubicBezTo>
                  <a:cubicBezTo>
                    <a:pt x="799" y="4424"/>
                    <a:pt x="898" y="4412"/>
                    <a:pt x="1003" y="4381"/>
                  </a:cubicBezTo>
                  <a:cubicBezTo>
                    <a:pt x="1727" y="4151"/>
                    <a:pt x="2223" y="3182"/>
                    <a:pt x="2227" y="2162"/>
                  </a:cubicBezTo>
                  <a:cubicBezTo>
                    <a:pt x="2227" y="1675"/>
                    <a:pt x="2110" y="1193"/>
                    <a:pt x="1883" y="762"/>
                  </a:cubicBezTo>
                  <a:cubicBezTo>
                    <a:pt x="1692" y="369"/>
                    <a:pt x="1331" y="18"/>
                    <a:pt x="941" y="3"/>
                  </a:cubicBezTo>
                  <a:cubicBezTo>
                    <a:pt x="921" y="1"/>
                    <a:pt x="900" y="1"/>
                    <a:pt x="879" y="1"/>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5" name="Google Shape;2101;p47"/>
            <p:cNvSpPr/>
            <p:nvPr/>
          </p:nvSpPr>
          <p:spPr>
            <a:xfrm>
              <a:off x="4620925" y="1870725"/>
              <a:ext cx="644350" cy="327650"/>
            </a:xfrm>
            <a:custGeom>
              <a:avLst/>
              <a:gdLst/>
              <a:ahLst/>
              <a:cxnLst/>
              <a:rect l="l" t="t" r="r" b="b"/>
              <a:pathLst>
                <a:path w="25774" h="13106" extrusionOk="0">
                  <a:moveTo>
                    <a:pt x="10540" y="1"/>
                  </a:moveTo>
                  <a:lnTo>
                    <a:pt x="3648" y="1738"/>
                  </a:lnTo>
                  <a:lnTo>
                    <a:pt x="0" y="4692"/>
                  </a:lnTo>
                  <a:lnTo>
                    <a:pt x="676" y="7870"/>
                  </a:lnTo>
                  <a:cubicBezTo>
                    <a:pt x="676" y="7870"/>
                    <a:pt x="1464" y="8127"/>
                    <a:pt x="2729" y="8127"/>
                  </a:cubicBezTo>
                  <a:cubicBezTo>
                    <a:pt x="4237" y="8127"/>
                    <a:pt x="6425" y="7762"/>
                    <a:pt x="8766" y="6164"/>
                  </a:cubicBezTo>
                  <a:cubicBezTo>
                    <a:pt x="11160" y="4529"/>
                    <a:pt x="13990" y="3402"/>
                    <a:pt x="15323" y="3402"/>
                  </a:cubicBezTo>
                  <a:cubicBezTo>
                    <a:pt x="15563" y="3402"/>
                    <a:pt x="15755" y="3438"/>
                    <a:pt x="15886" y="3515"/>
                  </a:cubicBezTo>
                  <a:cubicBezTo>
                    <a:pt x="16749" y="4018"/>
                    <a:pt x="17341" y="7119"/>
                    <a:pt x="20470" y="7621"/>
                  </a:cubicBezTo>
                  <a:cubicBezTo>
                    <a:pt x="20470" y="7621"/>
                    <a:pt x="21027" y="13105"/>
                    <a:pt x="23133" y="13105"/>
                  </a:cubicBezTo>
                  <a:cubicBezTo>
                    <a:pt x="23227" y="13105"/>
                    <a:pt x="23325" y="13094"/>
                    <a:pt x="23426" y="13071"/>
                  </a:cubicBezTo>
                  <a:cubicBezTo>
                    <a:pt x="25773" y="12533"/>
                    <a:pt x="23025" y="3506"/>
                    <a:pt x="23025" y="3506"/>
                  </a:cubicBezTo>
                  <a:lnTo>
                    <a:pt x="17049" y="331"/>
                  </a:lnTo>
                  <a:lnTo>
                    <a:pt x="10540" y="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6" name="Google Shape;2102;p47"/>
            <p:cNvSpPr/>
            <p:nvPr/>
          </p:nvSpPr>
          <p:spPr>
            <a:xfrm>
              <a:off x="5130775" y="1830825"/>
              <a:ext cx="59475" cy="33925"/>
            </a:xfrm>
            <a:custGeom>
              <a:avLst/>
              <a:gdLst/>
              <a:ahLst/>
              <a:cxnLst/>
              <a:rect l="l" t="t" r="r" b="b"/>
              <a:pathLst>
                <a:path w="2379" h="1357" extrusionOk="0">
                  <a:moveTo>
                    <a:pt x="2094" y="0"/>
                  </a:moveTo>
                  <a:cubicBezTo>
                    <a:pt x="1831" y="0"/>
                    <a:pt x="1416" y="65"/>
                    <a:pt x="992" y="306"/>
                  </a:cubicBezTo>
                  <a:cubicBezTo>
                    <a:pt x="279" y="702"/>
                    <a:pt x="1" y="1338"/>
                    <a:pt x="60" y="1355"/>
                  </a:cubicBezTo>
                  <a:cubicBezTo>
                    <a:pt x="62" y="1356"/>
                    <a:pt x="65" y="1357"/>
                    <a:pt x="67" y="1357"/>
                  </a:cubicBezTo>
                  <a:cubicBezTo>
                    <a:pt x="142" y="1357"/>
                    <a:pt x="479" y="855"/>
                    <a:pt x="1106" y="511"/>
                  </a:cubicBezTo>
                  <a:cubicBezTo>
                    <a:pt x="1750" y="141"/>
                    <a:pt x="2376" y="124"/>
                    <a:pt x="2373" y="54"/>
                  </a:cubicBezTo>
                  <a:cubicBezTo>
                    <a:pt x="2379" y="30"/>
                    <a:pt x="2271" y="0"/>
                    <a:pt x="209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7" name="Google Shape;2103;p47"/>
            <p:cNvSpPr/>
            <p:nvPr/>
          </p:nvSpPr>
          <p:spPr>
            <a:xfrm>
              <a:off x="5116875" y="1781950"/>
              <a:ext cx="14350" cy="91800"/>
            </a:xfrm>
            <a:custGeom>
              <a:avLst/>
              <a:gdLst/>
              <a:ahLst/>
              <a:cxnLst/>
              <a:rect l="l" t="t" r="r" b="b"/>
              <a:pathLst>
                <a:path w="574" h="3672" extrusionOk="0">
                  <a:moveTo>
                    <a:pt x="164" y="0"/>
                  </a:moveTo>
                  <a:cubicBezTo>
                    <a:pt x="163" y="0"/>
                    <a:pt x="163" y="1"/>
                    <a:pt x="162" y="1"/>
                  </a:cubicBezTo>
                  <a:cubicBezTo>
                    <a:pt x="84" y="19"/>
                    <a:pt x="317" y="837"/>
                    <a:pt x="333" y="1851"/>
                  </a:cubicBezTo>
                  <a:cubicBezTo>
                    <a:pt x="355" y="2871"/>
                    <a:pt x="0" y="3643"/>
                    <a:pt x="66" y="3671"/>
                  </a:cubicBezTo>
                  <a:cubicBezTo>
                    <a:pt x="67" y="3671"/>
                    <a:pt x="68" y="3672"/>
                    <a:pt x="69" y="3672"/>
                  </a:cubicBezTo>
                  <a:cubicBezTo>
                    <a:pt x="100" y="3672"/>
                    <a:pt x="220" y="3498"/>
                    <a:pt x="343" y="3183"/>
                  </a:cubicBezTo>
                  <a:cubicBezTo>
                    <a:pt x="499" y="2756"/>
                    <a:pt x="573" y="2304"/>
                    <a:pt x="567" y="1850"/>
                  </a:cubicBezTo>
                  <a:cubicBezTo>
                    <a:pt x="548" y="792"/>
                    <a:pt x="213" y="0"/>
                    <a:pt x="16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8" name="Google Shape;2104;p47"/>
            <p:cNvSpPr/>
            <p:nvPr/>
          </p:nvSpPr>
          <p:spPr>
            <a:xfrm>
              <a:off x="4707925" y="2194175"/>
              <a:ext cx="43325" cy="41125"/>
            </a:xfrm>
            <a:custGeom>
              <a:avLst/>
              <a:gdLst/>
              <a:ahLst/>
              <a:cxnLst/>
              <a:rect l="l" t="t" r="r" b="b"/>
              <a:pathLst>
                <a:path w="1733" h="1645" extrusionOk="0">
                  <a:moveTo>
                    <a:pt x="851" y="0"/>
                  </a:moveTo>
                  <a:cubicBezTo>
                    <a:pt x="380" y="0"/>
                    <a:pt x="1" y="365"/>
                    <a:pt x="7" y="820"/>
                  </a:cubicBezTo>
                  <a:cubicBezTo>
                    <a:pt x="15" y="1274"/>
                    <a:pt x="405" y="1643"/>
                    <a:pt x="879" y="1644"/>
                  </a:cubicBezTo>
                  <a:cubicBezTo>
                    <a:pt x="880" y="1644"/>
                    <a:pt x="881" y="1644"/>
                    <a:pt x="882" y="1644"/>
                  </a:cubicBezTo>
                  <a:cubicBezTo>
                    <a:pt x="1354" y="1644"/>
                    <a:pt x="1732" y="1279"/>
                    <a:pt x="1726" y="825"/>
                  </a:cubicBezTo>
                  <a:cubicBezTo>
                    <a:pt x="1718" y="370"/>
                    <a:pt x="1328" y="2"/>
                    <a:pt x="854" y="0"/>
                  </a:cubicBezTo>
                  <a:cubicBezTo>
                    <a:pt x="853" y="0"/>
                    <a:pt x="852" y="0"/>
                    <a:pt x="8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9" name="Google Shape;2105;p47"/>
            <p:cNvSpPr/>
            <p:nvPr/>
          </p:nvSpPr>
          <p:spPr>
            <a:xfrm>
              <a:off x="4706100" y="2173375"/>
              <a:ext cx="87125" cy="25125"/>
            </a:xfrm>
            <a:custGeom>
              <a:avLst/>
              <a:gdLst/>
              <a:ahLst/>
              <a:cxnLst/>
              <a:rect l="l" t="t" r="r" b="b"/>
              <a:pathLst>
                <a:path w="3485" h="1005" extrusionOk="0">
                  <a:moveTo>
                    <a:pt x="1803" y="0"/>
                  </a:moveTo>
                  <a:cubicBezTo>
                    <a:pt x="1761" y="0"/>
                    <a:pt x="1719" y="1"/>
                    <a:pt x="1677" y="3"/>
                  </a:cubicBezTo>
                  <a:cubicBezTo>
                    <a:pt x="1102" y="34"/>
                    <a:pt x="628" y="271"/>
                    <a:pt x="360" y="503"/>
                  </a:cubicBezTo>
                  <a:cubicBezTo>
                    <a:pt x="86" y="736"/>
                    <a:pt x="1" y="942"/>
                    <a:pt x="56" y="990"/>
                  </a:cubicBezTo>
                  <a:cubicBezTo>
                    <a:pt x="66" y="1000"/>
                    <a:pt x="81" y="1004"/>
                    <a:pt x="101" y="1004"/>
                  </a:cubicBezTo>
                  <a:cubicBezTo>
                    <a:pt x="288" y="1004"/>
                    <a:pt x="881" y="579"/>
                    <a:pt x="1719" y="539"/>
                  </a:cubicBezTo>
                  <a:cubicBezTo>
                    <a:pt x="1776" y="535"/>
                    <a:pt x="1831" y="534"/>
                    <a:pt x="1885" y="534"/>
                  </a:cubicBezTo>
                  <a:cubicBezTo>
                    <a:pt x="2619" y="534"/>
                    <a:pt x="3188" y="825"/>
                    <a:pt x="3379" y="825"/>
                  </a:cubicBezTo>
                  <a:cubicBezTo>
                    <a:pt x="3407" y="825"/>
                    <a:pt x="3427" y="819"/>
                    <a:pt x="3438" y="805"/>
                  </a:cubicBezTo>
                  <a:cubicBezTo>
                    <a:pt x="3484" y="753"/>
                    <a:pt x="3366" y="555"/>
                    <a:pt x="3061" y="355"/>
                  </a:cubicBezTo>
                  <a:cubicBezTo>
                    <a:pt x="2780" y="171"/>
                    <a:pt x="2325" y="0"/>
                    <a:pt x="180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0" name="Google Shape;2106;p47"/>
            <p:cNvSpPr/>
            <p:nvPr/>
          </p:nvSpPr>
          <p:spPr>
            <a:xfrm>
              <a:off x="4934725" y="2181275"/>
              <a:ext cx="44325" cy="41075"/>
            </a:xfrm>
            <a:custGeom>
              <a:avLst/>
              <a:gdLst/>
              <a:ahLst/>
              <a:cxnLst/>
              <a:rect l="l" t="t" r="r" b="b"/>
              <a:pathLst>
                <a:path w="1773" h="1643" extrusionOk="0">
                  <a:moveTo>
                    <a:pt x="874" y="0"/>
                  </a:moveTo>
                  <a:cubicBezTo>
                    <a:pt x="861" y="0"/>
                    <a:pt x="848" y="0"/>
                    <a:pt x="836" y="1"/>
                  </a:cubicBezTo>
                  <a:cubicBezTo>
                    <a:pt x="363" y="22"/>
                    <a:pt x="1" y="406"/>
                    <a:pt x="28" y="859"/>
                  </a:cubicBezTo>
                  <a:cubicBezTo>
                    <a:pt x="56" y="1299"/>
                    <a:pt x="442" y="1643"/>
                    <a:pt x="900" y="1643"/>
                  </a:cubicBezTo>
                  <a:cubicBezTo>
                    <a:pt x="912" y="1643"/>
                    <a:pt x="925" y="1642"/>
                    <a:pt x="938" y="1642"/>
                  </a:cubicBezTo>
                  <a:cubicBezTo>
                    <a:pt x="1412" y="1623"/>
                    <a:pt x="1773" y="1238"/>
                    <a:pt x="1744" y="785"/>
                  </a:cubicBezTo>
                  <a:cubicBezTo>
                    <a:pt x="1717" y="344"/>
                    <a:pt x="1331" y="0"/>
                    <a:pt x="87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1" name="Google Shape;2107;p47"/>
            <p:cNvSpPr/>
            <p:nvPr/>
          </p:nvSpPr>
          <p:spPr>
            <a:xfrm>
              <a:off x="4927650" y="2159150"/>
              <a:ext cx="86775" cy="27175"/>
            </a:xfrm>
            <a:custGeom>
              <a:avLst/>
              <a:gdLst/>
              <a:ahLst/>
              <a:cxnLst/>
              <a:rect l="l" t="t" r="r" b="b"/>
              <a:pathLst>
                <a:path w="3471" h="1087" extrusionOk="0">
                  <a:moveTo>
                    <a:pt x="1872" y="0"/>
                  </a:moveTo>
                  <a:cubicBezTo>
                    <a:pt x="1793" y="0"/>
                    <a:pt x="1713" y="4"/>
                    <a:pt x="1631" y="13"/>
                  </a:cubicBezTo>
                  <a:cubicBezTo>
                    <a:pt x="1057" y="69"/>
                    <a:pt x="596" y="329"/>
                    <a:pt x="339" y="572"/>
                  </a:cubicBezTo>
                  <a:cubicBezTo>
                    <a:pt x="77" y="819"/>
                    <a:pt x="1" y="1030"/>
                    <a:pt x="57" y="1074"/>
                  </a:cubicBezTo>
                  <a:cubicBezTo>
                    <a:pt x="67" y="1083"/>
                    <a:pt x="81" y="1086"/>
                    <a:pt x="97" y="1086"/>
                  </a:cubicBezTo>
                  <a:cubicBezTo>
                    <a:pt x="279" y="1086"/>
                    <a:pt x="855" y="625"/>
                    <a:pt x="1698" y="545"/>
                  </a:cubicBezTo>
                  <a:cubicBezTo>
                    <a:pt x="1801" y="534"/>
                    <a:pt x="1901" y="529"/>
                    <a:pt x="1998" y="529"/>
                  </a:cubicBezTo>
                  <a:cubicBezTo>
                    <a:pt x="2654" y="529"/>
                    <a:pt x="3171" y="753"/>
                    <a:pt x="3360" y="753"/>
                  </a:cubicBezTo>
                  <a:cubicBezTo>
                    <a:pt x="3393" y="753"/>
                    <a:pt x="3416" y="746"/>
                    <a:pt x="3428" y="730"/>
                  </a:cubicBezTo>
                  <a:cubicBezTo>
                    <a:pt x="3471" y="675"/>
                    <a:pt x="3345" y="484"/>
                    <a:pt x="3029" y="299"/>
                  </a:cubicBezTo>
                  <a:cubicBezTo>
                    <a:pt x="2762" y="140"/>
                    <a:pt x="2347" y="0"/>
                    <a:pt x="187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2" name="Google Shape;2108;p47"/>
            <p:cNvSpPr/>
            <p:nvPr/>
          </p:nvSpPr>
          <p:spPr>
            <a:xfrm>
              <a:off x="4799800" y="2172025"/>
              <a:ext cx="62425" cy="196600"/>
            </a:xfrm>
            <a:custGeom>
              <a:avLst/>
              <a:gdLst/>
              <a:ahLst/>
              <a:cxnLst/>
              <a:rect l="l" t="t" r="r" b="b"/>
              <a:pathLst>
                <a:path w="2497" h="7864" extrusionOk="0">
                  <a:moveTo>
                    <a:pt x="2167" y="1"/>
                  </a:moveTo>
                  <a:cubicBezTo>
                    <a:pt x="2054" y="1"/>
                    <a:pt x="1389" y="2110"/>
                    <a:pt x="678" y="4735"/>
                  </a:cubicBezTo>
                  <a:cubicBezTo>
                    <a:pt x="507" y="5387"/>
                    <a:pt x="343" y="6009"/>
                    <a:pt x="187" y="6601"/>
                  </a:cubicBezTo>
                  <a:cubicBezTo>
                    <a:pt x="125" y="6878"/>
                    <a:pt x="1" y="7196"/>
                    <a:pt x="155" y="7535"/>
                  </a:cubicBezTo>
                  <a:cubicBezTo>
                    <a:pt x="236" y="7705"/>
                    <a:pt x="421" y="7817"/>
                    <a:pt x="576" y="7841"/>
                  </a:cubicBezTo>
                  <a:cubicBezTo>
                    <a:pt x="660" y="7859"/>
                    <a:pt x="738" y="7864"/>
                    <a:pt x="810" y="7864"/>
                  </a:cubicBezTo>
                  <a:cubicBezTo>
                    <a:pt x="871" y="7864"/>
                    <a:pt x="927" y="7860"/>
                    <a:pt x="981" y="7858"/>
                  </a:cubicBezTo>
                  <a:cubicBezTo>
                    <a:pt x="1917" y="7818"/>
                    <a:pt x="2497" y="7766"/>
                    <a:pt x="2495" y="7713"/>
                  </a:cubicBezTo>
                  <a:cubicBezTo>
                    <a:pt x="2495" y="7661"/>
                    <a:pt x="1912" y="7618"/>
                    <a:pt x="973" y="7589"/>
                  </a:cubicBezTo>
                  <a:cubicBezTo>
                    <a:pt x="736" y="7587"/>
                    <a:pt x="508" y="7563"/>
                    <a:pt x="453" y="7406"/>
                  </a:cubicBezTo>
                  <a:cubicBezTo>
                    <a:pt x="382" y="7242"/>
                    <a:pt x="455" y="6979"/>
                    <a:pt x="542" y="6694"/>
                  </a:cubicBezTo>
                  <a:cubicBezTo>
                    <a:pt x="709" y="6103"/>
                    <a:pt x="882" y="5483"/>
                    <a:pt x="1064" y="4836"/>
                  </a:cubicBezTo>
                  <a:cubicBezTo>
                    <a:pt x="1781" y="2192"/>
                    <a:pt x="2275" y="28"/>
                    <a:pt x="2169" y="1"/>
                  </a:cubicBezTo>
                  <a:cubicBezTo>
                    <a:pt x="2169" y="1"/>
                    <a:pt x="2168" y="1"/>
                    <a:pt x="21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3" name="Google Shape;2109;p47"/>
            <p:cNvSpPr/>
            <p:nvPr/>
          </p:nvSpPr>
          <p:spPr>
            <a:xfrm>
              <a:off x="4913550" y="2095225"/>
              <a:ext cx="108450" cy="26100"/>
            </a:xfrm>
            <a:custGeom>
              <a:avLst/>
              <a:gdLst/>
              <a:ahLst/>
              <a:cxnLst/>
              <a:rect l="l" t="t" r="r" b="b"/>
              <a:pathLst>
                <a:path w="4338" h="1044" extrusionOk="0">
                  <a:moveTo>
                    <a:pt x="2126" y="0"/>
                  </a:moveTo>
                  <a:cubicBezTo>
                    <a:pt x="1492" y="0"/>
                    <a:pt x="929" y="159"/>
                    <a:pt x="562" y="352"/>
                  </a:cubicBezTo>
                  <a:cubicBezTo>
                    <a:pt x="181" y="551"/>
                    <a:pt x="0" y="767"/>
                    <a:pt x="51" y="881"/>
                  </a:cubicBezTo>
                  <a:cubicBezTo>
                    <a:pt x="94" y="972"/>
                    <a:pt x="250" y="1000"/>
                    <a:pt x="485" y="1000"/>
                  </a:cubicBezTo>
                  <a:cubicBezTo>
                    <a:pt x="837" y="1000"/>
                    <a:pt x="1368" y="939"/>
                    <a:pt x="1969" y="939"/>
                  </a:cubicBezTo>
                  <a:cubicBezTo>
                    <a:pt x="2035" y="939"/>
                    <a:pt x="2101" y="939"/>
                    <a:pt x="2167" y="941"/>
                  </a:cubicBezTo>
                  <a:cubicBezTo>
                    <a:pt x="2890" y="942"/>
                    <a:pt x="3530" y="1044"/>
                    <a:pt x="3915" y="1044"/>
                  </a:cubicBezTo>
                  <a:cubicBezTo>
                    <a:pt x="4112" y="1044"/>
                    <a:pt x="4243" y="1017"/>
                    <a:pt x="4284" y="936"/>
                  </a:cubicBezTo>
                  <a:cubicBezTo>
                    <a:pt x="4337" y="822"/>
                    <a:pt x="4163" y="602"/>
                    <a:pt x="3787" y="394"/>
                  </a:cubicBezTo>
                  <a:cubicBezTo>
                    <a:pt x="3414" y="186"/>
                    <a:pt x="2834" y="10"/>
                    <a:pt x="2180" y="1"/>
                  </a:cubicBezTo>
                  <a:cubicBezTo>
                    <a:pt x="2162" y="0"/>
                    <a:pt x="2144" y="0"/>
                    <a:pt x="212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4" name="Google Shape;2110;p47"/>
            <p:cNvSpPr/>
            <p:nvPr/>
          </p:nvSpPr>
          <p:spPr>
            <a:xfrm>
              <a:off x="4702325" y="2108275"/>
              <a:ext cx="81100" cy="29725"/>
            </a:xfrm>
            <a:custGeom>
              <a:avLst/>
              <a:gdLst/>
              <a:ahLst/>
              <a:cxnLst/>
              <a:rect l="l" t="t" r="r" b="b"/>
              <a:pathLst>
                <a:path w="3244" h="1189" extrusionOk="0">
                  <a:moveTo>
                    <a:pt x="1822" y="0"/>
                  </a:moveTo>
                  <a:cubicBezTo>
                    <a:pt x="1723" y="0"/>
                    <a:pt x="1622" y="7"/>
                    <a:pt x="1519" y="20"/>
                  </a:cubicBezTo>
                  <a:cubicBezTo>
                    <a:pt x="996" y="87"/>
                    <a:pt x="561" y="321"/>
                    <a:pt x="317" y="561"/>
                  </a:cubicBezTo>
                  <a:cubicBezTo>
                    <a:pt x="67" y="803"/>
                    <a:pt x="0" y="1026"/>
                    <a:pt x="81" y="1121"/>
                  </a:cubicBezTo>
                  <a:cubicBezTo>
                    <a:pt x="127" y="1169"/>
                    <a:pt x="199" y="1188"/>
                    <a:pt x="293" y="1188"/>
                  </a:cubicBezTo>
                  <a:cubicBezTo>
                    <a:pt x="579" y="1188"/>
                    <a:pt x="1067" y="1014"/>
                    <a:pt x="1640" y="951"/>
                  </a:cubicBezTo>
                  <a:cubicBezTo>
                    <a:pt x="2398" y="840"/>
                    <a:pt x="3062" y="954"/>
                    <a:pt x="3189" y="722"/>
                  </a:cubicBezTo>
                  <a:cubicBezTo>
                    <a:pt x="3244" y="609"/>
                    <a:pt x="3121" y="410"/>
                    <a:pt x="2820" y="239"/>
                  </a:cubicBezTo>
                  <a:cubicBezTo>
                    <a:pt x="2582" y="102"/>
                    <a:pt x="2224" y="0"/>
                    <a:pt x="182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5" name="Google Shape;2111;p47"/>
            <p:cNvSpPr/>
            <p:nvPr/>
          </p:nvSpPr>
          <p:spPr>
            <a:xfrm>
              <a:off x="625750" y="3147425"/>
              <a:ext cx="2297125" cy="1542825"/>
            </a:xfrm>
            <a:custGeom>
              <a:avLst/>
              <a:gdLst/>
              <a:ahLst/>
              <a:cxnLst/>
              <a:rect l="l" t="t" r="r" b="b"/>
              <a:pathLst>
                <a:path w="91885" h="61713" extrusionOk="0">
                  <a:moveTo>
                    <a:pt x="69389" y="1"/>
                  </a:moveTo>
                  <a:lnTo>
                    <a:pt x="1315" y="45"/>
                  </a:lnTo>
                  <a:cubicBezTo>
                    <a:pt x="534" y="45"/>
                    <a:pt x="0" y="834"/>
                    <a:pt x="291" y="1559"/>
                  </a:cubicBezTo>
                  <a:lnTo>
                    <a:pt x="24352" y="61713"/>
                  </a:lnTo>
                  <a:lnTo>
                    <a:pt x="91885" y="61713"/>
                  </a:lnTo>
                  <a:lnTo>
                    <a:pt x="70431" y="740"/>
                  </a:lnTo>
                  <a:cubicBezTo>
                    <a:pt x="70276" y="296"/>
                    <a:pt x="69857" y="1"/>
                    <a:pt x="6938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6" name="Google Shape;2112;p47"/>
            <p:cNvSpPr/>
            <p:nvPr/>
          </p:nvSpPr>
          <p:spPr>
            <a:xfrm>
              <a:off x="721450" y="3206350"/>
              <a:ext cx="2127675" cy="1378150"/>
            </a:xfrm>
            <a:custGeom>
              <a:avLst/>
              <a:gdLst/>
              <a:ahLst/>
              <a:cxnLst/>
              <a:rect l="l" t="t" r="r" b="b"/>
              <a:pathLst>
                <a:path w="85107" h="55126" extrusionOk="0">
                  <a:moveTo>
                    <a:pt x="64796" y="1"/>
                  </a:moveTo>
                  <a:cubicBezTo>
                    <a:pt x="64795" y="1"/>
                    <a:pt x="64793" y="1"/>
                    <a:pt x="64792" y="1"/>
                  </a:cubicBezTo>
                  <a:lnTo>
                    <a:pt x="749" y="1"/>
                  </a:lnTo>
                  <a:cubicBezTo>
                    <a:pt x="304" y="1"/>
                    <a:pt x="0" y="439"/>
                    <a:pt x="165" y="843"/>
                  </a:cubicBezTo>
                  <a:lnTo>
                    <a:pt x="22260" y="54739"/>
                  </a:lnTo>
                  <a:cubicBezTo>
                    <a:pt x="22358" y="54975"/>
                    <a:pt x="22589" y="55126"/>
                    <a:pt x="22844" y="55126"/>
                  </a:cubicBezTo>
                  <a:lnTo>
                    <a:pt x="84367" y="55126"/>
                  </a:lnTo>
                  <a:cubicBezTo>
                    <a:pt x="84803" y="55126"/>
                    <a:pt x="85107" y="54705"/>
                    <a:pt x="84962" y="54305"/>
                  </a:cubicBezTo>
                  <a:lnTo>
                    <a:pt x="65387" y="410"/>
                  </a:lnTo>
                  <a:cubicBezTo>
                    <a:pt x="65294" y="164"/>
                    <a:pt x="65059" y="1"/>
                    <a:pt x="64796"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7" name="Google Shape;2113;p47"/>
            <p:cNvSpPr/>
            <p:nvPr/>
          </p:nvSpPr>
          <p:spPr>
            <a:xfrm>
              <a:off x="1234550" y="4584500"/>
              <a:ext cx="2294575" cy="105750"/>
            </a:xfrm>
            <a:custGeom>
              <a:avLst/>
              <a:gdLst/>
              <a:ahLst/>
              <a:cxnLst/>
              <a:rect l="l" t="t" r="r" b="b"/>
              <a:pathLst>
                <a:path w="91783" h="4230" extrusionOk="0">
                  <a:moveTo>
                    <a:pt x="2495" y="0"/>
                  </a:moveTo>
                  <a:lnTo>
                    <a:pt x="0" y="4230"/>
                  </a:lnTo>
                  <a:lnTo>
                    <a:pt x="91782" y="4230"/>
                  </a:lnTo>
                  <a:lnTo>
                    <a:pt x="91782" y="0"/>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8" name="Google Shape;2114;p47"/>
            <p:cNvSpPr/>
            <p:nvPr/>
          </p:nvSpPr>
          <p:spPr>
            <a:xfrm>
              <a:off x="2690825" y="2740475"/>
              <a:ext cx="1224550" cy="1372875"/>
            </a:xfrm>
            <a:custGeom>
              <a:avLst/>
              <a:gdLst/>
              <a:ahLst/>
              <a:cxnLst/>
              <a:rect l="l" t="t" r="r" b="b"/>
              <a:pathLst>
                <a:path w="48982" h="54915" extrusionOk="0">
                  <a:moveTo>
                    <a:pt x="43851" y="1"/>
                  </a:moveTo>
                  <a:cubicBezTo>
                    <a:pt x="43735" y="1"/>
                    <a:pt x="43609" y="26"/>
                    <a:pt x="43476" y="79"/>
                  </a:cubicBezTo>
                  <a:cubicBezTo>
                    <a:pt x="42851" y="327"/>
                    <a:pt x="41149" y="5433"/>
                    <a:pt x="40678" y="7106"/>
                  </a:cubicBezTo>
                  <a:cubicBezTo>
                    <a:pt x="40419" y="8021"/>
                    <a:pt x="39939" y="9816"/>
                    <a:pt x="39356" y="10795"/>
                  </a:cubicBezTo>
                  <a:cubicBezTo>
                    <a:pt x="39111" y="11206"/>
                    <a:pt x="38848" y="11474"/>
                    <a:pt x="38576" y="11474"/>
                  </a:cubicBezTo>
                  <a:cubicBezTo>
                    <a:pt x="38309" y="11474"/>
                    <a:pt x="38033" y="11218"/>
                    <a:pt x="37755" y="10587"/>
                  </a:cubicBezTo>
                  <a:cubicBezTo>
                    <a:pt x="36518" y="7778"/>
                    <a:pt x="34535" y="6070"/>
                    <a:pt x="33689" y="5979"/>
                  </a:cubicBezTo>
                  <a:cubicBezTo>
                    <a:pt x="33658" y="5976"/>
                    <a:pt x="33627" y="5974"/>
                    <a:pt x="33597" y="5974"/>
                  </a:cubicBezTo>
                  <a:cubicBezTo>
                    <a:pt x="32816" y="5974"/>
                    <a:pt x="32464" y="7073"/>
                    <a:pt x="33142" y="7686"/>
                  </a:cubicBezTo>
                  <a:cubicBezTo>
                    <a:pt x="33712" y="8201"/>
                    <a:pt x="34403" y="9353"/>
                    <a:pt x="34891" y="10238"/>
                  </a:cubicBezTo>
                  <a:cubicBezTo>
                    <a:pt x="35293" y="10968"/>
                    <a:pt x="35572" y="11758"/>
                    <a:pt x="35715" y="12580"/>
                  </a:cubicBezTo>
                  <a:cubicBezTo>
                    <a:pt x="35836" y="13289"/>
                    <a:pt x="35922" y="13921"/>
                    <a:pt x="35987" y="14490"/>
                  </a:cubicBezTo>
                  <a:cubicBezTo>
                    <a:pt x="35987" y="14490"/>
                    <a:pt x="36270" y="16984"/>
                    <a:pt x="35954" y="18733"/>
                  </a:cubicBezTo>
                  <a:lnTo>
                    <a:pt x="19037" y="38713"/>
                  </a:lnTo>
                  <a:lnTo>
                    <a:pt x="15345" y="25187"/>
                  </a:lnTo>
                  <a:lnTo>
                    <a:pt x="15003" y="24146"/>
                  </a:lnTo>
                  <a:lnTo>
                    <a:pt x="437" y="29556"/>
                  </a:lnTo>
                  <a:cubicBezTo>
                    <a:pt x="1" y="29672"/>
                    <a:pt x="3569" y="40265"/>
                    <a:pt x="5830" y="46847"/>
                  </a:cubicBezTo>
                  <a:cubicBezTo>
                    <a:pt x="6948" y="50103"/>
                    <a:pt x="9418" y="52718"/>
                    <a:pt x="12603" y="54023"/>
                  </a:cubicBezTo>
                  <a:cubicBezTo>
                    <a:pt x="14075" y="54625"/>
                    <a:pt x="15610" y="54915"/>
                    <a:pt x="17128" y="54915"/>
                  </a:cubicBezTo>
                  <a:cubicBezTo>
                    <a:pt x="20868" y="54915"/>
                    <a:pt x="24499" y="53156"/>
                    <a:pt x="26801" y="49986"/>
                  </a:cubicBezTo>
                  <a:lnTo>
                    <a:pt x="44909" y="23697"/>
                  </a:lnTo>
                  <a:lnTo>
                    <a:pt x="44519" y="23431"/>
                  </a:lnTo>
                  <a:lnTo>
                    <a:pt x="44519" y="23431"/>
                  </a:lnTo>
                  <a:lnTo>
                    <a:pt x="44886" y="23600"/>
                  </a:lnTo>
                  <a:lnTo>
                    <a:pt x="47299" y="19400"/>
                  </a:lnTo>
                  <a:cubicBezTo>
                    <a:pt x="47299" y="19400"/>
                    <a:pt x="48982" y="17218"/>
                    <a:pt x="47845" y="14695"/>
                  </a:cubicBezTo>
                  <a:cubicBezTo>
                    <a:pt x="46709" y="12171"/>
                    <a:pt x="43655" y="9293"/>
                    <a:pt x="43655" y="9293"/>
                  </a:cubicBezTo>
                  <a:cubicBezTo>
                    <a:pt x="42767" y="9064"/>
                    <a:pt x="43943" y="3991"/>
                    <a:pt x="44458" y="2311"/>
                  </a:cubicBezTo>
                  <a:cubicBezTo>
                    <a:pt x="44895" y="892"/>
                    <a:pt x="44537" y="1"/>
                    <a:pt x="43851" y="1"/>
                  </a:cubicBez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9" name="Google Shape;2115;p47"/>
            <p:cNvSpPr/>
            <p:nvPr/>
          </p:nvSpPr>
          <p:spPr>
            <a:xfrm>
              <a:off x="3729325" y="2973050"/>
              <a:ext cx="87925" cy="163925"/>
            </a:xfrm>
            <a:custGeom>
              <a:avLst/>
              <a:gdLst/>
              <a:ahLst/>
              <a:cxnLst/>
              <a:rect l="l" t="t" r="r" b="b"/>
              <a:pathLst>
                <a:path w="3517" h="6557" extrusionOk="0">
                  <a:moveTo>
                    <a:pt x="1848" y="1"/>
                  </a:moveTo>
                  <a:cubicBezTo>
                    <a:pt x="1832" y="1"/>
                    <a:pt x="1744" y="161"/>
                    <a:pt x="1609" y="457"/>
                  </a:cubicBezTo>
                  <a:cubicBezTo>
                    <a:pt x="1470" y="756"/>
                    <a:pt x="1279" y="1197"/>
                    <a:pt x="1069" y="1750"/>
                  </a:cubicBezTo>
                  <a:cubicBezTo>
                    <a:pt x="860" y="2304"/>
                    <a:pt x="629" y="2971"/>
                    <a:pt x="410" y="3725"/>
                  </a:cubicBezTo>
                  <a:cubicBezTo>
                    <a:pt x="300" y="4101"/>
                    <a:pt x="193" y="4495"/>
                    <a:pt x="90" y="4913"/>
                  </a:cubicBezTo>
                  <a:cubicBezTo>
                    <a:pt x="43" y="5124"/>
                    <a:pt x="0" y="5350"/>
                    <a:pt x="14" y="5587"/>
                  </a:cubicBezTo>
                  <a:cubicBezTo>
                    <a:pt x="25" y="5824"/>
                    <a:pt x="107" y="6077"/>
                    <a:pt x="274" y="6269"/>
                  </a:cubicBezTo>
                  <a:cubicBezTo>
                    <a:pt x="413" y="6442"/>
                    <a:pt x="641" y="6556"/>
                    <a:pt x="867" y="6556"/>
                  </a:cubicBezTo>
                  <a:cubicBezTo>
                    <a:pt x="902" y="6556"/>
                    <a:pt x="937" y="6554"/>
                    <a:pt x="971" y="6548"/>
                  </a:cubicBezTo>
                  <a:cubicBezTo>
                    <a:pt x="1225" y="6510"/>
                    <a:pt x="1438" y="6369"/>
                    <a:pt x="1592" y="6195"/>
                  </a:cubicBezTo>
                  <a:cubicBezTo>
                    <a:pt x="1897" y="5834"/>
                    <a:pt x="1994" y="5419"/>
                    <a:pt x="2146" y="5064"/>
                  </a:cubicBezTo>
                  <a:lnTo>
                    <a:pt x="2880" y="3124"/>
                  </a:lnTo>
                  <a:lnTo>
                    <a:pt x="3355" y="1809"/>
                  </a:lnTo>
                  <a:cubicBezTo>
                    <a:pt x="3463" y="1495"/>
                    <a:pt x="3516" y="1319"/>
                    <a:pt x="3501" y="1313"/>
                  </a:cubicBezTo>
                  <a:cubicBezTo>
                    <a:pt x="3501" y="1313"/>
                    <a:pt x="3500" y="1313"/>
                    <a:pt x="3500" y="1313"/>
                  </a:cubicBezTo>
                  <a:cubicBezTo>
                    <a:pt x="3483" y="1313"/>
                    <a:pt x="3403" y="1476"/>
                    <a:pt x="3273" y="1775"/>
                  </a:cubicBezTo>
                  <a:lnTo>
                    <a:pt x="2727" y="3063"/>
                  </a:lnTo>
                  <a:cubicBezTo>
                    <a:pt x="2498" y="3628"/>
                    <a:pt x="2235" y="4275"/>
                    <a:pt x="1945" y="4985"/>
                  </a:cubicBezTo>
                  <a:cubicBezTo>
                    <a:pt x="1791" y="5343"/>
                    <a:pt x="1678" y="5751"/>
                    <a:pt x="1422" y="6043"/>
                  </a:cubicBezTo>
                  <a:cubicBezTo>
                    <a:pt x="1297" y="6182"/>
                    <a:pt x="1123" y="6292"/>
                    <a:pt x="941" y="6317"/>
                  </a:cubicBezTo>
                  <a:cubicBezTo>
                    <a:pt x="916" y="6321"/>
                    <a:pt x="892" y="6322"/>
                    <a:pt x="868" y="6322"/>
                  </a:cubicBezTo>
                  <a:cubicBezTo>
                    <a:pt x="712" y="6322"/>
                    <a:pt x="562" y="6247"/>
                    <a:pt x="453" y="6118"/>
                  </a:cubicBezTo>
                  <a:cubicBezTo>
                    <a:pt x="184" y="5811"/>
                    <a:pt x="220" y="5363"/>
                    <a:pt x="314" y="4965"/>
                  </a:cubicBezTo>
                  <a:cubicBezTo>
                    <a:pt x="410" y="4555"/>
                    <a:pt x="514" y="4158"/>
                    <a:pt x="617" y="3783"/>
                  </a:cubicBezTo>
                  <a:cubicBezTo>
                    <a:pt x="823" y="3032"/>
                    <a:pt x="1036" y="2364"/>
                    <a:pt x="1225" y="1807"/>
                  </a:cubicBezTo>
                  <a:cubicBezTo>
                    <a:pt x="1415" y="1249"/>
                    <a:pt x="1580" y="801"/>
                    <a:pt x="1693" y="490"/>
                  </a:cubicBezTo>
                  <a:cubicBezTo>
                    <a:pt x="1805" y="180"/>
                    <a:pt x="1863" y="7"/>
                    <a:pt x="1849" y="1"/>
                  </a:cubicBezTo>
                  <a:cubicBezTo>
                    <a:pt x="1849" y="1"/>
                    <a:pt x="1849" y="1"/>
                    <a:pt x="1848" y="1"/>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0" name="Google Shape;2116;p47"/>
            <p:cNvSpPr/>
            <p:nvPr/>
          </p:nvSpPr>
          <p:spPr>
            <a:xfrm>
              <a:off x="3772400" y="3021050"/>
              <a:ext cx="87725" cy="143200"/>
            </a:xfrm>
            <a:custGeom>
              <a:avLst/>
              <a:gdLst/>
              <a:ahLst/>
              <a:cxnLst/>
              <a:rect l="l" t="t" r="r" b="b"/>
              <a:pathLst>
                <a:path w="3509" h="5728" extrusionOk="0">
                  <a:moveTo>
                    <a:pt x="1618" y="0"/>
                  </a:moveTo>
                  <a:cubicBezTo>
                    <a:pt x="1601" y="0"/>
                    <a:pt x="1515" y="136"/>
                    <a:pt x="1383" y="387"/>
                  </a:cubicBezTo>
                  <a:cubicBezTo>
                    <a:pt x="1247" y="644"/>
                    <a:pt x="1061" y="1020"/>
                    <a:pt x="857" y="1500"/>
                  </a:cubicBezTo>
                  <a:cubicBezTo>
                    <a:pt x="617" y="2062"/>
                    <a:pt x="417" y="2640"/>
                    <a:pt x="253" y="3228"/>
                  </a:cubicBezTo>
                  <a:cubicBezTo>
                    <a:pt x="167" y="3562"/>
                    <a:pt x="70" y="3911"/>
                    <a:pt x="36" y="4300"/>
                  </a:cubicBezTo>
                  <a:cubicBezTo>
                    <a:pt x="1" y="4683"/>
                    <a:pt x="80" y="5143"/>
                    <a:pt x="403" y="5458"/>
                  </a:cubicBezTo>
                  <a:cubicBezTo>
                    <a:pt x="557" y="5614"/>
                    <a:pt x="778" y="5720"/>
                    <a:pt x="1001" y="5727"/>
                  </a:cubicBezTo>
                  <a:cubicBezTo>
                    <a:pt x="1011" y="5728"/>
                    <a:pt x="1021" y="5728"/>
                    <a:pt x="1032" y="5728"/>
                  </a:cubicBezTo>
                  <a:cubicBezTo>
                    <a:pt x="1243" y="5728"/>
                    <a:pt x="1439" y="5653"/>
                    <a:pt x="1603" y="5550"/>
                  </a:cubicBezTo>
                  <a:cubicBezTo>
                    <a:pt x="1955" y="5325"/>
                    <a:pt x="2140" y="4966"/>
                    <a:pt x="2276" y="4651"/>
                  </a:cubicBezTo>
                  <a:cubicBezTo>
                    <a:pt x="2536" y="4011"/>
                    <a:pt x="2756" y="3438"/>
                    <a:pt x="2942" y="2953"/>
                  </a:cubicBezTo>
                  <a:cubicBezTo>
                    <a:pt x="3125" y="2470"/>
                    <a:pt x="3272" y="2075"/>
                    <a:pt x="3367" y="1803"/>
                  </a:cubicBezTo>
                  <a:cubicBezTo>
                    <a:pt x="3463" y="1529"/>
                    <a:pt x="3509" y="1375"/>
                    <a:pt x="3494" y="1369"/>
                  </a:cubicBezTo>
                  <a:cubicBezTo>
                    <a:pt x="3493" y="1369"/>
                    <a:pt x="3493" y="1369"/>
                    <a:pt x="3493" y="1369"/>
                  </a:cubicBezTo>
                  <a:cubicBezTo>
                    <a:pt x="3475" y="1369"/>
                    <a:pt x="3401" y="1510"/>
                    <a:pt x="3283" y="1768"/>
                  </a:cubicBezTo>
                  <a:cubicBezTo>
                    <a:pt x="3160" y="2031"/>
                    <a:pt x="2992" y="2415"/>
                    <a:pt x="2787" y="2892"/>
                  </a:cubicBezTo>
                  <a:lnTo>
                    <a:pt x="2081" y="4565"/>
                  </a:lnTo>
                  <a:cubicBezTo>
                    <a:pt x="1943" y="4866"/>
                    <a:pt x="1770" y="5178"/>
                    <a:pt x="1481" y="5356"/>
                  </a:cubicBezTo>
                  <a:cubicBezTo>
                    <a:pt x="1348" y="5445"/>
                    <a:pt x="1193" y="5493"/>
                    <a:pt x="1040" y="5493"/>
                  </a:cubicBezTo>
                  <a:cubicBezTo>
                    <a:pt x="867" y="5493"/>
                    <a:pt x="697" y="5430"/>
                    <a:pt x="567" y="5291"/>
                  </a:cubicBezTo>
                  <a:cubicBezTo>
                    <a:pt x="311" y="5041"/>
                    <a:pt x="236" y="4668"/>
                    <a:pt x="264" y="4316"/>
                  </a:cubicBezTo>
                  <a:cubicBezTo>
                    <a:pt x="290" y="3963"/>
                    <a:pt x="383" y="3612"/>
                    <a:pt x="463" y="3284"/>
                  </a:cubicBezTo>
                  <a:cubicBezTo>
                    <a:pt x="612" y="2699"/>
                    <a:pt x="796" y="2124"/>
                    <a:pt x="1010" y="1562"/>
                  </a:cubicBezTo>
                  <a:cubicBezTo>
                    <a:pt x="1377" y="597"/>
                    <a:pt x="1652" y="17"/>
                    <a:pt x="1619" y="0"/>
                  </a:cubicBezTo>
                  <a:cubicBezTo>
                    <a:pt x="1618" y="0"/>
                    <a:pt x="1618" y="0"/>
                    <a:pt x="1618" y="0"/>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1" name="Google Shape;2117;p47"/>
            <p:cNvSpPr/>
            <p:nvPr/>
          </p:nvSpPr>
          <p:spPr>
            <a:xfrm>
              <a:off x="3821575" y="3074700"/>
              <a:ext cx="62525" cy="115925"/>
            </a:xfrm>
            <a:custGeom>
              <a:avLst/>
              <a:gdLst/>
              <a:ahLst/>
              <a:cxnLst/>
              <a:rect l="l" t="t" r="r" b="b"/>
              <a:pathLst>
                <a:path w="2501" h="4637" extrusionOk="0">
                  <a:moveTo>
                    <a:pt x="1373" y="1"/>
                  </a:moveTo>
                  <a:cubicBezTo>
                    <a:pt x="1355" y="1"/>
                    <a:pt x="1263" y="86"/>
                    <a:pt x="1126" y="258"/>
                  </a:cubicBezTo>
                  <a:cubicBezTo>
                    <a:pt x="923" y="514"/>
                    <a:pt x="747" y="789"/>
                    <a:pt x="600" y="1081"/>
                  </a:cubicBezTo>
                  <a:cubicBezTo>
                    <a:pt x="381" y="1515"/>
                    <a:pt x="221" y="1977"/>
                    <a:pt x="121" y="2453"/>
                  </a:cubicBezTo>
                  <a:cubicBezTo>
                    <a:pt x="63" y="2734"/>
                    <a:pt x="26" y="3022"/>
                    <a:pt x="13" y="3309"/>
                  </a:cubicBezTo>
                  <a:cubicBezTo>
                    <a:pt x="0" y="3603"/>
                    <a:pt x="0" y="3948"/>
                    <a:pt x="193" y="4256"/>
                  </a:cubicBezTo>
                  <a:cubicBezTo>
                    <a:pt x="288" y="4409"/>
                    <a:pt x="430" y="4526"/>
                    <a:pt x="597" y="4594"/>
                  </a:cubicBezTo>
                  <a:cubicBezTo>
                    <a:pt x="673" y="4623"/>
                    <a:pt x="753" y="4637"/>
                    <a:pt x="833" y="4637"/>
                  </a:cubicBezTo>
                  <a:cubicBezTo>
                    <a:pt x="931" y="4637"/>
                    <a:pt x="1029" y="4615"/>
                    <a:pt x="1120" y="4572"/>
                  </a:cubicBezTo>
                  <a:cubicBezTo>
                    <a:pt x="1438" y="4425"/>
                    <a:pt x="1600" y="4123"/>
                    <a:pt x="1693" y="3867"/>
                  </a:cubicBezTo>
                  <a:cubicBezTo>
                    <a:pt x="1871" y="3346"/>
                    <a:pt x="2008" y="2889"/>
                    <a:pt x="2129" y="2497"/>
                  </a:cubicBezTo>
                  <a:cubicBezTo>
                    <a:pt x="2368" y="1716"/>
                    <a:pt x="2501" y="1228"/>
                    <a:pt x="2470" y="1219"/>
                  </a:cubicBezTo>
                  <a:cubicBezTo>
                    <a:pt x="2470" y="1218"/>
                    <a:pt x="2469" y="1218"/>
                    <a:pt x="2469" y="1218"/>
                  </a:cubicBezTo>
                  <a:cubicBezTo>
                    <a:pt x="2435" y="1218"/>
                    <a:pt x="2248" y="1686"/>
                    <a:pt x="1972" y="2445"/>
                  </a:cubicBezTo>
                  <a:cubicBezTo>
                    <a:pt x="1826" y="2850"/>
                    <a:pt x="1666" y="3301"/>
                    <a:pt x="1491" y="3789"/>
                  </a:cubicBezTo>
                  <a:cubicBezTo>
                    <a:pt x="1398" y="4028"/>
                    <a:pt x="1256" y="4262"/>
                    <a:pt x="1025" y="4363"/>
                  </a:cubicBezTo>
                  <a:cubicBezTo>
                    <a:pt x="966" y="4392"/>
                    <a:pt x="904" y="4406"/>
                    <a:pt x="842" y="4406"/>
                  </a:cubicBezTo>
                  <a:cubicBezTo>
                    <a:pt x="670" y="4406"/>
                    <a:pt x="497" y="4300"/>
                    <a:pt x="390" y="4129"/>
                  </a:cubicBezTo>
                  <a:cubicBezTo>
                    <a:pt x="244" y="3901"/>
                    <a:pt x="231" y="3601"/>
                    <a:pt x="242" y="3318"/>
                  </a:cubicBezTo>
                  <a:cubicBezTo>
                    <a:pt x="251" y="3041"/>
                    <a:pt x="282" y="2766"/>
                    <a:pt x="332" y="2494"/>
                  </a:cubicBezTo>
                  <a:cubicBezTo>
                    <a:pt x="419" y="2032"/>
                    <a:pt x="559" y="1581"/>
                    <a:pt x="750" y="1151"/>
                  </a:cubicBezTo>
                  <a:cubicBezTo>
                    <a:pt x="1082" y="417"/>
                    <a:pt x="1409" y="26"/>
                    <a:pt x="1375" y="1"/>
                  </a:cubicBezTo>
                  <a:cubicBezTo>
                    <a:pt x="1375" y="1"/>
                    <a:pt x="1374" y="1"/>
                    <a:pt x="1373" y="1"/>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2" name="Google Shape;2118;p47"/>
            <p:cNvSpPr/>
            <p:nvPr/>
          </p:nvSpPr>
          <p:spPr>
            <a:xfrm>
              <a:off x="3671900" y="3081400"/>
              <a:ext cx="70125" cy="132050"/>
            </a:xfrm>
            <a:custGeom>
              <a:avLst/>
              <a:gdLst/>
              <a:ahLst/>
              <a:cxnLst/>
              <a:rect l="l" t="t" r="r" b="b"/>
              <a:pathLst>
                <a:path w="2805" h="5282" extrusionOk="0">
                  <a:moveTo>
                    <a:pt x="27" y="0"/>
                  </a:moveTo>
                  <a:cubicBezTo>
                    <a:pt x="23" y="0"/>
                    <a:pt x="21" y="1"/>
                    <a:pt x="20" y="2"/>
                  </a:cubicBezTo>
                  <a:cubicBezTo>
                    <a:pt x="0" y="38"/>
                    <a:pt x="305" y="217"/>
                    <a:pt x="727" y="581"/>
                  </a:cubicBezTo>
                  <a:cubicBezTo>
                    <a:pt x="1149" y="944"/>
                    <a:pt x="1666" y="1530"/>
                    <a:pt x="2051" y="2289"/>
                  </a:cubicBezTo>
                  <a:cubicBezTo>
                    <a:pt x="2432" y="3050"/>
                    <a:pt x="2594" y="3812"/>
                    <a:pt x="2638" y="4368"/>
                  </a:cubicBezTo>
                  <a:cubicBezTo>
                    <a:pt x="2683" y="4927"/>
                    <a:pt x="2641" y="5277"/>
                    <a:pt x="2681" y="5281"/>
                  </a:cubicBezTo>
                  <a:cubicBezTo>
                    <a:pt x="2681" y="5282"/>
                    <a:pt x="2681" y="5282"/>
                    <a:pt x="2682" y="5282"/>
                  </a:cubicBezTo>
                  <a:cubicBezTo>
                    <a:pt x="2706" y="5282"/>
                    <a:pt x="2805" y="4932"/>
                    <a:pt x="2803" y="4361"/>
                  </a:cubicBezTo>
                  <a:cubicBezTo>
                    <a:pt x="2803" y="3784"/>
                    <a:pt x="2660" y="2978"/>
                    <a:pt x="2261" y="2183"/>
                  </a:cubicBezTo>
                  <a:cubicBezTo>
                    <a:pt x="1860" y="1391"/>
                    <a:pt x="1296" y="795"/>
                    <a:pt x="832" y="452"/>
                  </a:cubicBezTo>
                  <a:cubicBezTo>
                    <a:pt x="402" y="130"/>
                    <a:pt x="79" y="0"/>
                    <a:pt x="27" y="0"/>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3" name="Google Shape;2119;p47"/>
            <p:cNvSpPr/>
            <p:nvPr/>
          </p:nvSpPr>
          <p:spPr>
            <a:xfrm>
              <a:off x="1381425" y="4005350"/>
              <a:ext cx="1111075" cy="574625"/>
            </a:xfrm>
            <a:custGeom>
              <a:avLst/>
              <a:gdLst/>
              <a:ahLst/>
              <a:cxnLst/>
              <a:rect l="l" t="t" r="r" b="b"/>
              <a:pathLst>
                <a:path w="44443" h="22985" extrusionOk="0">
                  <a:moveTo>
                    <a:pt x="10195" y="1"/>
                  </a:moveTo>
                  <a:cubicBezTo>
                    <a:pt x="7187" y="3594"/>
                    <a:pt x="5372" y="7801"/>
                    <a:pt x="4508" y="12499"/>
                  </a:cubicBezTo>
                  <a:lnTo>
                    <a:pt x="1" y="22762"/>
                  </a:lnTo>
                  <a:lnTo>
                    <a:pt x="43905" y="22984"/>
                  </a:lnTo>
                  <a:lnTo>
                    <a:pt x="44443" y="15241"/>
                  </a:lnTo>
                  <a:lnTo>
                    <a:pt x="10195" y="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4" name="Google Shape;2120;p47"/>
            <p:cNvSpPr/>
            <p:nvPr/>
          </p:nvSpPr>
          <p:spPr>
            <a:xfrm>
              <a:off x="1550150" y="4201675"/>
              <a:ext cx="350200" cy="107225"/>
            </a:xfrm>
            <a:custGeom>
              <a:avLst/>
              <a:gdLst/>
              <a:ahLst/>
              <a:cxnLst/>
              <a:rect l="l" t="t" r="r" b="b"/>
              <a:pathLst>
                <a:path w="14008" h="4289" extrusionOk="0">
                  <a:moveTo>
                    <a:pt x="13991" y="1"/>
                  </a:moveTo>
                  <a:cubicBezTo>
                    <a:pt x="13928" y="1"/>
                    <a:pt x="13352" y="617"/>
                    <a:pt x="12273" y="1395"/>
                  </a:cubicBezTo>
                  <a:cubicBezTo>
                    <a:pt x="11995" y="1594"/>
                    <a:pt x="11689" y="1808"/>
                    <a:pt x="11340" y="2007"/>
                  </a:cubicBezTo>
                  <a:cubicBezTo>
                    <a:pt x="11004" y="2226"/>
                    <a:pt x="10617" y="2412"/>
                    <a:pt x="10217" y="2622"/>
                  </a:cubicBezTo>
                  <a:cubicBezTo>
                    <a:pt x="8454" y="3480"/>
                    <a:pt x="6535" y="3972"/>
                    <a:pt x="4576" y="4068"/>
                  </a:cubicBezTo>
                  <a:cubicBezTo>
                    <a:pt x="4295" y="4074"/>
                    <a:pt x="4023" y="4085"/>
                    <a:pt x="3760" y="4085"/>
                  </a:cubicBezTo>
                  <a:cubicBezTo>
                    <a:pt x="3602" y="4085"/>
                    <a:pt x="3448" y="4081"/>
                    <a:pt x="3298" y="4070"/>
                  </a:cubicBezTo>
                  <a:cubicBezTo>
                    <a:pt x="2895" y="4064"/>
                    <a:pt x="2524" y="4022"/>
                    <a:pt x="2186" y="3983"/>
                  </a:cubicBezTo>
                  <a:cubicBezTo>
                    <a:pt x="938" y="3829"/>
                    <a:pt x="152" y="3585"/>
                    <a:pt x="24" y="3585"/>
                  </a:cubicBezTo>
                  <a:cubicBezTo>
                    <a:pt x="12" y="3585"/>
                    <a:pt x="6" y="3587"/>
                    <a:pt x="5" y="3591"/>
                  </a:cubicBezTo>
                  <a:cubicBezTo>
                    <a:pt x="0" y="3606"/>
                    <a:pt x="201" y="3677"/>
                    <a:pt x="568" y="3793"/>
                  </a:cubicBezTo>
                  <a:cubicBezTo>
                    <a:pt x="791" y="3868"/>
                    <a:pt x="1017" y="3928"/>
                    <a:pt x="1248" y="3974"/>
                  </a:cubicBezTo>
                  <a:cubicBezTo>
                    <a:pt x="1516" y="4029"/>
                    <a:pt x="1819" y="4110"/>
                    <a:pt x="2163" y="4146"/>
                  </a:cubicBezTo>
                  <a:cubicBezTo>
                    <a:pt x="2505" y="4198"/>
                    <a:pt x="2880" y="4249"/>
                    <a:pt x="3288" y="4264"/>
                  </a:cubicBezTo>
                  <a:cubicBezTo>
                    <a:pt x="3503" y="4283"/>
                    <a:pt x="3725" y="4289"/>
                    <a:pt x="3955" y="4289"/>
                  </a:cubicBezTo>
                  <a:cubicBezTo>
                    <a:pt x="4160" y="4289"/>
                    <a:pt x="4371" y="4285"/>
                    <a:pt x="4587" y="4282"/>
                  </a:cubicBezTo>
                  <a:cubicBezTo>
                    <a:pt x="6578" y="4211"/>
                    <a:pt x="8532" y="3709"/>
                    <a:pt x="10312" y="2814"/>
                  </a:cubicBezTo>
                  <a:cubicBezTo>
                    <a:pt x="10716" y="2597"/>
                    <a:pt x="11104" y="2401"/>
                    <a:pt x="11442" y="2172"/>
                  </a:cubicBezTo>
                  <a:cubicBezTo>
                    <a:pt x="11791" y="1963"/>
                    <a:pt x="12095" y="1738"/>
                    <a:pt x="12371" y="1528"/>
                  </a:cubicBezTo>
                  <a:cubicBezTo>
                    <a:pt x="12655" y="1331"/>
                    <a:pt x="12881" y="1114"/>
                    <a:pt x="13089" y="936"/>
                  </a:cubicBezTo>
                  <a:cubicBezTo>
                    <a:pt x="13270" y="785"/>
                    <a:pt x="13440" y="623"/>
                    <a:pt x="13599" y="450"/>
                  </a:cubicBezTo>
                  <a:cubicBezTo>
                    <a:pt x="13866" y="172"/>
                    <a:pt x="14007" y="13"/>
                    <a:pt x="13995" y="2"/>
                  </a:cubicBezTo>
                  <a:cubicBezTo>
                    <a:pt x="13994" y="1"/>
                    <a:pt x="13993" y="1"/>
                    <a:pt x="13991"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5" name="Google Shape;2121;p47"/>
            <p:cNvSpPr/>
            <p:nvPr/>
          </p:nvSpPr>
          <p:spPr>
            <a:xfrm>
              <a:off x="2197675" y="4306425"/>
              <a:ext cx="99250" cy="251700"/>
            </a:xfrm>
            <a:custGeom>
              <a:avLst/>
              <a:gdLst/>
              <a:ahLst/>
              <a:cxnLst/>
              <a:rect l="l" t="t" r="r" b="b"/>
              <a:pathLst>
                <a:path w="3970" h="10068" extrusionOk="0">
                  <a:moveTo>
                    <a:pt x="3939" y="1"/>
                  </a:moveTo>
                  <a:cubicBezTo>
                    <a:pt x="3905" y="1"/>
                    <a:pt x="3669" y="555"/>
                    <a:pt x="3308" y="1453"/>
                  </a:cubicBezTo>
                  <a:cubicBezTo>
                    <a:pt x="2931" y="2423"/>
                    <a:pt x="2452" y="3653"/>
                    <a:pt x="1923" y="5011"/>
                  </a:cubicBezTo>
                  <a:cubicBezTo>
                    <a:pt x="1405" y="6373"/>
                    <a:pt x="935" y="7604"/>
                    <a:pt x="563" y="8577"/>
                  </a:cubicBezTo>
                  <a:cubicBezTo>
                    <a:pt x="218" y="9491"/>
                    <a:pt x="1" y="10054"/>
                    <a:pt x="31" y="10068"/>
                  </a:cubicBezTo>
                  <a:cubicBezTo>
                    <a:pt x="32" y="10068"/>
                    <a:pt x="32" y="10068"/>
                    <a:pt x="32" y="10068"/>
                  </a:cubicBezTo>
                  <a:cubicBezTo>
                    <a:pt x="50" y="10068"/>
                    <a:pt x="123" y="9935"/>
                    <a:pt x="241" y="9695"/>
                  </a:cubicBezTo>
                  <a:cubicBezTo>
                    <a:pt x="360" y="9448"/>
                    <a:pt x="524" y="9088"/>
                    <a:pt x="716" y="8638"/>
                  </a:cubicBezTo>
                  <a:cubicBezTo>
                    <a:pt x="1103" y="7739"/>
                    <a:pt x="1606" y="6486"/>
                    <a:pt x="2142" y="5095"/>
                  </a:cubicBezTo>
                  <a:cubicBezTo>
                    <a:pt x="2675" y="3701"/>
                    <a:pt x="3140" y="2434"/>
                    <a:pt x="3463" y="1512"/>
                  </a:cubicBezTo>
                  <a:cubicBezTo>
                    <a:pt x="3787" y="589"/>
                    <a:pt x="3969" y="11"/>
                    <a:pt x="3940" y="1"/>
                  </a:cubicBezTo>
                  <a:cubicBezTo>
                    <a:pt x="3940" y="1"/>
                    <a:pt x="3939" y="1"/>
                    <a:pt x="3939"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6" name="Google Shape;2122;p47"/>
            <p:cNvSpPr/>
            <p:nvPr/>
          </p:nvSpPr>
          <p:spPr>
            <a:xfrm>
              <a:off x="2181075" y="4296075"/>
              <a:ext cx="56975" cy="52025"/>
            </a:xfrm>
            <a:custGeom>
              <a:avLst/>
              <a:gdLst/>
              <a:ahLst/>
              <a:cxnLst/>
              <a:rect l="l" t="t" r="r" b="b"/>
              <a:pathLst>
                <a:path w="2279" h="2081" extrusionOk="0">
                  <a:moveTo>
                    <a:pt x="1224" y="0"/>
                  </a:moveTo>
                  <a:cubicBezTo>
                    <a:pt x="1099" y="0"/>
                    <a:pt x="1035" y="28"/>
                    <a:pt x="1036" y="38"/>
                  </a:cubicBezTo>
                  <a:cubicBezTo>
                    <a:pt x="1027" y="80"/>
                    <a:pt x="1408" y="22"/>
                    <a:pt x="1763" y="396"/>
                  </a:cubicBezTo>
                  <a:cubicBezTo>
                    <a:pt x="1931" y="575"/>
                    <a:pt x="2058" y="867"/>
                    <a:pt x="1971" y="1176"/>
                  </a:cubicBezTo>
                  <a:cubicBezTo>
                    <a:pt x="1894" y="1477"/>
                    <a:pt x="1622" y="1782"/>
                    <a:pt x="1269" y="1840"/>
                  </a:cubicBezTo>
                  <a:cubicBezTo>
                    <a:pt x="1231" y="1845"/>
                    <a:pt x="1194" y="1848"/>
                    <a:pt x="1157" y="1848"/>
                  </a:cubicBezTo>
                  <a:cubicBezTo>
                    <a:pt x="841" y="1848"/>
                    <a:pt x="545" y="1658"/>
                    <a:pt x="397" y="1421"/>
                  </a:cubicBezTo>
                  <a:cubicBezTo>
                    <a:pt x="220" y="1153"/>
                    <a:pt x="252" y="837"/>
                    <a:pt x="357" y="615"/>
                  </a:cubicBezTo>
                  <a:cubicBezTo>
                    <a:pt x="582" y="152"/>
                    <a:pt x="963" y="89"/>
                    <a:pt x="941" y="54"/>
                  </a:cubicBezTo>
                  <a:cubicBezTo>
                    <a:pt x="941" y="49"/>
                    <a:pt x="928" y="46"/>
                    <a:pt x="905" y="46"/>
                  </a:cubicBezTo>
                  <a:cubicBezTo>
                    <a:pt x="865" y="46"/>
                    <a:pt x="795" y="56"/>
                    <a:pt x="703" y="92"/>
                  </a:cubicBezTo>
                  <a:cubicBezTo>
                    <a:pt x="558" y="149"/>
                    <a:pt x="354" y="285"/>
                    <a:pt x="210" y="539"/>
                  </a:cubicBezTo>
                  <a:cubicBezTo>
                    <a:pt x="67" y="782"/>
                    <a:pt x="1" y="1185"/>
                    <a:pt x="214" y="1533"/>
                  </a:cubicBezTo>
                  <a:cubicBezTo>
                    <a:pt x="391" y="1834"/>
                    <a:pt x="748" y="2081"/>
                    <a:pt x="1160" y="2081"/>
                  </a:cubicBezTo>
                  <a:cubicBezTo>
                    <a:pt x="1208" y="2081"/>
                    <a:pt x="1255" y="2078"/>
                    <a:pt x="1304" y="2071"/>
                  </a:cubicBezTo>
                  <a:cubicBezTo>
                    <a:pt x="1775" y="1991"/>
                    <a:pt x="2095" y="1606"/>
                    <a:pt x="2180" y="1227"/>
                  </a:cubicBezTo>
                  <a:cubicBezTo>
                    <a:pt x="2278" y="831"/>
                    <a:pt x="2093" y="467"/>
                    <a:pt x="1880" y="280"/>
                  </a:cubicBezTo>
                  <a:cubicBezTo>
                    <a:pt x="1668" y="81"/>
                    <a:pt x="1435" y="12"/>
                    <a:pt x="1276" y="2"/>
                  </a:cubicBezTo>
                  <a:cubicBezTo>
                    <a:pt x="1258" y="1"/>
                    <a:pt x="1240" y="0"/>
                    <a:pt x="1224"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7" name="Google Shape;2123;p47"/>
            <p:cNvSpPr/>
            <p:nvPr/>
          </p:nvSpPr>
          <p:spPr>
            <a:xfrm>
              <a:off x="2773450" y="2935975"/>
              <a:ext cx="333975" cy="580500"/>
            </a:xfrm>
            <a:custGeom>
              <a:avLst/>
              <a:gdLst/>
              <a:ahLst/>
              <a:cxnLst/>
              <a:rect l="l" t="t" r="r" b="b"/>
              <a:pathLst>
                <a:path w="13359" h="23220" extrusionOk="0">
                  <a:moveTo>
                    <a:pt x="6940" y="1"/>
                  </a:moveTo>
                  <a:lnTo>
                    <a:pt x="0" y="23219"/>
                  </a:lnTo>
                  <a:lnTo>
                    <a:pt x="12998" y="19658"/>
                  </a:lnTo>
                  <a:cubicBezTo>
                    <a:pt x="13359" y="18887"/>
                    <a:pt x="6940" y="1"/>
                    <a:pt x="6940" y="1"/>
                  </a:cubicBezTo>
                  <a:close/>
                </a:path>
              </a:pathLst>
            </a:custGeom>
            <a:solidFill>
              <a:srgbClr val="E850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8" name="Google Shape;2124;p47"/>
            <p:cNvSpPr/>
            <p:nvPr/>
          </p:nvSpPr>
          <p:spPr>
            <a:xfrm>
              <a:off x="2773450" y="2935975"/>
              <a:ext cx="333975" cy="580500"/>
            </a:xfrm>
            <a:custGeom>
              <a:avLst/>
              <a:gdLst/>
              <a:ahLst/>
              <a:cxnLst/>
              <a:rect l="l" t="t" r="r" b="b"/>
              <a:pathLst>
                <a:path w="13359" h="23220" extrusionOk="0">
                  <a:moveTo>
                    <a:pt x="6940" y="1"/>
                  </a:moveTo>
                  <a:lnTo>
                    <a:pt x="0" y="23219"/>
                  </a:lnTo>
                  <a:lnTo>
                    <a:pt x="12998" y="19658"/>
                  </a:lnTo>
                  <a:cubicBezTo>
                    <a:pt x="13359" y="18887"/>
                    <a:pt x="6940" y="1"/>
                    <a:pt x="6940" y="1"/>
                  </a:cubicBezTo>
                  <a:close/>
                </a:path>
              </a:pathLst>
            </a:custGeom>
            <a:solidFill>
              <a:srgbClr val="455A64">
                <a:alpha val="2678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9" name="Google Shape;2125;p47"/>
            <p:cNvSpPr/>
            <p:nvPr/>
          </p:nvSpPr>
          <p:spPr>
            <a:xfrm>
              <a:off x="1636275" y="2757550"/>
              <a:ext cx="1323125" cy="1638675"/>
            </a:xfrm>
            <a:custGeom>
              <a:avLst/>
              <a:gdLst/>
              <a:ahLst/>
              <a:cxnLst/>
              <a:rect l="l" t="t" r="r" b="b"/>
              <a:pathLst>
                <a:path w="52925" h="65547" extrusionOk="0">
                  <a:moveTo>
                    <a:pt x="35239" y="0"/>
                  </a:moveTo>
                  <a:cubicBezTo>
                    <a:pt x="32935" y="0"/>
                    <a:pt x="29569" y="406"/>
                    <a:pt x="25876" y="2386"/>
                  </a:cubicBezTo>
                  <a:cubicBezTo>
                    <a:pt x="17259" y="7003"/>
                    <a:pt x="11151" y="31977"/>
                    <a:pt x="11151" y="31977"/>
                  </a:cubicBezTo>
                  <a:lnTo>
                    <a:pt x="1" y="49913"/>
                  </a:lnTo>
                  <a:lnTo>
                    <a:pt x="35134" y="65546"/>
                  </a:lnTo>
                  <a:lnTo>
                    <a:pt x="37795" y="55817"/>
                  </a:lnTo>
                  <a:lnTo>
                    <a:pt x="41892" y="38429"/>
                  </a:lnTo>
                  <a:cubicBezTo>
                    <a:pt x="41892" y="38429"/>
                    <a:pt x="47829" y="28254"/>
                    <a:pt x="50224" y="22751"/>
                  </a:cubicBezTo>
                  <a:cubicBezTo>
                    <a:pt x="52014" y="18641"/>
                    <a:pt x="52557" y="13138"/>
                    <a:pt x="52721" y="9890"/>
                  </a:cubicBezTo>
                  <a:cubicBezTo>
                    <a:pt x="52924" y="5830"/>
                    <a:pt x="50216" y="2096"/>
                    <a:pt x="46228" y="1313"/>
                  </a:cubicBezTo>
                  <a:cubicBezTo>
                    <a:pt x="46066" y="1280"/>
                    <a:pt x="45902" y="1253"/>
                    <a:pt x="45737" y="1230"/>
                  </a:cubicBezTo>
                  <a:lnTo>
                    <a:pt x="38254" y="196"/>
                  </a:lnTo>
                  <a:cubicBezTo>
                    <a:pt x="37927" y="196"/>
                    <a:pt x="36840" y="0"/>
                    <a:pt x="35239" y="0"/>
                  </a:cubicBezTo>
                  <a:close/>
                </a:path>
              </a:pathLst>
            </a:custGeom>
            <a:solidFill>
              <a:srgbClr val="E850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0" name="Google Shape;2126;p47"/>
            <p:cNvSpPr/>
            <p:nvPr/>
          </p:nvSpPr>
          <p:spPr>
            <a:xfrm>
              <a:off x="1764350" y="3725575"/>
              <a:ext cx="845350" cy="573125"/>
            </a:xfrm>
            <a:custGeom>
              <a:avLst/>
              <a:gdLst/>
              <a:ahLst/>
              <a:cxnLst/>
              <a:rect l="l" t="t" r="r" b="b"/>
              <a:pathLst>
                <a:path w="33814" h="22925" extrusionOk="0">
                  <a:moveTo>
                    <a:pt x="11695" y="188"/>
                  </a:moveTo>
                  <a:cubicBezTo>
                    <a:pt x="12324" y="188"/>
                    <a:pt x="12942" y="403"/>
                    <a:pt x="13387" y="814"/>
                  </a:cubicBezTo>
                  <a:cubicBezTo>
                    <a:pt x="13865" y="1255"/>
                    <a:pt x="14133" y="1875"/>
                    <a:pt x="14202" y="2498"/>
                  </a:cubicBezTo>
                  <a:cubicBezTo>
                    <a:pt x="14275" y="3123"/>
                    <a:pt x="14173" y="3752"/>
                    <a:pt x="13943" y="4307"/>
                  </a:cubicBezTo>
                  <a:cubicBezTo>
                    <a:pt x="13714" y="4865"/>
                    <a:pt x="13330" y="5328"/>
                    <a:pt x="12891" y="5702"/>
                  </a:cubicBezTo>
                  <a:cubicBezTo>
                    <a:pt x="12458" y="6063"/>
                    <a:pt x="11971" y="6352"/>
                    <a:pt x="11448" y="6558"/>
                  </a:cubicBezTo>
                  <a:cubicBezTo>
                    <a:pt x="10456" y="6959"/>
                    <a:pt x="9438" y="7104"/>
                    <a:pt x="8493" y="7134"/>
                  </a:cubicBezTo>
                  <a:lnTo>
                    <a:pt x="8493" y="7134"/>
                  </a:lnTo>
                  <a:cubicBezTo>
                    <a:pt x="8237" y="6388"/>
                    <a:pt x="8095" y="5615"/>
                    <a:pt x="8075" y="4850"/>
                  </a:cubicBezTo>
                  <a:cubicBezTo>
                    <a:pt x="8060" y="4091"/>
                    <a:pt x="8169" y="3337"/>
                    <a:pt x="8426" y="2649"/>
                  </a:cubicBezTo>
                  <a:cubicBezTo>
                    <a:pt x="8681" y="1964"/>
                    <a:pt x="9094" y="1343"/>
                    <a:pt x="9646" y="906"/>
                  </a:cubicBezTo>
                  <a:cubicBezTo>
                    <a:pt x="10194" y="476"/>
                    <a:pt x="10862" y="227"/>
                    <a:pt x="11558" y="192"/>
                  </a:cubicBezTo>
                  <a:cubicBezTo>
                    <a:pt x="11603" y="189"/>
                    <a:pt x="11649" y="188"/>
                    <a:pt x="11695" y="188"/>
                  </a:cubicBezTo>
                  <a:close/>
                  <a:moveTo>
                    <a:pt x="22520" y="4903"/>
                  </a:moveTo>
                  <a:cubicBezTo>
                    <a:pt x="22642" y="4903"/>
                    <a:pt x="22765" y="4910"/>
                    <a:pt x="22886" y="4923"/>
                  </a:cubicBezTo>
                  <a:cubicBezTo>
                    <a:pt x="23328" y="4980"/>
                    <a:pt x="23763" y="5130"/>
                    <a:pt x="24125" y="5388"/>
                  </a:cubicBezTo>
                  <a:cubicBezTo>
                    <a:pt x="24489" y="5653"/>
                    <a:pt x="24777" y="6009"/>
                    <a:pt x="24960" y="6420"/>
                  </a:cubicBezTo>
                  <a:cubicBezTo>
                    <a:pt x="25330" y="7249"/>
                    <a:pt x="25313" y="8223"/>
                    <a:pt x="25006" y="9064"/>
                  </a:cubicBezTo>
                  <a:cubicBezTo>
                    <a:pt x="24691" y="9910"/>
                    <a:pt x="24075" y="10618"/>
                    <a:pt x="23364" y="11161"/>
                  </a:cubicBezTo>
                  <a:cubicBezTo>
                    <a:pt x="22352" y="11914"/>
                    <a:pt x="21184" y="12414"/>
                    <a:pt x="19982" y="12716"/>
                  </a:cubicBezTo>
                  <a:lnTo>
                    <a:pt x="19982" y="12716"/>
                  </a:lnTo>
                  <a:cubicBezTo>
                    <a:pt x="19597" y="12019"/>
                    <a:pt x="19283" y="11281"/>
                    <a:pt x="19092" y="10494"/>
                  </a:cubicBezTo>
                  <a:cubicBezTo>
                    <a:pt x="18884" y="9649"/>
                    <a:pt x="18866" y="8753"/>
                    <a:pt x="19066" y="7893"/>
                  </a:cubicBezTo>
                  <a:cubicBezTo>
                    <a:pt x="19270" y="7041"/>
                    <a:pt x="19704" y="6217"/>
                    <a:pt x="20392" y="5654"/>
                  </a:cubicBezTo>
                  <a:cubicBezTo>
                    <a:pt x="20978" y="5169"/>
                    <a:pt x="21749" y="4903"/>
                    <a:pt x="22520" y="4903"/>
                  </a:cubicBezTo>
                  <a:close/>
                  <a:moveTo>
                    <a:pt x="30048" y="10441"/>
                  </a:moveTo>
                  <a:cubicBezTo>
                    <a:pt x="31098" y="10441"/>
                    <a:pt x="32168" y="11034"/>
                    <a:pt x="32853" y="11938"/>
                  </a:cubicBezTo>
                  <a:cubicBezTo>
                    <a:pt x="33241" y="12466"/>
                    <a:pt x="33518" y="13100"/>
                    <a:pt x="33562" y="13782"/>
                  </a:cubicBezTo>
                  <a:cubicBezTo>
                    <a:pt x="33622" y="14461"/>
                    <a:pt x="33481" y="15166"/>
                    <a:pt x="33186" y="15810"/>
                  </a:cubicBezTo>
                  <a:cubicBezTo>
                    <a:pt x="32600" y="17101"/>
                    <a:pt x="31397" y="18168"/>
                    <a:pt x="29924" y="18544"/>
                  </a:cubicBezTo>
                  <a:cubicBezTo>
                    <a:pt x="29415" y="18681"/>
                    <a:pt x="28884" y="18747"/>
                    <a:pt x="28347" y="18747"/>
                  </a:cubicBezTo>
                  <a:cubicBezTo>
                    <a:pt x="27955" y="18747"/>
                    <a:pt x="27559" y="18712"/>
                    <a:pt x="27166" y="18644"/>
                  </a:cubicBezTo>
                  <a:lnTo>
                    <a:pt x="27166" y="18644"/>
                  </a:lnTo>
                  <a:cubicBezTo>
                    <a:pt x="26770" y="17772"/>
                    <a:pt x="26479" y="16746"/>
                    <a:pt x="26421" y="15590"/>
                  </a:cubicBezTo>
                  <a:cubicBezTo>
                    <a:pt x="26367" y="14626"/>
                    <a:pt x="26537" y="13570"/>
                    <a:pt x="27017" y="12585"/>
                  </a:cubicBezTo>
                  <a:cubicBezTo>
                    <a:pt x="27259" y="12095"/>
                    <a:pt x="27586" y="11626"/>
                    <a:pt x="28013" y="11244"/>
                  </a:cubicBezTo>
                  <a:cubicBezTo>
                    <a:pt x="28436" y="10857"/>
                    <a:pt x="28982" y="10588"/>
                    <a:pt x="29571" y="10484"/>
                  </a:cubicBezTo>
                  <a:cubicBezTo>
                    <a:pt x="29729" y="10455"/>
                    <a:pt x="29888" y="10441"/>
                    <a:pt x="30048" y="10441"/>
                  </a:cubicBezTo>
                  <a:close/>
                  <a:moveTo>
                    <a:pt x="11686" y="0"/>
                  </a:moveTo>
                  <a:cubicBezTo>
                    <a:pt x="11640" y="0"/>
                    <a:pt x="11594" y="1"/>
                    <a:pt x="11548" y="4"/>
                  </a:cubicBezTo>
                  <a:cubicBezTo>
                    <a:pt x="10813" y="37"/>
                    <a:pt x="10106" y="299"/>
                    <a:pt x="9525" y="753"/>
                  </a:cubicBezTo>
                  <a:cubicBezTo>
                    <a:pt x="8938" y="1216"/>
                    <a:pt x="8507" y="1863"/>
                    <a:pt x="8238" y="2579"/>
                  </a:cubicBezTo>
                  <a:cubicBezTo>
                    <a:pt x="7968" y="3293"/>
                    <a:pt x="7855" y="4071"/>
                    <a:pt x="7869" y="4853"/>
                  </a:cubicBezTo>
                  <a:cubicBezTo>
                    <a:pt x="7887" y="5619"/>
                    <a:pt x="8024" y="6392"/>
                    <a:pt x="8272" y="7138"/>
                  </a:cubicBezTo>
                  <a:lnTo>
                    <a:pt x="8272" y="7138"/>
                  </a:lnTo>
                  <a:cubicBezTo>
                    <a:pt x="8245" y="7138"/>
                    <a:pt x="8218" y="7138"/>
                    <a:pt x="8192" y="7138"/>
                  </a:cubicBezTo>
                  <a:cubicBezTo>
                    <a:pt x="6336" y="7138"/>
                    <a:pt x="4757" y="6697"/>
                    <a:pt x="3547" y="6183"/>
                  </a:cubicBezTo>
                  <a:cubicBezTo>
                    <a:pt x="2286" y="5639"/>
                    <a:pt x="1405" y="5018"/>
                    <a:pt x="841" y="4568"/>
                  </a:cubicBezTo>
                  <a:cubicBezTo>
                    <a:pt x="556" y="4344"/>
                    <a:pt x="348" y="4162"/>
                    <a:pt x="214" y="4035"/>
                  </a:cubicBezTo>
                  <a:cubicBezTo>
                    <a:pt x="76" y="3911"/>
                    <a:pt x="1" y="3851"/>
                    <a:pt x="1" y="3851"/>
                  </a:cubicBezTo>
                  <a:lnTo>
                    <a:pt x="1" y="3851"/>
                  </a:lnTo>
                  <a:cubicBezTo>
                    <a:pt x="1" y="3851"/>
                    <a:pt x="64" y="3922"/>
                    <a:pt x="197" y="4052"/>
                  </a:cubicBezTo>
                  <a:cubicBezTo>
                    <a:pt x="392" y="4247"/>
                    <a:pt x="597" y="4432"/>
                    <a:pt x="810" y="4605"/>
                  </a:cubicBezTo>
                  <a:cubicBezTo>
                    <a:pt x="1368" y="5069"/>
                    <a:pt x="2244" y="5706"/>
                    <a:pt x="3511" y="6267"/>
                  </a:cubicBezTo>
                  <a:cubicBezTo>
                    <a:pt x="4739" y="6804"/>
                    <a:pt x="6352" y="7267"/>
                    <a:pt x="8258" y="7267"/>
                  </a:cubicBezTo>
                  <a:cubicBezTo>
                    <a:pt x="8277" y="7267"/>
                    <a:pt x="8296" y="7267"/>
                    <a:pt x="8316" y="7267"/>
                  </a:cubicBezTo>
                  <a:lnTo>
                    <a:pt x="8316" y="7267"/>
                  </a:lnTo>
                  <a:cubicBezTo>
                    <a:pt x="8572" y="7999"/>
                    <a:pt x="8934" y="8705"/>
                    <a:pt x="9392" y="9354"/>
                  </a:cubicBezTo>
                  <a:cubicBezTo>
                    <a:pt x="10337" y="10701"/>
                    <a:pt x="11677" y="11831"/>
                    <a:pt x="13269" y="12508"/>
                  </a:cubicBezTo>
                  <a:cubicBezTo>
                    <a:pt x="14506" y="13027"/>
                    <a:pt x="15871" y="13294"/>
                    <a:pt x="17252" y="13294"/>
                  </a:cubicBezTo>
                  <a:cubicBezTo>
                    <a:pt x="17647" y="13294"/>
                    <a:pt x="18042" y="13272"/>
                    <a:pt x="18436" y="13229"/>
                  </a:cubicBezTo>
                  <a:cubicBezTo>
                    <a:pt x="18915" y="13173"/>
                    <a:pt x="19395" y="13091"/>
                    <a:pt x="19871" y="12979"/>
                  </a:cubicBezTo>
                  <a:lnTo>
                    <a:pt x="19871" y="12979"/>
                  </a:lnTo>
                  <a:cubicBezTo>
                    <a:pt x="19876" y="12987"/>
                    <a:pt x="19880" y="12995"/>
                    <a:pt x="19884" y="13002"/>
                  </a:cubicBezTo>
                  <a:cubicBezTo>
                    <a:pt x="20322" y="13750"/>
                    <a:pt x="20819" y="14464"/>
                    <a:pt x="21368" y="15134"/>
                  </a:cubicBezTo>
                  <a:cubicBezTo>
                    <a:pt x="22448" y="16463"/>
                    <a:pt x="23755" y="17598"/>
                    <a:pt x="25263" y="18280"/>
                  </a:cubicBezTo>
                  <a:cubicBezTo>
                    <a:pt x="25868" y="18551"/>
                    <a:pt x="26503" y="18746"/>
                    <a:pt x="27146" y="18855"/>
                  </a:cubicBezTo>
                  <a:lnTo>
                    <a:pt x="27146" y="18855"/>
                  </a:lnTo>
                  <a:cubicBezTo>
                    <a:pt x="27408" y="19390"/>
                    <a:pt x="27708" y="19862"/>
                    <a:pt x="28013" y="20266"/>
                  </a:cubicBezTo>
                  <a:cubicBezTo>
                    <a:pt x="28849" y="21375"/>
                    <a:pt x="29722" y="22037"/>
                    <a:pt x="30339" y="22416"/>
                  </a:cubicBezTo>
                  <a:cubicBezTo>
                    <a:pt x="30651" y="22603"/>
                    <a:pt x="30892" y="22736"/>
                    <a:pt x="31065" y="22810"/>
                  </a:cubicBezTo>
                  <a:cubicBezTo>
                    <a:pt x="31233" y="22889"/>
                    <a:pt x="31322" y="22924"/>
                    <a:pt x="31322" y="22924"/>
                  </a:cubicBezTo>
                  <a:cubicBezTo>
                    <a:pt x="31322" y="22924"/>
                    <a:pt x="31239" y="22874"/>
                    <a:pt x="31076" y="22788"/>
                  </a:cubicBezTo>
                  <a:cubicBezTo>
                    <a:pt x="30909" y="22707"/>
                    <a:pt x="30670" y="22569"/>
                    <a:pt x="30365" y="22375"/>
                  </a:cubicBezTo>
                  <a:cubicBezTo>
                    <a:pt x="29761" y="21987"/>
                    <a:pt x="28904" y="21317"/>
                    <a:pt x="28087" y="20213"/>
                  </a:cubicBezTo>
                  <a:cubicBezTo>
                    <a:pt x="27802" y="19826"/>
                    <a:pt x="27522" y="19379"/>
                    <a:pt x="27275" y="18876"/>
                  </a:cubicBezTo>
                  <a:lnTo>
                    <a:pt x="27275" y="18876"/>
                  </a:lnTo>
                  <a:cubicBezTo>
                    <a:pt x="27627" y="18929"/>
                    <a:pt x="27979" y="18956"/>
                    <a:pt x="28330" y="18956"/>
                  </a:cubicBezTo>
                  <a:cubicBezTo>
                    <a:pt x="28890" y="18956"/>
                    <a:pt x="29444" y="18886"/>
                    <a:pt x="29978" y="18742"/>
                  </a:cubicBezTo>
                  <a:cubicBezTo>
                    <a:pt x="31507" y="18347"/>
                    <a:pt x="32758" y="17234"/>
                    <a:pt x="33362" y="15888"/>
                  </a:cubicBezTo>
                  <a:cubicBezTo>
                    <a:pt x="33668" y="15220"/>
                    <a:pt x="33813" y="14480"/>
                    <a:pt x="33749" y="13767"/>
                  </a:cubicBezTo>
                  <a:cubicBezTo>
                    <a:pt x="33698" y="13048"/>
                    <a:pt x="33405" y="12378"/>
                    <a:pt x="32995" y="11829"/>
                  </a:cubicBezTo>
                  <a:cubicBezTo>
                    <a:pt x="32279" y="10890"/>
                    <a:pt x="31166" y="10274"/>
                    <a:pt x="30059" y="10274"/>
                  </a:cubicBezTo>
                  <a:cubicBezTo>
                    <a:pt x="29886" y="10274"/>
                    <a:pt x="29713" y="10289"/>
                    <a:pt x="29542" y="10320"/>
                  </a:cubicBezTo>
                  <a:cubicBezTo>
                    <a:pt x="28921" y="10433"/>
                    <a:pt x="28347" y="10719"/>
                    <a:pt x="27907" y="11126"/>
                  </a:cubicBezTo>
                  <a:cubicBezTo>
                    <a:pt x="27464" y="11528"/>
                    <a:pt x="27129" y="12014"/>
                    <a:pt x="26882" y="12519"/>
                  </a:cubicBezTo>
                  <a:cubicBezTo>
                    <a:pt x="26395" y="13535"/>
                    <a:pt x="26229" y="14613"/>
                    <a:pt x="26289" y="15596"/>
                  </a:cubicBezTo>
                  <a:cubicBezTo>
                    <a:pt x="26354" y="16741"/>
                    <a:pt x="26644" y="17756"/>
                    <a:pt x="27036" y="18620"/>
                  </a:cubicBezTo>
                  <a:lnTo>
                    <a:pt x="27036" y="18620"/>
                  </a:lnTo>
                  <a:cubicBezTo>
                    <a:pt x="26461" y="18509"/>
                    <a:pt x="25894" y="18329"/>
                    <a:pt x="25353" y="18084"/>
                  </a:cubicBezTo>
                  <a:cubicBezTo>
                    <a:pt x="23885" y="17417"/>
                    <a:pt x="22605" y="16306"/>
                    <a:pt x="21542" y="14995"/>
                  </a:cubicBezTo>
                  <a:cubicBezTo>
                    <a:pt x="21027" y="14346"/>
                    <a:pt x="20525" y="13658"/>
                    <a:pt x="20099" y="12923"/>
                  </a:cubicBezTo>
                  <a:lnTo>
                    <a:pt x="20099" y="12923"/>
                  </a:lnTo>
                  <a:cubicBezTo>
                    <a:pt x="21305" y="12614"/>
                    <a:pt x="22474" y="12109"/>
                    <a:pt x="23503" y="11345"/>
                  </a:cubicBezTo>
                  <a:cubicBezTo>
                    <a:pt x="24240" y="10783"/>
                    <a:pt x="24887" y="10046"/>
                    <a:pt x="25223" y="9144"/>
                  </a:cubicBezTo>
                  <a:cubicBezTo>
                    <a:pt x="25550" y="8251"/>
                    <a:pt x="25570" y="7220"/>
                    <a:pt x="25171" y="6323"/>
                  </a:cubicBezTo>
                  <a:cubicBezTo>
                    <a:pt x="24972" y="5874"/>
                    <a:pt x="24657" y="5486"/>
                    <a:pt x="24260" y="5197"/>
                  </a:cubicBezTo>
                  <a:cubicBezTo>
                    <a:pt x="23862" y="4913"/>
                    <a:pt x="23390" y="4750"/>
                    <a:pt x="22914" y="4691"/>
                  </a:cubicBezTo>
                  <a:cubicBezTo>
                    <a:pt x="22783" y="4676"/>
                    <a:pt x="22651" y="4669"/>
                    <a:pt x="22519" y="4669"/>
                  </a:cubicBezTo>
                  <a:cubicBezTo>
                    <a:pt x="21693" y="4669"/>
                    <a:pt x="20874" y="4951"/>
                    <a:pt x="20244" y="5474"/>
                  </a:cubicBezTo>
                  <a:cubicBezTo>
                    <a:pt x="19508" y="6078"/>
                    <a:pt x="19053" y="6948"/>
                    <a:pt x="18840" y="7838"/>
                  </a:cubicBezTo>
                  <a:cubicBezTo>
                    <a:pt x="18630" y="8736"/>
                    <a:pt x="18653" y="9673"/>
                    <a:pt x="18869" y="10546"/>
                  </a:cubicBezTo>
                  <a:cubicBezTo>
                    <a:pt x="19056" y="11336"/>
                    <a:pt x="19373" y="12078"/>
                    <a:pt x="19754" y="12771"/>
                  </a:cubicBezTo>
                  <a:lnTo>
                    <a:pt x="19754" y="12771"/>
                  </a:lnTo>
                  <a:cubicBezTo>
                    <a:pt x="19309" y="12873"/>
                    <a:pt x="18860" y="12949"/>
                    <a:pt x="18413" y="13001"/>
                  </a:cubicBezTo>
                  <a:cubicBezTo>
                    <a:pt x="18021" y="13045"/>
                    <a:pt x="17629" y="13067"/>
                    <a:pt x="17238" y="13067"/>
                  </a:cubicBezTo>
                  <a:cubicBezTo>
                    <a:pt x="15889" y="13067"/>
                    <a:pt x="14562" y="12807"/>
                    <a:pt x="13356" y="12303"/>
                  </a:cubicBezTo>
                  <a:cubicBezTo>
                    <a:pt x="11805" y="11646"/>
                    <a:pt x="10495" y="10545"/>
                    <a:pt x="9570" y="9231"/>
                  </a:cubicBezTo>
                  <a:cubicBezTo>
                    <a:pt x="9134" y="8618"/>
                    <a:pt x="8788" y="7953"/>
                    <a:pt x="8538" y="7263"/>
                  </a:cubicBezTo>
                  <a:lnTo>
                    <a:pt x="8538" y="7263"/>
                  </a:lnTo>
                  <a:cubicBezTo>
                    <a:pt x="9484" y="7236"/>
                    <a:pt x="10502" y="7095"/>
                    <a:pt x="11503" y="6696"/>
                  </a:cubicBezTo>
                  <a:cubicBezTo>
                    <a:pt x="12527" y="6283"/>
                    <a:pt x="13595" y="5552"/>
                    <a:pt x="14095" y="4370"/>
                  </a:cubicBezTo>
                  <a:cubicBezTo>
                    <a:pt x="14338" y="3790"/>
                    <a:pt x="14448" y="3134"/>
                    <a:pt x="14371" y="2478"/>
                  </a:cubicBezTo>
                  <a:cubicBezTo>
                    <a:pt x="14303" y="1823"/>
                    <a:pt x="14021" y="1160"/>
                    <a:pt x="13509" y="681"/>
                  </a:cubicBezTo>
                  <a:cubicBezTo>
                    <a:pt x="13028" y="231"/>
                    <a:pt x="12358" y="0"/>
                    <a:pt x="1168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1" name="Google Shape;2127;p47"/>
            <p:cNvSpPr/>
            <p:nvPr/>
          </p:nvSpPr>
          <p:spPr>
            <a:xfrm>
              <a:off x="2593300" y="3176850"/>
              <a:ext cx="292650" cy="283275"/>
            </a:xfrm>
            <a:custGeom>
              <a:avLst/>
              <a:gdLst/>
              <a:ahLst/>
              <a:cxnLst/>
              <a:rect l="l" t="t" r="r" b="b"/>
              <a:pathLst>
                <a:path w="11706" h="11331" extrusionOk="0">
                  <a:moveTo>
                    <a:pt x="3537" y="206"/>
                  </a:moveTo>
                  <a:cubicBezTo>
                    <a:pt x="3777" y="206"/>
                    <a:pt x="4013" y="278"/>
                    <a:pt x="4221" y="398"/>
                  </a:cubicBezTo>
                  <a:cubicBezTo>
                    <a:pt x="4501" y="564"/>
                    <a:pt x="4735" y="801"/>
                    <a:pt x="4914" y="1067"/>
                  </a:cubicBezTo>
                  <a:cubicBezTo>
                    <a:pt x="5098" y="1332"/>
                    <a:pt x="5217" y="1630"/>
                    <a:pt x="5303" y="1931"/>
                  </a:cubicBezTo>
                  <a:cubicBezTo>
                    <a:pt x="5390" y="2228"/>
                    <a:pt x="5437" y="2534"/>
                    <a:pt x="5445" y="2843"/>
                  </a:cubicBezTo>
                  <a:cubicBezTo>
                    <a:pt x="5469" y="3448"/>
                    <a:pt x="5351" y="4031"/>
                    <a:pt x="5173" y="4557"/>
                  </a:cubicBezTo>
                  <a:cubicBezTo>
                    <a:pt x="4806" y="5618"/>
                    <a:pt x="4160" y="6440"/>
                    <a:pt x="3515" y="7051"/>
                  </a:cubicBezTo>
                  <a:cubicBezTo>
                    <a:pt x="3285" y="7270"/>
                    <a:pt x="3055" y="7465"/>
                    <a:pt x="2831" y="7642"/>
                  </a:cubicBezTo>
                  <a:lnTo>
                    <a:pt x="2831" y="7642"/>
                  </a:lnTo>
                  <a:cubicBezTo>
                    <a:pt x="2512" y="7236"/>
                    <a:pt x="2264" y="6777"/>
                    <a:pt x="2094" y="6301"/>
                  </a:cubicBezTo>
                  <a:cubicBezTo>
                    <a:pt x="1823" y="5547"/>
                    <a:pt x="1721" y="4753"/>
                    <a:pt x="1719" y="3979"/>
                  </a:cubicBezTo>
                  <a:cubicBezTo>
                    <a:pt x="1730" y="3207"/>
                    <a:pt x="1775" y="2431"/>
                    <a:pt x="1990" y="1734"/>
                  </a:cubicBezTo>
                  <a:cubicBezTo>
                    <a:pt x="2197" y="1051"/>
                    <a:pt x="2619" y="370"/>
                    <a:pt x="3282" y="234"/>
                  </a:cubicBezTo>
                  <a:cubicBezTo>
                    <a:pt x="3367" y="215"/>
                    <a:pt x="3452" y="206"/>
                    <a:pt x="3537" y="206"/>
                  </a:cubicBezTo>
                  <a:close/>
                  <a:moveTo>
                    <a:pt x="10028" y="634"/>
                  </a:moveTo>
                  <a:cubicBezTo>
                    <a:pt x="10227" y="634"/>
                    <a:pt x="10426" y="682"/>
                    <a:pt x="10603" y="783"/>
                  </a:cubicBezTo>
                  <a:cubicBezTo>
                    <a:pt x="10892" y="942"/>
                    <a:pt x="11126" y="1208"/>
                    <a:pt x="11271" y="1523"/>
                  </a:cubicBezTo>
                  <a:cubicBezTo>
                    <a:pt x="11418" y="1838"/>
                    <a:pt x="11478" y="2196"/>
                    <a:pt x="11485" y="2560"/>
                  </a:cubicBezTo>
                  <a:cubicBezTo>
                    <a:pt x="11485" y="4028"/>
                    <a:pt x="10942" y="5576"/>
                    <a:pt x="9933" y="6822"/>
                  </a:cubicBezTo>
                  <a:cubicBezTo>
                    <a:pt x="9421" y="7460"/>
                    <a:pt x="8797" y="7998"/>
                    <a:pt x="8093" y="8414"/>
                  </a:cubicBezTo>
                  <a:cubicBezTo>
                    <a:pt x="7868" y="8544"/>
                    <a:pt x="7632" y="8661"/>
                    <a:pt x="7389" y="8760"/>
                  </a:cubicBezTo>
                  <a:lnTo>
                    <a:pt x="7389" y="8760"/>
                  </a:lnTo>
                  <a:cubicBezTo>
                    <a:pt x="7257" y="8329"/>
                    <a:pt x="7160" y="7887"/>
                    <a:pt x="7099" y="7440"/>
                  </a:cubicBezTo>
                  <a:cubicBezTo>
                    <a:pt x="6977" y="6557"/>
                    <a:pt x="6969" y="5522"/>
                    <a:pt x="7226" y="4427"/>
                  </a:cubicBezTo>
                  <a:cubicBezTo>
                    <a:pt x="7474" y="3344"/>
                    <a:pt x="7970" y="2158"/>
                    <a:pt x="8855" y="1203"/>
                  </a:cubicBezTo>
                  <a:cubicBezTo>
                    <a:pt x="9087" y="980"/>
                    <a:pt x="9360" y="781"/>
                    <a:pt x="9666" y="688"/>
                  </a:cubicBezTo>
                  <a:cubicBezTo>
                    <a:pt x="9783" y="652"/>
                    <a:pt x="9905" y="634"/>
                    <a:pt x="10028" y="634"/>
                  </a:cubicBezTo>
                  <a:close/>
                  <a:moveTo>
                    <a:pt x="3526" y="1"/>
                  </a:moveTo>
                  <a:cubicBezTo>
                    <a:pt x="3431" y="1"/>
                    <a:pt x="3335" y="10"/>
                    <a:pt x="3241" y="31"/>
                  </a:cubicBezTo>
                  <a:cubicBezTo>
                    <a:pt x="2865" y="105"/>
                    <a:pt x="2527" y="346"/>
                    <a:pt x="2298" y="648"/>
                  </a:cubicBezTo>
                  <a:cubicBezTo>
                    <a:pt x="2059" y="950"/>
                    <a:pt x="1901" y="1304"/>
                    <a:pt x="1784" y="1668"/>
                  </a:cubicBezTo>
                  <a:cubicBezTo>
                    <a:pt x="1556" y="2407"/>
                    <a:pt x="1510" y="3187"/>
                    <a:pt x="1498" y="3979"/>
                  </a:cubicBezTo>
                  <a:cubicBezTo>
                    <a:pt x="1498" y="4771"/>
                    <a:pt x="1600" y="5592"/>
                    <a:pt x="1880" y="6377"/>
                  </a:cubicBezTo>
                  <a:cubicBezTo>
                    <a:pt x="2057" y="6875"/>
                    <a:pt x="2315" y="7355"/>
                    <a:pt x="2649" y="7783"/>
                  </a:cubicBezTo>
                  <a:lnTo>
                    <a:pt x="2649" y="7783"/>
                  </a:lnTo>
                  <a:cubicBezTo>
                    <a:pt x="2307" y="8041"/>
                    <a:pt x="1982" y="8257"/>
                    <a:pt x="1690" y="8445"/>
                  </a:cubicBezTo>
                  <a:cubicBezTo>
                    <a:pt x="1157" y="8783"/>
                    <a:pt x="728" y="9026"/>
                    <a:pt x="439" y="9192"/>
                  </a:cubicBezTo>
                  <a:lnTo>
                    <a:pt x="111" y="9384"/>
                  </a:lnTo>
                  <a:cubicBezTo>
                    <a:pt x="37" y="9428"/>
                    <a:pt x="1" y="9451"/>
                    <a:pt x="2" y="9455"/>
                  </a:cubicBezTo>
                  <a:cubicBezTo>
                    <a:pt x="2" y="9456"/>
                    <a:pt x="3" y="9456"/>
                    <a:pt x="3" y="9456"/>
                  </a:cubicBezTo>
                  <a:cubicBezTo>
                    <a:pt x="12" y="9456"/>
                    <a:pt x="52" y="9439"/>
                    <a:pt x="123" y="9405"/>
                  </a:cubicBezTo>
                  <a:lnTo>
                    <a:pt x="462" y="9234"/>
                  </a:lnTo>
                  <a:cubicBezTo>
                    <a:pt x="758" y="9079"/>
                    <a:pt x="1195" y="8850"/>
                    <a:pt x="1739" y="8523"/>
                  </a:cubicBezTo>
                  <a:cubicBezTo>
                    <a:pt x="2037" y="8339"/>
                    <a:pt x="2369" y="8127"/>
                    <a:pt x="2720" y="7871"/>
                  </a:cubicBezTo>
                  <a:lnTo>
                    <a:pt x="2720" y="7871"/>
                  </a:lnTo>
                  <a:cubicBezTo>
                    <a:pt x="2893" y="8082"/>
                    <a:pt x="3086" y="8279"/>
                    <a:pt x="3298" y="8458"/>
                  </a:cubicBezTo>
                  <a:cubicBezTo>
                    <a:pt x="3934" y="9011"/>
                    <a:pt x="4785" y="9352"/>
                    <a:pt x="5658" y="9352"/>
                  </a:cubicBezTo>
                  <a:cubicBezTo>
                    <a:pt x="5681" y="9352"/>
                    <a:pt x="5703" y="9352"/>
                    <a:pt x="5726" y="9351"/>
                  </a:cubicBezTo>
                  <a:cubicBezTo>
                    <a:pt x="6295" y="9344"/>
                    <a:pt x="6847" y="9220"/>
                    <a:pt x="7364" y="9020"/>
                  </a:cubicBezTo>
                  <a:lnTo>
                    <a:pt x="7364" y="9020"/>
                  </a:lnTo>
                  <a:cubicBezTo>
                    <a:pt x="7444" y="9243"/>
                    <a:pt x="7533" y="9463"/>
                    <a:pt x="7632" y="9679"/>
                  </a:cubicBezTo>
                  <a:cubicBezTo>
                    <a:pt x="7910" y="10252"/>
                    <a:pt x="8179" y="10670"/>
                    <a:pt x="8381" y="10937"/>
                  </a:cubicBezTo>
                  <a:lnTo>
                    <a:pt x="8618" y="11234"/>
                  </a:lnTo>
                  <a:cubicBezTo>
                    <a:pt x="8672" y="11298"/>
                    <a:pt x="8701" y="11330"/>
                    <a:pt x="8705" y="11330"/>
                  </a:cubicBezTo>
                  <a:cubicBezTo>
                    <a:pt x="8705" y="11330"/>
                    <a:pt x="8705" y="11330"/>
                    <a:pt x="8705" y="11330"/>
                  </a:cubicBezTo>
                  <a:cubicBezTo>
                    <a:pt x="8708" y="11327"/>
                    <a:pt x="8685" y="11291"/>
                    <a:pt x="8636" y="11220"/>
                  </a:cubicBezTo>
                  <a:lnTo>
                    <a:pt x="8418" y="10911"/>
                  </a:lnTo>
                  <a:cubicBezTo>
                    <a:pt x="8230" y="10636"/>
                    <a:pt x="7976" y="10215"/>
                    <a:pt x="7713" y="9642"/>
                  </a:cubicBezTo>
                  <a:cubicBezTo>
                    <a:pt x="7619" y="9426"/>
                    <a:pt x="7535" y="9205"/>
                    <a:pt x="7460" y="8982"/>
                  </a:cubicBezTo>
                  <a:lnTo>
                    <a:pt x="7460" y="8982"/>
                  </a:lnTo>
                  <a:cubicBezTo>
                    <a:pt x="7720" y="8876"/>
                    <a:pt x="7971" y="8751"/>
                    <a:pt x="8211" y="8613"/>
                  </a:cubicBezTo>
                  <a:cubicBezTo>
                    <a:pt x="8939" y="8183"/>
                    <a:pt x="9583" y="7625"/>
                    <a:pt x="10111" y="6966"/>
                  </a:cubicBezTo>
                  <a:cubicBezTo>
                    <a:pt x="11152" y="5674"/>
                    <a:pt x="11706" y="4083"/>
                    <a:pt x="11701" y="2554"/>
                  </a:cubicBezTo>
                  <a:cubicBezTo>
                    <a:pt x="11692" y="2170"/>
                    <a:pt x="11626" y="1782"/>
                    <a:pt x="11462" y="1433"/>
                  </a:cubicBezTo>
                  <a:cubicBezTo>
                    <a:pt x="11300" y="1084"/>
                    <a:pt x="11037" y="786"/>
                    <a:pt x="10702" y="601"/>
                  </a:cubicBezTo>
                  <a:cubicBezTo>
                    <a:pt x="10499" y="486"/>
                    <a:pt x="10267" y="431"/>
                    <a:pt x="10038" y="431"/>
                  </a:cubicBezTo>
                  <a:cubicBezTo>
                    <a:pt x="9891" y="431"/>
                    <a:pt x="9745" y="453"/>
                    <a:pt x="9607" y="497"/>
                  </a:cubicBezTo>
                  <a:cubicBezTo>
                    <a:pt x="9256" y="609"/>
                    <a:pt x="8965" y="826"/>
                    <a:pt x="8720" y="1064"/>
                  </a:cubicBezTo>
                  <a:cubicBezTo>
                    <a:pt x="7794" y="2075"/>
                    <a:pt x="7312" y="3277"/>
                    <a:pt x="7066" y="4390"/>
                  </a:cubicBezTo>
                  <a:cubicBezTo>
                    <a:pt x="6815" y="5510"/>
                    <a:pt x="6835" y="6562"/>
                    <a:pt x="6971" y="7457"/>
                  </a:cubicBezTo>
                  <a:cubicBezTo>
                    <a:pt x="7039" y="7913"/>
                    <a:pt x="7146" y="8362"/>
                    <a:pt x="7289" y="8800"/>
                  </a:cubicBezTo>
                  <a:lnTo>
                    <a:pt x="7289" y="8800"/>
                  </a:lnTo>
                  <a:cubicBezTo>
                    <a:pt x="6791" y="8993"/>
                    <a:pt x="6262" y="9112"/>
                    <a:pt x="5723" y="9119"/>
                  </a:cubicBezTo>
                  <a:cubicBezTo>
                    <a:pt x="5704" y="9119"/>
                    <a:pt x="5684" y="9120"/>
                    <a:pt x="5665" y="9120"/>
                  </a:cubicBezTo>
                  <a:cubicBezTo>
                    <a:pt x="4844" y="9120"/>
                    <a:pt x="4053" y="8805"/>
                    <a:pt x="3448" y="8282"/>
                  </a:cubicBezTo>
                  <a:cubicBezTo>
                    <a:pt x="3250" y="8115"/>
                    <a:pt x="3068" y="7931"/>
                    <a:pt x="2905" y="7733"/>
                  </a:cubicBezTo>
                  <a:lnTo>
                    <a:pt x="2905" y="7733"/>
                  </a:lnTo>
                  <a:cubicBezTo>
                    <a:pt x="3133" y="7558"/>
                    <a:pt x="3368" y="7364"/>
                    <a:pt x="3604" y="7146"/>
                  </a:cubicBezTo>
                  <a:cubicBezTo>
                    <a:pt x="4267" y="6535"/>
                    <a:pt x="4940" y="5701"/>
                    <a:pt x="5329" y="4612"/>
                  </a:cubicBezTo>
                  <a:cubicBezTo>
                    <a:pt x="5518" y="4071"/>
                    <a:pt x="5645" y="3470"/>
                    <a:pt x="5625" y="2837"/>
                  </a:cubicBezTo>
                  <a:cubicBezTo>
                    <a:pt x="5619" y="2513"/>
                    <a:pt x="5572" y="2191"/>
                    <a:pt x="5483" y="1881"/>
                  </a:cubicBezTo>
                  <a:cubicBezTo>
                    <a:pt x="5396" y="1564"/>
                    <a:pt x="5270" y="1245"/>
                    <a:pt x="5075" y="959"/>
                  </a:cubicBezTo>
                  <a:cubicBezTo>
                    <a:pt x="4885" y="671"/>
                    <a:pt x="4634" y="411"/>
                    <a:pt x="4322" y="225"/>
                  </a:cubicBezTo>
                  <a:cubicBezTo>
                    <a:pt x="4088" y="86"/>
                    <a:pt x="3809" y="1"/>
                    <a:pt x="3526"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2" name="Google Shape;2128;p47"/>
            <p:cNvSpPr/>
            <p:nvPr/>
          </p:nvSpPr>
          <p:spPr>
            <a:xfrm>
              <a:off x="2156075" y="3303300"/>
              <a:ext cx="1613800" cy="863650"/>
            </a:xfrm>
            <a:custGeom>
              <a:avLst/>
              <a:gdLst/>
              <a:ahLst/>
              <a:cxnLst/>
              <a:rect l="l" t="t" r="r" b="b"/>
              <a:pathLst>
                <a:path w="64552" h="34546" extrusionOk="0">
                  <a:moveTo>
                    <a:pt x="1" y="1"/>
                  </a:moveTo>
                  <a:lnTo>
                    <a:pt x="1" y="1"/>
                  </a:lnTo>
                  <a:cubicBezTo>
                    <a:pt x="438" y="6824"/>
                    <a:pt x="71" y="10724"/>
                    <a:pt x="2250" y="21285"/>
                  </a:cubicBezTo>
                  <a:cubicBezTo>
                    <a:pt x="4487" y="32124"/>
                    <a:pt x="19075" y="34546"/>
                    <a:pt x="31661" y="34546"/>
                  </a:cubicBezTo>
                  <a:cubicBezTo>
                    <a:pt x="41824" y="34546"/>
                    <a:pt x="50682" y="32967"/>
                    <a:pt x="50682" y="32967"/>
                  </a:cubicBezTo>
                  <a:cubicBezTo>
                    <a:pt x="51383" y="32990"/>
                    <a:pt x="52039" y="32998"/>
                    <a:pt x="52658" y="32998"/>
                  </a:cubicBezTo>
                  <a:cubicBezTo>
                    <a:pt x="54140" y="32998"/>
                    <a:pt x="55413" y="32952"/>
                    <a:pt x="56588" y="32952"/>
                  </a:cubicBezTo>
                  <a:cubicBezTo>
                    <a:pt x="57331" y="32952"/>
                    <a:pt x="58036" y="32971"/>
                    <a:pt x="58729" y="33031"/>
                  </a:cubicBezTo>
                  <a:cubicBezTo>
                    <a:pt x="59680" y="33114"/>
                    <a:pt x="60441" y="33158"/>
                    <a:pt x="61031" y="33158"/>
                  </a:cubicBezTo>
                  <a:cubicBezTo>
                    <a:pt x="62159" y="33158"/>
                    <a:pt x="62661" y="32999"/>
                    <a:pt x="62669" y="32657"/>
                  </a:cubicBezTo>
                  <a:cubicBezTo>
                    <a:pt x="62684" y="31962"/>
                    <a:pt x="62710" y="32230"/>
                    <a:pt x="57740" y="31074"/>
                  </a:cubicBezTo>
                  <a:lnTo>
                    <a:pt x="57740" y="31074"/>
                  </a:lnTo>
                  <a:cubicBezTo>
                    <a:pt x="57741" y="31074"/>
                    <a:pt x="60944" y="31790"/>
                    <a:pt x="62666" y="31790"/>
                  </a:cubicBezTo>
                  <a:cubicBezTo>
                    <a:pt x="63508" y="31790"/>
                    <a:pt x="63996" y="31618"/>
                    <a:pt x="63579" y="31108"/>
                  </a:cubicBezTo>
                  <a:cubicBezTo>
                    <a:pt x="63357" y="30835"/>
                    <a:pt x="62301" y="30455"/>
                    <a:pt x="61105" y="30095"/>
                  </a:cubicBezTo>
                  <a:lnTo>
                    <a:pt x="61105" y="30095"/>
                  </a:lnTo>
                  <a:cubicBezTo>
                    <a:pt x="61688" y="30193"/>
                    <a:pt x="62174" y="30237"/>
                    <a:pt x="62569" y="30237"/>
                  </a:cubicBezTo>
                  <a:cubicBezTo>
                    <a:pt x="63422" y="30237"/>
                    <a:pt x="63855" y="30032"/>
                    <a:pt x="63941" y="29719"/>
                  </a:cubicBezTo>
                  <a:cubicBezTo>
                    <a:pt x="64157" y="28933"/>
                    <a:pt x="60064" y="27809"/>
                    <a:pt x="58091" y="27316"/>
                  </a:cubicBezTo>
                  <a:lnTo>
                    <a:pt x="58091" y="27316"/>
                  </a:lnTo>
                  <a:cubicBezTo>
                    <a:pt x="59671" y="27689"/>
                    <a:pt x="62596" y="28351"/>
                    <a:pt x="63450" y="28351"/>
                  </a:cubicBezTo>
                  <a:cubicBezTo>
                    <a:pt x="63477" y="28351"/>
                    <a:pt x="63502" y="28350"/>
                    <a:pt x="63525" y="28349"/>
                  </a:cubicBezTo>
                  <a:cubicBezTo>
                    <a:pt x="64551" y="28286"/>
                    <a:pt x="63703" y="27379"/>
                    <a:pt x="62790" y="26827"/>
                  </a:cubicBezTo>
                  <a:cubicBezTo>
                    <a:pt x="61763" y="26208"/>
                    <a:pt x="55285" y="23464"/>
                    <a:pt x="53458" y="22576"/>
                  </a:cubicBezTo>
                  <a:cubicBezTo>
                    <a:pt x="52201" y="21964"/>
                    <a:pt x="52797" y="20877"/>
                    <a:pt x="52797" y="20877"/>
                  </a:cubicBezTo>
                  <a:lnTo>
                    <a:pt x="52797" y="20877"/>
                  </a:lnTo>
                  <a:cubicBezTo>
                    <a:pt x="53493" y="21034"/>
                    <a:pt x="54184" y="21096"/>
                    <a:pt x="54831" y="21096"/>
                  </a:cubicBezTo>
                  <a:cubicBezTo>
                    <a:pt x="56764" y="21096"/>
                    <a:pt x="58299" y="20536"/>
                    <a:pt x="58370" y="20253"/>
                  </a:cubicBezTo>
                  <a:cubicBezTo>
                    <a:pt x="58463" y="19875"/>
                    <a:pt x="51296" y="18508"/>
                    <a:pt x="51296" y="18508"/>
                  </a:cubicBezTo>
                  <a:lnTo>
                    <a:pt x="49783" y="19767"/>
                  </a:lnTo>
                  <a:cubicBezTo>
                    <a:pt x="49063" y="20352"/>
                    <a:pt x="48431" y="20819"/>
                    <a:pt x="47882" y="21201"/>
                  </a:cubicBezTo>
                  <a:cubicBezTo>
                    <a:pt x="46118" y="21368"/>
                    <a:pt x="43102" y="21611"/>
                    <a:pt x="39437" y="21611"/>
                  </a:cubicBezTo>
                  <a:cubicBezTo>
                    <a:pt x="33599" y="21611"/>
                    <a:pt x="26116" y="20994"/>
                    <a:pt x="19438" y="18465"/>
                  </a:cubicBezTo>
                  <a:cubicBezTo>
                    <a:pt x="15440" y="16953"/>
                    <a:pt x="15440" y="989"/>
                    <a:pt x="15440" y="989"/>
                  </a:cubicBezTo>
                  <a:lnTo>
                    <a:pt x="1" y="1"/>
                  </a:ln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3" name="Google Shape;2129;p47"/>
            <p:cNvSpPr/>
            <p:nvPr/>
          </p:nvSpPr>
          <p:spPr>
            <a:xfrm>
              <a:off x="3523550" y="4063625"/>
              <a:ext cx="172350" cy="37100"/>
            </a:xfrm>
            <a:custGeom>
              <a:avLst/>
              <a:gdLst/>
              <a:ahLst/>
              <a:cxnLst/>
              <a:rect l="l" t="t" r="r" b="b"/>
              <a:pathLst>
                <a:path w="6894" h="1484" extrusionOk="0">
                  <a:moveTo>
                    <a:pt x="211" y="0"/>
                  </a:moveTo>
                  <a:cubicBezTo>
                    <a:pt x="101" y="0"/>
                    <a:pt x="39" y="12"/>
                    <a:pt x="33" y="35"/>
                  </a:cubicBezTo>
                  <a:cubicBezTo>
                    <a:pt x="1" y="159"/>
                    <a:pt x="1512" y="578"/>
                    <a:pt x="3406" y="968"/>
                  </a:cubicBezTo>
                  <a:cubicBezTo>
                    <a:pt x="4931" y="1283"/>
                    <a:pt x="6234" y="1484"/>
                    <a:pt x="6695" y="1484"/>
                  </a:cubicBezTo>
                  <a:cubicBezTo>
                    <a:pt x="6807" y="1484"/>
                    <a:pt x="6869" y="1472"/>
                    <a:pt x="6873" y="1447"/>
                  </a:cubicBezTo>
                  <a:cubicBezTo>
                    <a:pt x="6893" y="1320"/>
                    <a:pt x="5384" y="903"/>
                    <a:pt x="3500" y="514"/>
                  </a:cubicBezTo>
                  <a:cubicBezTo>
                    <a:pt x="1979" y="200"/>
                    <a:pt x="674" y="0"/>
                    <a:pt x="211" y="0"/>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4" name="Google Shape;2130;p47"/>
            <p:cNvSpPr/>
            <p:nvPr/>
          </p:nvSpPr>
          <p:spPr>
            <a:xfrm>
              <a:off x="3529600" y="4014975"/>
              <a:ext cx="181625" cy="49925"/>
            </a:xfrm>
            <a:custGeom>
              <a:avLst/>
              <a:gdLst/>
              <a:ahLst/>
              <a:cxnLst/>
              <a:rect l="l" t="t" r="r" b="b"/>
              <a:pathLst>
                <a:path w="7265" h="1997" extrusionOk="0">
                  <a:moveTo>
                    <a:pt x="139" y="0"/>
                  </a:moveTo>
                  <a:cubicBezTo>
                    <a:pt x="75" y="0"/>
                    <a:pt x="39" y="8"/>
                    <a:pt x="34" y="26"/>
                  </a:cubicBezTo>
                  <a:cubicBezTo>
                    <a:pt x="0" y="149"/>
                    <a:pt x="1585" y="686"/>
                    <a:pt x="3571" y="1223"/>
                  </a:cubicBezTo>
                  <a:cubicBezTo>
                    <a:pt x="5280" y="1684"/>
                    <a:pt x="6730" y="1997"/>
                    <a:pt x="7125" y="1997"/>
                  </a:cubicBezTo>
                  <a:cubicBezTo>
                    <a:pt x="7190" y="1997"/>
                    <a:pt x="7226" y="1988"/>
                    <a:pt x="7231" y="1971"/>
                  </a:cubicBezTo>
                  <a:cubicBezTo>
                    <a:pt x="7264" y="1847"/>
                    <a:pt x="5680" y="1312"/>
                    <a:pt x="3694" y="775"/>
                  </a:cubicBezTo>
                  <a:cubicBezTo>
                    <a:pt x="1983" y="312"/>
                    <a:pt x="533" y="0"/>
                    <a:pt x="139" y="0"/>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5" name="Google Shape;2131;p47"/>
            <p:cNvSpPr/>
            <p:nvPr/>
          </p:nvSpPr>
          <p:spPr>
            <a:xfrm>
              <a:off x="3536175" y="3964250"/>
              <a:ext cx="171350" cy="49575"/>
            </a:xfrm>
            <a:custGeom>
              <a:avLst/>
              <a:gdLst/>
              <a:ahLst/>
              <a:cxnLst/>
              <a:rect l="l" t="t" r="r" b="b"/>
              <a:pathLst>
                <a:path w="6854" h="1983" extrusionOk="0">
                  <a:moveTo>
                    <a:pt x="137" y="1"/>
                  </a:moveTo>
                  <a:cubicBezTo>
                    <a:pt x="75" y="1"/>
                    <a:pt x="40" y="9"/>
                    <a:pt x="36" y="27"/>
                  </a:cubicBezTo>
                  <a:cubicBezTo>
                    <a:pt x="0" y="149"/>
                    <a:pt x="1490" y="681"/>
                    <a:pt x="3363" y="1215"/>
                  </a:cubicBezTo>
                  <a:cubicBezTo>
                    <a:pt x="4972" y="1672"/>
                    <a:pt x="6342" y="1983"/>
                    <a:pt x="6718" y="1983"/>
                  </a:cubicBezTo>
                  <a:cubicBezTo>
                    <a:pt x="6780" y="1983"/>
                    <a:pt x="6815" y="1974"/>
                    <a:pt x="6819" y="1957"/>
                  </a:cubicBezTo>
                  <a:cubicBezTo>
                    <a:pt x="6853" y="1833"/>
                    <a:pt x="5365" y="1301"/>
                    <a:pt x="3490" y="768"/>
                  </a:cubicBezTo>
                  <a:cubicBezTo>
                    <a:pt x="1882" y="310"/>
                    <a:pt x="514" y="1"/>
                    <a:pt x="137" y="1"/>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6" name="Google Shape;2132;p47"/>
            <p:cNvSpPr/>
            <p:nvPr/>
          </p:nvSpPr>
          <p:spPr>
            <a:xfrm>
              <a:off x="2078550" y="2936500"/>
              <a:ext cx="528875" cy="678725"/>
            </a:xfrm>
            <a:custGeom>
              <a:avLst/>
              <a:gdLst/>
              <a:ahLst/>
              <a:cxnLst/>
              <a:rect l="l" t="t" r="r" b="b"/>
              <a:pathLst>
                <a:path w="21155" h="27149" extrusionOk="0">
                  <a:moveTo>
                    <a:pt x="9580" y="0"/>
                  </a:moveTo>
                  <a:cubicBezTo>
                    <a:pt x="6948" y="0"/>
                    <a:pt x="4446" y="1345"/>
                    <a:pt x="2895" y="3511"/>
                  </a:cubicBezTo>
                  <a:cubicBezTo>
                    <a:pt x="1384" y="5623"/>
                    <a:pt x="0" y="9014"/>
                    <a:pt x="683" y="14050"/>
                  </a:cubicBezTo>
                  <a:cubicBezTo>
                    <a:pt x="2015" y="23874"/>
                    <a:pt x="3102" y="27149"/>
                    <a:pt x="3102" y="27149"/>
                  </a:cubicBezTo>
                  <a:lnTo>
                    <a:pt x="21155" y="24289"/>
                  </a:lnTo>
                  <a:lnTo>
                    <a:pt x="18685" y="7812"/>
                  </a:lnTo>
                  <a:cubicBezTo>
                    <a:pt x="18685" y="7812"/>
                    <a:pt x="16507" y="662"/>
                    <a:pt x="10354" y="39"/>
                  </a:cubicBezTo>
                  <a:cubicBezTo>
                    <a:pt x="10095" y="13"/>
                    <a:pt x="9837" y="0"/>
                    <a:pt x="9580" y="0"/>
                  </a:cubicBezTo>
                  <a:close/>
                </a:path>
              </a:pathLst>
            </a:custGeom>
            <a:solidFill>
              <a:srgbClr val="E850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7" name="Google Shape;2133;p47"/>
            <p:cNvSpPr/>
            <p:nvPr/>
          </p:nvSpPr>
          <p:spPr>
            <a:xfrm>
              <a:off x="2078550" y="2936500"/>
              <a:ext cx="528875" cy="678725"/>
            </a:xfrm>
            <a:custGeom>
              <a:avLst/>
              <a:gdLst/>
              <a:ahLst/>
              <a:cxnLst/>
              <a:rect l="l" t="t" r="r" b="b"/>
              <a:pathLst>
                <a:path w="21155" h="27149" extrusionOk="0">
                  <a:moveTo>
                    <a:pt x="9580" y="0"/>
                  </a:moveTo>
                  <a:cubicBezTo>
                    <a:pt x="6948" y="0"/>
                    <a:pt x="4446" y="1345"/>
                    <a:pt x="2895" y="3511"/>
                  </a:cubicBezTo>
                  <a:cubicBezTo>
                    <a:pt x="1384" y="5623"/>
                    <a:pt x="0" y="9014"/>
                    <a:pt x="683" y="14050"/>
                  </a:cubicBezTo>
                  <a:cubicBezTo>
                    <a:pt x="2015" y="23874"/>
                    <a:pt x="3102" y="27149"/>
                    <a:pt x="3102" y="27149"/>
                  </a:cubicBezTo>
                  <a:lnTo>
                    <a:pt x="21155" y="24289"/>
                  </a:lnTo>
                  <a:lnTo>
                    <a:pt x="18685" y="7812"/>
                  </a:lnTo>
                  <a:cubicBezTo>
                    <a:pt x="18685" y="7812"/>
                    <a:pt x="16507" y="662"/>
                    <a:pt x="10354" y="39"/>
                  </a:cubicBezTo>
                  <a:cubicBezTo>
                    <a:pt x="10095" y="13"/>
                    <a:pt x="9837" y="0"/>
                    <a:pt x="9580" y="0"/>
                  </a:cubicBezTo>
                  <a:close/>
                </a:path>
              </a:pathLst>
            </a:custGeom>
            <a:solidFill>
              <a:srgbClr val="455A64">
                <a:alpha val="2678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8" name="Google Shape;2134;p47"/>
            <p:cNvSpPr/>
            <p:nvPr/>
          </p:nvSpPr>
          <p:spPr>
            <a:xfrm>
              <a:off x="2750275" y="3764700"/>
              <a:ext cx="724300" cy="82400"/>
            </a:xfrm>
            <a:custGeom>
              <a:avLst/>
              <a:gdLst/>
              <a:ahLst/>
              <a:cxnLst/>
              <a:rect l="l" t="t" r="r" b="b"/>
              <a:pathLst>
                <a:path w="28972" h="3296" extrusionOk="0">
                  <a:moveTo>
                    <a:pt x="27451" y="0"/>
                  </a:moveTo>
                  <a:cubicBezTo>
                    <a:pt x="27195" y="0"/>
                    <a:pt x="26954" y="131"/>
                    <a:pt x="26719" y="278"/>
                  </a:cubicBezTo>
                  <a:cubicBezTo>
                    <a:pt x="26448" y="451"/>
                    <a:pt x="26189" y="644"/>
                    <a:pt x="25948" y="855"/>
                  </a:cubicBezTo>
                  <a:cubicBezTo>
                    <a:pt x="25428" y="1295"/>
                    <a:pt x="24877" y="1835"/>
                    <a:pt x="24303" y="2461"/>
                  </a:cubicBezTo>
                  <a:lnTo>
                    <a:pt x="24303" y="2461"/>
                  </a:lnTo>
                  <a:cubicBezTo>
                    <a:pt x="23095" y="2816"/>
                    <a:pt x="21653" y="3028"/>
                    <a:pt x="20072" y="3063"/>
                  </a:cubicBezTo>
                  <a:cubicBezTo>
                    <a:pt x="19861" y="3069"/>
                    <a:pt x="19646" y="3071"/>
                    <a:pt x="19430" y="3071"/>
                  </a:cubicBezTo>
                  <a:cubicBezTo>
                    <a:pt x="18023" y="3071"/>
                    <a:pt x="16520" y="2959"/>
                    <a:pt x="14962" y="2838"/>
                  </a:cubicBezTo>
                  <a:cubicBezTo>
                    <a:pt x="10814" y="2545"/>
                    <a:pt x="7060" y="2343"/>
                    <a:pt x="4359" y="2009"/>
                  </a:cubicBezTo>
                  <a:cubicBezTo>
                    <a:pt x="3009" y="1852"/>
                    <a:pt x="1920" y="1691"/>
                    <a:pt x="1171" y="1560"/>
                  </a:cubicBezTo>
                  <a:lnTo>
                    <a:pt x="307" y="1410"/>
                  </a:lnTo>
                  <a:cubicBezTo>
                    <a:pt x="147" y="1384"/>
                    <a:pt x="48" y="1369"/>
                    <a:pt x="15" y="1369"/>
                  </a:cubicBezTo>
                  <a:cubicBezTo>
                    <a:pt x="7" y="1369"/>
                    <a:pt x="3" y="1370"/>
                    <a:pt x="2" y="1372"/>
                  </a:cubicBezTo>
                  <a:cubicBezTo>
                    <a:pt x="1" y="1381"/>
                    <a:pt x="102" y="1411"/>
                    <a:pt x="297" y="1457"/>
                  </a:cubicBezTo>
                  <a:cubicBezTo>
                    <a:pt x="492" y="1502"/>
                    <a:pt x="779" y="1578"/>
                    <a:pt x="1154" y="1650"/>
                  </a:cubicBezTo>
                  <a:cubicBezTo>
                    <a:pt x="1899" y="1809"/>
                    <a:pt x="2989" y="1996"/>
                    <a:pt x="4339" y="2175"/>
                  </a:cubicBezTo>
                  <a:cubicBezTo>
                    <a:pt x="7041" y="2551"/>
                    <a:pt x="10802" y="2780"/>
                    <a:pt x="14945" y="3072"/>
                  </a:cubicBezTo>
                  <a:cubicBezTo>
                    <a:pt x="16455" y="3189"/>
                    <a:pt x="17920" y="3295"/>
                    <a:pt x="19303" y="3295"/>
                  </a:cubicBezTo>
                  <a:cubicBezTo>
                    <a:pt x="19565" y="3295"/>
                    <a:pt x="19824" y="3292"/>
                    <a:pt x="20080" y="3283"/>
                  </a:cubicBezTo>
                  <a:cubicBezTo>
                    <a:pt x="21683" y="3239"/>
                    <a:pt x="23152" y="3010"/>
                    <a:pt x="24379" y="2629"/>
                  </a:cubicBezTo>
                  <a:lnTo>
                    <a:pt x="24403" y="2621"/>
                  </a:lnTo>
                  <a:lnTo>
                    <a:pt x="24420" y="2603"/>
                  </a:lnTo>
                  <a:cubicBezTo>
                    <a:pt x="24987" y="1968"/>
                    <a:pt x="25532" y="1415"/>
                    <a:pt x="26041" y="965"/>
                  </a:cubicBezTo>
                  <a:cubicBezTo>
                    <a:pt x="26275" y="754"/>
                    <a:pt x="26524" y="560"/>
                    <a:pt x="26784" y="384"/>
                  </a:cubicBezTo>
                  <a:cubicBezTo>
                    <a:pt x="27013" y="229"/>
                    <a:pt x="27254" y="103"/>
                    <a:pt x="27463" y="103"/>
                  </a:cubicBezTo>
                  <a:cubicBezTo>
                    <a:pt x="27470" y="103"/>
                    <a:pt x="27478" y="104"/>
                    <a:pt x="27485" y="104"/>
                  </a:cubicBezTo>
                  <a:cubicBezTo>
                    <a:pt x="27954" y="173"/>
                    <a:pt x="28330" y="249"/>
                    <a:pt x="28581" y="287"/>
                  </a:cubicBezTo>
                  <a:cubicBezTo>
                    <a:pt x="28791" y="322"/>
                    <a:pt x="28919" y="340"/>
                    <a:pt x="28958" y="340"/>
                  </a:cubicBezTo>
                  <a:cubicBezTo>
                    <a:pt x="28965" y="340"/>
                    <a:pt x="28969" y="339"/>
                    <a:pt x="28970" y="338"/>
                  </a:cubicBezTo>
                  <a:cubicBezTo>
                    <a:pt x="28971" y="329"/>
                    <a:pt x="28841" y="294"/>
                    <a:pt x="28592" y="235"/>
                  </a:cubicBezTo>
                  <a:cubicBezTo>
                    <a:pt x="28341" y="180"/>
                    <a:pt x="27979" y="90"/>
                    <a:pt x="27497" y="1"/>
                  </a:cubicBezTo>
                  <a:cubicBezTo>
                    <a:pt x="27482" y="1"/>
                    <a:pt x="27466" y="0"/>
                    <a:pt x="27451" y="0"/>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9" name="Google Shape;2135;p47"/>
            <p:cNvSpPr/>
            <p:nvPr/>
          </p:nvSpPr>
          <p:spPr>
            <a:xfrm>
              <a:off x="2116350" y="3131175"/>
              <a:ext cx="460125" cy="241725"/>
            </a:xfrm>
            <a:custGeom>
              <a:avLst/>
              <a:gdLst/>
              <a:ahLst/>
              <a:cxnLst/>
              <a:rect l="l" t="t" r="r" b="b"/>
              <a:pathLst>
                <a:path w="18405" h="9669" extrusionOk="0">
                  <a:moveTo>
                    <a:pt x="11807" y="199"/>
                  </a:moveTo>
                  <a:cubicBezTo>
                    <a:pt x="12156" y="199"/>
                    <a:pt x="12512" y="305"/>
                    <a:pt x="12839" y="472"/>
                  </a:cubicBezTo>
                  <a:cubicBezTo>
                    <a:pt x="13179" y="646"/>
                    <a:pt x="13483" y="903"/>
                    <a:pt x="13763" y="1183"/>
                  </a:cubicBezTo>
                  <a:cubicBezTo>
                    <a:pt x="14035" y="1480"/>
                    <a:pt x="14266" y="1813"/>
                    <a:pt x="14448" y="2173"/>
                  </a:cubicBezTo>
                  <a:cubicBezTo>
                    <a:pt x="15140" y="3544"/>
                    <a:pt x="15148" y="5394"/>
                    <a:pt x="14193" y="6785"/>
                  </a:cubicBezTo>
                  <a:lnTo>
                    <a:pt x="14193" y="6785"/>
                  </a:lnTo>
                  <a:cubicBezTo>
                    <a:pt x="14065" y="6727"/>
                    <a:pt x="13936" y="6663"/>
                    <a:pt x="13806" y="6594"/>
                  </a:cubicBezTo>
                  <a:cubicBezTo>
                    <a:pt x="13368" y="6354"/>
                    <a:pt x="12917" y="6065"/>
                    <a:pt x="12497" y="5688"/>
                  </a:cubicBezTo>
                  <a:cubicBezTo>
                    <a:pt x="12065" y="5324"/>
                    <a:pt x="11666" y="4873"/>
                    <a:pt x="11321" y="4355"/>
                  </a:cubicBezTo>
                  <a:cubicBezTo>
                    <a:pt x="10952" y="3817"/>
                    <a:pt x="10680" y="3217"/>
                    <a:pt x="10519" y="2584"/>
                  </a:cubicBezTo>
                  <a:cubicBezTo>
                    <a:pt x="10446" y="2255"/>
                    <a:pt x="10411" y="1908"/>
                    <a:pt x="10447" y="1564"/>
                  </a:cubicBezTo>
                  <a:cubicBezTo>
                    <a:pt x="10481" y="1221"/>
                    <a:pt x="10597" y="877"/>
                    <a:pt x="10828" y="619"/>
                  </a:cubicBezTo>
                  <a:cubicBezTo>
                    <a:pt x="11068" y="356"/>
                    <a:pt x="11408" y="204"/>
                    <a:pt x="11764" y="200"/>
                  </a:cubicBezTo>
                  <a:cubicBezTo>
                    <a:pt x="11778" y="199"/>
                    <a:pt x="11793" y="199"/>
                    <a:pt x="11807" y="199"/>
                  </a:cubicBezTo>
                  <a:close/>
                  <a:moveTo>
                    <a:pt x="5711" y="1061"/>
                  </a:moveTo>
                  <a:cubicBezTo>
                    <a:pt x="6000" y="1061"/>
                    <a:pt x="6287" y="1138"/>
                    <a:pt x="6542" y="1266"/>
                  </a:cubicBezTo>
                  <a:cubicBezTo>
                    <a:pt x="7228" y="1605"/>
                    <a:pt x="7678" y="2277"/>
                    <a:pt x="7846" y="2977"/>
                  </a:cubicBezTo>
                  <a:cubicBezTo>
                    <a:pt x="8025" y="3680"/>
                    <a:pt x="7981" y="4405"/>
                    <a:pt x="7841" y="5067"/>
                  </a:cubicBezTo>
                  <a:cubicBezTo>
                    <a:pt x="7701" y="5707"/>
                    <a:pt x="7453" y="6317"/>
                    <a:pt x="7109" y="6872"/>
                  </a:cubicBezTo>
                  <a:cubicBezTo>
                    <a:pt x="6858" y="7278"/>
                    <a:pt x="6569" y="7636"/>
                    <a:pt x="6257" y="7946"/>
                  </a:cubicBezTo>
                  <a:lnTo>
                    <a:pt x="6257" y="7946"/>
                  </a:lnTo>
                  <a:cubicBezTo>
                    <a:pt x="5592" y="7480"/>
                    <a:pt x="5016" y="6899"/>
                    <a:pt x="4564" y="6257"/>
                  </a:cubicBezTo>
                  <a:cubicBezTo>
                    <a:pt x="4052" y="5526"/>
                    <a:pt x="3673" y="4700"/>
                    <a:pt x="3596" y="3852"/>
                  </a:cubicBezTo>
                  <a:cubicBezTo>
                    <a:pt x="3556" y="3430"/>
                    <a:pt x="3601" y="3003"/>
                    <a:pt x="3735" y="2618"/>
                  </a:cubicBezTo>
                  <a:cubicBezTo>
                    <a:pt x="3875" y="2234"/>
                    <a:pt x="4102" y="1888"/>
                    <a:pt x="4401" y="1610"/>
                  </a:cubicBezTo>
                  <a:cubicBezTo>
                    <a:pt x="4694" y="1341"/>
                    <a:pt x="5054" y="1143"/>
                    <a:pt x="5434" y="1085"/>
                  </a:cubicBezTo>
                  <a:cubicBezTo>
                    <a:pt x="5526" y="1069"/>
                    <a:pt x="5619" y="1061"/>
                    <a:pt x="5711" y="1061"/>
                  </a:cubicBezTo>
                  <a:close/>
                  <a:moveTo>
                    <a:pt x="11815" y="0"/>
                  </a:moveTo>
                  <a:cubicBezTo>
                    <a:pt x="11795" y="0"/>
                    <a:pt x="11776" y="0"/>
                    <a:pt x="11756" y="1"/>
                  </a:cubicBezTo>
                  <a:cubicBezTo>
                    <a:pt x="11347" y="9"/>
                    <a:pt x="10958" y="186"/>
                    <a:pt x="10681" y="490"/>
                  </a:cubicBezTo>
                  <a:cubicBezTo>
                    <a:pt x="10417" y="792"/>
                    <a:pt x="10294" y="1179"/>
                    <a:pt x="10261" y="1546"/>
                  </a:cubicBezTo>
                  <a:cubicBezTo>
                    <a:pt x="10224" y="1917"/>
                    <a:pt x="10264" y="2281"/>
                    <a:pt x="10342" y="2625"/>
                  </a:cubicBezTo>
                  <a:cubicBezTo>
                    <a:pt x="10513" y="3277"/>
                    <a:pt x="10798" y="3895"/>
                    <a:pt x="11183" y="4448"/>
                  </a:cubicBezTo>
                  <a:cubicBezTo>
                    <a:pt x="11542" y="4977"/>
                    <a:pt x="11955" y="5435"/>
                    <a:pt x="12400" y="5802"/>
                  </a:cubicBezTo>
                  <a:cubicBezTo>
                    <a:pt x="12835" y="6181"/>
                    <a:pt x="13296" y="6471"/>
                    <a:pt x="13744" y="6710"/>
                  </a:cubicBezTo>
                  <a:cubicBezTo>
                    <a:pt x="13870" y="6775"/>
                    <a:pt x="13995" y="6835"/>
                    <a:pt x="14119" y="6890"/>
                  </a:cubicBezTo>
                  <a:lnTo>
                    <a:pt x="14119" y="6890"/>
                  </a:lnTo>
                  <a:cubicBezTo>
                    <a:pt x="14088" y="6932"/>
                    <a:pt x="14056" y="6974"/>
                    <a:pt x="14023" y="7016"/>
                  </a:cubicBezTo>
                  <a:cubicBezTo>
                    <a:pt x="13057" y="8290"/>
                    <a:pt x="11412" y="9095"/>
                    <a:pt x="9724" y="9095"/>
                  </a:cubicBezTo>
                  <a:cubicBezTo>
                    <a:pt x="9533" y="9095"/>
                    <a:pt x="9343" y="9084"/>
                    <a:pt x="9152" y="9063"/>
                  </a:cubicBezTo>
                  <a:cubicBezTo>
                    <a:pt x="8144" y="8953"/>
                    <a:pt x="7202" y="8579"/>
                    <a:pt x="6386" y="8034"/>
                  </a:cubicBezTo>
                  <a:lnTo>
                    <a:pt x="6386" y="8034"/>
                  </a:lnTo>
                  <a:cubicBezTo>
                    <a:pt x="6701" y="7724"/>
                    <a:pt x="6993" y="7366"/>
                    <a:pt x="7248" y="6961"/>
                  </a:cubicBezTo>
                  <a:cubicBezTo>
                    <a:pt x="7609" y="6390"/>
                    <a:pt x="7869" y="5765"/>
                    <a:pt x="8017" y="5107"/>
                  </a:cubicBezTo>
                  <a:cubicBezTo>
                    <a:pt x="8164" y="4424"/>
                    <a:pt x="8218" y="3674"/>
                    <a:pt x="8033" y="2930"/>
                  </a:cubicBezTo>
                  <a:cubicBezTo>
                    <a:pt x="7861" y="2189"/>
                    <a:pt x="7383" y="1455"/>
                    <a:pt x="6633" y="1082"/>
                  </a:cubicBezTo>
                  <a:cubicBezTo>
                    <a:pt x="6350" y="940"/>
                    <a:pt x="6027" y="852"/>
                    <a:pt x="5699" y="852"/>
                  </a:cubicBezTo>
                  <a:cubicBezTo>
                    <a:pt x="5600" y="852"/>
                    <a:pt x="5500" y="860"/>
                    <a:pt x="5401" y="877"/>
                  </a:cubicBezTo>
                  <a:cubicBezTo>
                    <a:pt x="4971" y="940"/>
                    <a:pt x="4573" y="1159"/>
                    <a:pt x="4254" y="1452"/>
                  </a:cubicBezTo>
                  <a:cubicBezTo>
                    <a:pt x="3928" y="1754"/>
                    <a:pt x="3680" y="2127"/>
                    <a:pt x="3527" y="2543"/>
                  </a:cubicBezTo>
                  <a:cubicBezTo>
                    <a:pt x="3378" y="2966"/>
                    <a:pt x="3332" y="3422"/>
                    <a:pt x="3373" y="3872"/>
                  </a:cubicBezTo>
                  <a:cubicBezTo>
                    <a:pt x="3454" y="4777"/>
                    <a:pt x="3849" y="5633"/>
                    <a:pt x="4375" y="6390"/>
                  </a:cubicBezTo>
                  <a:cubicBezTo>
                    <a:pt x="4832" y="7042"/>
                    <a:pt x="5413" y="7632"/>
                    <a:pt x="6084" y="8110"/>
                  </a:cubicBezTo>
                  <a:lnTo>
                    <a:pt x="6084" y="8110"/>
                  </a:lnTo>
                  <a:cubicBezTo>
                    <a:pt x="5623" y="8532"/>
                    <a:pt x="5120" y="8852"/>
                    <a:pt x="4622" y="9073"/>
                  </a:cubicBezTo>
                  <a:cubicBezTo>
                    <a:pt x="3879" y="9404"/>
                    <a:pt x="3075" y="9574"/>
                    <a:pt x="2263" y="9574"/>
                  </a:cubicBezTo>
                  <a:cubicBezTo>
                    <a:pt x="2221" y="9574"/>
                    <a:pt x="2179" y="9574"/>
                    <a:pt x="2137" y="9573"/>
                  </a:cubicBezTo>
                  <a:cubicBezTo>
                    <a:pt x="1432" y="9565"/>
                    <a:pt x="897" y="9432"/>
                    <a:pt x="541" y="9328"/>
                  </a:cubicBezTo>
                  <a:cubicBezTo>
                    <a:pt x="210" y="9231"/>
                    <a:pt x="33" y="9151"/>
                    <a:pt x="5" y="9151"/>
                  </a:cubicBezTo>
                  <a:cubicBezTo>
                    <a:pt x="3" y="9151"/>
                    <a:pt x="1" y="9151"/>
                    <a:pt x="1" y="9152"/>
                  </a:cubicBezTo>
                  <a:cubicBezTo>
                    <a:pt x="1" y="9152"/>
                    <a:pt x="172" y="9253"/>
                    <a:pt x="527" y="9372"/>
                  </a:cubicBezTo>
                  <a:cubicBezTo>
                    <a:pt x="1045" y="9548"/>
                    <a:pt x="1587" y="9646"/>
                    <a:pt x="2134" y="9664"/>
                  </a:cubicBezTo>
                  <a:cubicBezTo>
                    <a:pt x="2210" y="9667"/>
                    <a:pt x="2286" y="9669"/>
                    <a:pt x="2361" y="9669"/>
                  </a:cubicBezTo>
                  <a:cubicBezTo>
                    <a:pt x="3156" y="9669"/>
                    <a:pt x="3943" y="9508"/>
                    <a:pt x="4674" y="9193"/>
                  </a:cubicBezTo>
                  <a:cubicBezTo>
                    <a:pt x="5196" y="8970"/>
                    <a:pt x="5726" y="8638"/>
                    <a:pt x="6211" y="8199"/>
                  </a:cubicBezTo>
                  <a:lnTo>
                    <a:pt x="6211" y="8199"/>
                  </a:lnTo>
                  <a:cubicBezTo>
                    <a:pt x="7065" y="8779"/>
                    <a:pt x="8057" y="9178"/>
                    <a:pt x="9125" y="9296"/>
                  </a:cubicBezTo>
                  <a:cubicBezTo>
                    <a:pt x="9324" y="9318"/>
                    <a:pt x="9523" y="9328"/>
                    <a:pt x="9721" y="9328"/>
                  </a:cubicBezTo>
                  <a:cubicBezTo>
                    <a:pt x="11484" y="9328"/>
                    <a:pt x="13192" y="8492"/>
                    <a:pt x="14205" y="7155"/>
                  </a:cubicBezTo>
                  <a:cubicBezTo>
                    <a:pt x="14249" y="7098"/>
                    <a:pt x="14292" y="7041"/>
                    <a:pt x="14333" y="6982"/>
                  </a:cubicBezTo>
                  <a:lnTo>
                    <a:pt x="14333" y="6982"/>
                  </a:lnTo>
                  <a:cubicBezTo>
                    <a:pt x="15018" y="7263"/>
                    <a:pt x="15663" y="7407"/>
                    <a:pt x="16214" y="7467"/>
                  </a:cubicBezTo>
                  <a:cubicBezTo>
                    <a:pt x="16486" y="7503"/>
                    <a:pt x="16736" y="7505"/>
                    <a:pt x="16961" y="7505"/>
                  </a:cubicBezTo>
                  <a:cubicBezTo>
                    <a:pt x="16978" y="7505"/>
                    <a:pt x="16995" y="7505"/>
                    <a:pt x="17012" y="7505"/>
                  </a:cubicBezTo>
                  <a:cubicBezTo>
                    <a:pt x="17062" y="7505"/>
                    <a:pt x="17111" y="7505"/>
                    <a:pt x="17159" y="7505"/>
                  </a:cubicBezTo>
                  <a:cubicBezTo>
                    <a:pt x="17432" y="7484"/>
                    <a:pt x="17662" y="7462"/>
                    <a:pt x="17847" y="7436"/>
                  </a:cubicBezTo>
                  <a:lnTo>
                    <a:pt x="18263" y="7346"/>
                  </a:lnTo>
                  <a:cubicBezTo>
                    <a:pt x="18357" y="7325"/>
                    <a:pt x="18404" y="7312"/>
                    <a:pt x="18403" y="7308"/>
                  </a:cubicBezTo>
                  <a:cubicBezTo>
                    <a:pt x="18402" y="7304"/>
                    <a:pt x="18397" y="7302"/>
                    <a:pt x="18387" y="7302"/>
                  </a:cubicBezTo>
                  <a:cubicBezTo>
                    <a:pt x="18301" y="7302"/>
                    <a:pt x="17863" y="7434"/>
                    <a:pt x="17115" y="7434"/>
                  </a:cubicBezTo>
                  <a:cubicBezTo>
                    <a:pt x="16855" y="7434"/>
                    <a:pt x="16558" y="7418"/>
                    <a:pt x="16225" y="7375"/>
                  </a:cubicBezTo>
                  <a:cubicBezTo>
                    <a:pt x="15690" y="7307"/>
                    <a:pt x="15065" y="7158"/>
                    <a:pt x="14404" y="6878"/>
                  </a:cubicBezTo>
                  <a:lnTo>
                    <a:pt x="14404" y="6878"/>
                  </a:lnTo>
                  <a:cubicBezTo>
                    <a:pt x="14854" y="6199"/>
                    <a:pt x="15107" y="5407"/>
                    <a:pt x="15153" y="4622"/>
                  </a:cubicBezTo>
                  <a:cubicBezTo>
                    <a:pt x="15211" y="3743"/>
                    <a:pt x="15034" y="2864"/>
                    <a:pt x="14639" y="2076"/>
                  </a:cubicBezTo>
                  <a:cubicBezTo>
                    <a:pt x="14254" y="1312"/>
                    <a:pt x="13657" y="675"/>
                    <a:pt x="12931" y="290"/>
                  </a:cubicBezTo>
                  <a:cubicBezTo>
                    <a:pt x="12584" y="115"/>
                    <a:pt x="12203" y="0"/>
                    <a:pt x="11815"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0" name="Google Shape;2136;p47"/>
            <p:cNvSpPr/>
            <p:nvPr/>
          </p:nvSpPr>
          <p:spPr>
            <a:xfrm>
              <a:off x="1880250" y="1981150"/>
              <a:ext cx="473100" cy="548825"/>
            </a:xfrm>
            <a:custGeom>
              <a:avLst/>
              <a:gdLst/>
              <a:ahLst/>
              <a:cxnLst/>
              <a:rect l="l" t="t" r="r" b="b"/>
              <a:pathLst>
                <a:path w="18924" h="21953" extrusionOk="0">
                  <a:moveTo>
                    <a:pt x="13432" y="0"/>
                  </a:moveTo>
                  <a:cubicBezTo>
                    <a:pt x="11692" y="0"/>
                    <a:pt x="9961" y="905"/>
                    <a:pt x="9000" y="2361"/>
                  </a:cubicBezTo>
                  <a:cubicBezTo>
                    <a:pt x="8316" y="3397"/>
                    <a:pt x="8023" y="4632"/>
                    <a:pt x="7595" y="5798"/>
                  </a:cubicBezTo>
                  <a:cubicBezTo>
                    <a:pt x="7166" y="6961"/>
                    <a:pt x="6530" y="8140"/>
                    <a:pt x="5440" y="8732"/>
                  </a:cubicBezTo>
                  <a:cubicBezTo>
                    <a:pt x="4163" y="9424"/>
                    <a:pt x="2485" y="9185"/>
                    <a:pt x="1325" y="10057"/>
                  </a:cubicBezTo>
                  <a:cubicBezTo>
                    <a:pt x="35" y="11026"/>
                    <a:pt x="0" y="13155"/>
                    <a:pt x="1083" y="14351"/>
                  </a:cubicBezTo>
                  <a:cubicBezTo>
                    <a:pt x="1794" y="15136"/>
                    <a:pt x="2850" y="15516"/>
                    <a:pt x="3916" y="15516"/>
                  </a:cubicBezTo>
                  <a:cubicBezTo>
                    <a:pt x="4474" y="15516"/>
                    <a:pt x="5034" y="15412"/>
                    <a:pt x="5548" y="15207"/>
                  </a:cubicBezTo>
                  <a:lnTo>
                    <a:pt x="5548" y="15207"/>
                  </a:lnTo>
                  <a:cubicBezTo>
                    <a:pt x="5235" y="16169"/>
                    <a:pt x="4918" y="17152"/>
                    <a:pt x="4935" y="18165"/>
                  </a:cubicBezTo>
                  <a:cubicBezTo>
                    <a:pt x="4953" y="19177"/>
                    <a:pt x="5369" y="20238"/>
                    <a:pt x="6229" y="20772"/>
                  </a:cubicBezTo>
                  <a:cubicBezTo>
                    <a:pt x="6628" y="21019"/>
                    <a:pt x="7089" y="21129"/>
                    <a:pt x="7558" y="21129"/>
                  </a:cubicBezTo>
                  <a:cubicBezTo>
                    <a:pt x="8110" y="21129"/>
                    <a:pt x="8673" y="20977"/>
                    <a:pt x="9162" y="20717"/>
                  </a:cubicBezTo>
                  <a:cubicBezTo>
                    <a:pt x="10066" y="20238"/>
                    <a:pt x="10762" y="19445"/>
                    <a:pt x="11381" y="18631"/>
                  </a:cubicBezTo>
                  <a:cubicBezTo>
                    <a:pt x="11563" y="19335"/>
                    <a:pt x="11748" y="20049"/>
                    <a:pt x="12124" y="20671"/>
                  </a:cubicBezTo>
                  <a:cubicBezTo>
                    <a:pt x="12499" y="21294"/>
                    <a:pt x="13098" y="21821"/>
                    <a:pt x="13817" y="21931"/>
                  </a:cubicBezTo>
                  <a:cubicBezTo>
                    <a:pt x="13911" y="21946"/>
                    <a:pt x="14005" y="21953"/>
                    <a:pt x="14099" y="21953"/>
                  </a:cubicBezTo>
                  <a:cubicBezTo>
                    <a:pt x="14882" y="21953"/>
                    <a:pt x="15636" y="21463"/>
                    <a:pt x="16093" y="20810"/>
                  </a:cubicBezTo>
                  <a:cubicBezTo>
                    <a:pt x="16602" y="20079"/>
                    <a:pt x="16801" y="19179"/>
                    <a:pt x="16912" y="18293"/>
                  </a:cubicBezTo>
                  <a:cubicBezTo>
                    <a:pt x="17191" y="16108"/>
                    <a:pt x="17010" y="13874"/>
                    <a:pt x="16490" y="11731"/>
                  </a:cubicBezTo>
                  <a:cubicBezTo>
                    <a:pt x="16155" y="10359"/>
                    <a:pt x="15680" y="8956"/>
                    <a:pt x="15943" y="7569"/>
                  </a:cubicBezTo>
                  <a:cubicBezTo>
                    <a:pt x="16171" y="6360"/>
                    <a:pt x="17239" y="5214"/>
                    <a:pt x="18403" y="5214"/>
                  </a:cubicBezTo>
                  <a:cubicBezTo>
                    <a:pt x="18575" y="5214"/>
                    <a:pt x="18749" y="5239"/>
                    <a:pt x="18923" y="5293"/>
                  </a:cubicBezTo>
                  <a:lnTo>
                    <a:pt x="18353" y="3505"/>
                  </a:lnTo>
                  <a:cubicBezTo>
                    <a:pt x="17703" y="1672"/>
                    <a:pt x="15961" y="274"/>
                    <a:pt x="14031" y="37"/>
                  </a:cubicBezTo>
                  <a:cubicBezTo>
                    <a:pt x="13832" y="12"/>
                    <a:pt x="13632" y="0"/>
                    <a:pt x="1343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1" name="Google Shape;2137;p47"/>
            <p:cNvSpPr/>
            <p:nvPr/>
          </p:nvSpPr>
          <p:spPr>
            <a:xfrm>
              <a:off x="1896450" y="2031875"/>
              <a:ext cx="446125" cy="284975"/>
            </a:xfrm>
            <a:custGeom>
              <a:avLst/>
              <a:gdLst/>
              <a:ahLst/>
              <a:cxnLst/>
              <a:rect l="l" t="t" r="r" b="b"/>
              <a:pathLst>
                <a:path w="17845" h="11399" extrusionOk="0">
                  <a:moveTo>
                    <a:pt x="13761" y="0"/>
                  </a:moveTo>
                  <a:cubicBezTo>
                    <a:pt x="12898" y="0"/>
                    <a:pt x="11947" y="242"/>
                    <a:pt x="11103" y="839"/>
                  </a:cubicBezTo>
                  <a:cubicBezTo>
                    <a:pt x="10470" y="1274"/>
                    <a:pt x="9950" y="1940"/>
                    <a:pt x="9629" y="2701"/>
                  </a:cubicBezTo>
                  <a:cubicBezTo>
                    <a:pt x="9297" y="3461"/>
                    <a:pt x="9129" y="4293"/>
                    <a:pt x="8944" y="5119"/>
                  </a:cubicBezTo>
                  <a:cubicBezTo>
                    <a:pt x="8759" y="5945"/>
                    <a:pt x="8552" y="6735"/>
                    <a:pt x="8193" y="7430"/>
                  </a:cubicBezTo>
                  <a:cubicBezTo>
                    <a:pt x="7853" y="8101"/>
                    <a:pt x="7405" y="8713"/>
                    <a:pt x="6865" y="9239"/>
                  </a:cubicBezTo>
                  <a:cubicBezTo>
                    <a:pt x="5949" y="10140"/>
                    <a:pt x="4796" y="10760"/>
                    <a:pt x="3539" y="11030"/>
                  </a:cubicBezTo>
                  <a:cubicBezTo>
                    <a:pt x="3038" y="11136"/>
                    <a:pt x="2527" y="11189"/>
                    <a:pt x="2017" y="11189"/>
                  </a:cubicBezTo>
                  <a:cubicBezTo>
                    <a:pt x="1662" y="11189"/>
                    <a:pt x="1306" y="11164"/>
                    <a:pt x="953" y="11112"/>
                  </a:cubicBezTo>
                  <a:cubicBezTo>
                    <a:pt x="416" y="11029"/>
                    <a:pt x="97" y="10937"/>
                    <a:pt x="21" y="10937"/>
                  </a:cubicBezTo>
                  <a:cubicBezTo>
                    <a:pt x="11" y="10937"/>
                    <a:pt x="5" y="10939"/>
                    <a:pt x="4" y="10942"/>
                  </a:cubicBezTo>
                  <a:cubicBezTo>
                    <a:pt x="1" y="10955"/>
                    <a:pt x="79" y="10991"/>
                    <a:pt x="233" y="11051"/>
                  </a:cubicBezTo>
                  <a:cubicBezTo>
                    <a:pt x="461" y="11134"/>
                    <a:pt x="693" y="11201"/>
                    <a:pt x="929" y="11253"/>
                  </a:cubicBezTo>
                  <a:cubicBezTo>
                    <a:pt x="1395" y="11350"/>
                    <a:pt x="1868" y="11399"/>
                    <a:pt x="2342" y="11399"/>
                  </a:cubicBezTo>
                  <a:cubicBezTo>
                    <a:pt x="2760" y="11399"/>
                    <a:pt x="3179" y="11361"/>
                    <a:pt x="3593" y="11285"/>
                  </a:cubicBezTo>
                  <a:cubicBezTo>
                    <a:pt x="4705" y="11086"/>
                    <a:pt x="6011" y="10534"/>
                    <a:pt x="7102" y="9482"/>
                  </a:cubicBezTo>
                  <a:cubicBezTo>
                    <a:pt x="7676" y="8936"/>
                    <a:pt x="8153" y="8298"/>
                    <a:pt x="8516" y="7593"/>
                  </a:cubicBezTo>
                  <a:cubicBezTo>
                    <a:pt x="8899" y="6861"/>
                    <a:pt x="9120" y="6029"/>
                    <a:pt x="9303" y="5198"/>
                  </a:cubicBezTo>
                  <a:cubicBezTo>
                    <a:pt x="9488" y="4368"/>
                    <a:pt x="9653" y="3559"/>
                    <a:pt x="9961" y="2843"/>
                  </a:cubicBezTo>
                  <a:cubicBezTo>
                    <a:pt x="10260" y="2126"/>
                    <a:pt x="10722" y="1525"/>
                    <a:pt x="11302" y="1114"/>
                  </a:cubicBezTo>
                  <a:cubicBezTo>
                    <a:pt x="12108" y="529"/>
                    <a:pt x="13031" y="291"/>
                    <a:pt x="13868" y="291"/>
                  </a:cubicBezTo>
                  <a:cubicBezTo>
                    <a:pt x="14233" y="291"/>
                    <a:pt x="14583" y="336"/>
                    <a:pt x="14899" y="418"/>
                  </a:cubicBezTo>
                  <a:cubicBezTo>
                    <a:pt x="15958" y="683"/>
                    <a:pt x="16697" y="1230"/>
                    <a:pt x="17151" y="1635"/>
                  </a:cubicBezTo>
                  <a:cubicBezTo>
                    <a:pt x="17595" y="2033"/>
                    <a:pt x="17794" y="2315"/>
                    <a:pt x="17832" y="2315"/>
                  </a:cubicBezTo>
                  <a:cubicBezTo>
                    <a:pt x="17833" y="2315"/>
                    <a:pt x="17834" y="2315"/>
                    <a:pt x="17835" y="2314"/>
                  </a:cubicBezTo>
                  <a:cubicBezTo>
                    <a:pt x="17844" y="2307"/>
                    <a:pt x="17803" y="2230"/>
                    <a:pt x="17713" y="2091"/>
                  </a:cubicBezTo>
                  <a:cubicBezTo>
                    <a:pt x="17575" y="1892"/>
                    <a:pt x="17420" y="1704"/>
                    <a:pt x="17251" y="1531"/>
                  </a:cubicBezTo>
                  <a:cubicBezTo>
                    <a:pt x="16622" y="883"/>
                    <a:pt x="15833" y="412"/>
                    <a:pt x="14964" y="167"/>
                  </a:cubicBezTo>
                  <a:cubicBezTo>
                    <a:pt x="14601" y="61"/>
                    <a:pt x="14192" y="0"/>
                    <a:pt x="13761"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2" name="Google Shape;2138;p47"/>
            <p:cNvSpPr/>
            <p:nvPr/>
          </p:nvSpPr>
          <p:spPr>
            <a:xfrm>
              <a:off x="2176725" y="2097450"/>
              <a:ext cx="165075" cy="415350"/>
            </a:xfrm>
            <a:custGeom>
              <a:avLst/>
              <a:gdLst/>
              <a:ahLst/>
              <a:cxnLst/>
              <a:rect l="l" t="t" r="r" b="b"/>
              <a:pathLst>
                <a:path w="6603" h="16614" extrusionOk="0">
                  <a:moveTo>
                    <a:pt x="5809" y="0"/>
                  </a:moveTo>
                  <a:cubicBezTo>
                    <a:pt x="5798" y="0"/>
                    <a:pt x="5787" y="0"/>
                    <a:pt x="5775" y="0"/>
                  </a:cubicBezTo>
                  <a:cubicBezTo>
                    <a:pt x="5012" y="14"/>
                    <a:pt x="4260" y="184"/>
                    <a:pt x="3564" y="497"/>
                  </a:cubicBezTo>
                  <a:cubicBezTo>
                    <a:pt x="2681" y="884"/>
                    <a:pt x="1710" y="1612"/>
                    <a:pt x="1039" y="2719"/>
                  </a:cubicBezTo>
                  <a:cubicBezTo>
                    <a:pt x="354" y="3805"/>
                    <a:pt x="1" y="5276"/>
                    <a:pt x="230" y="6746"/>
                  </a:cubicBezTo>
                  <a:cubicBezTo>
                    <a:pt x="441" y="8214"/>
                    <a:pt x="984" y="9500"/>
                    <a:pt x="1337" y="10687"/>
                  </a:cubicBezTo>
                  <a:cubicBezTo>
                    <a:pt x="1720" y="11866"/>
                    <a:pt x="1857" y="12979"/>
                    <a:pt x="1782" y="13903"/>
                  </a:cubicBezTo>
                  <a:cubicBezTo>
                    <a:pt x="1720" y="14831"/>
                    <a:pt x="1417" y="15539"/>
                    <a:pt x="1129" y="15967"/>
                  </a:cubicBezTo>
                  <a:cubicBezTo>
                    <a:pt x="840" y="16397"/>
                    <a:pt x="608" y="16585"/>
                    <a:pt x="632" y="16613"/>
                  </a:cubicBezTo>
                  <a:cubicBezTo>
                    <a:pt x="633" y="16613"/>
                    <a:pt x="634" y="16614"/>
                    <a:pt x="636" y="16614"/>
                  </a:cubicBezTo>
                  <a:cubicBezTo>
                    <a:pt x="652" y="16614"/>
                    <a:pt x="713" y="16574"/>
                    <a:pt x="813" y="16493"/>
                  </a:cubicBezTo>
                  <a:cubicBezTo>
                    <a:pt x="927" y="16409"/>
                    <a:pt x="1077" y="16261"/>
                    <a:pt x="1245" y="16050"/>
                  </a:cubicBezTo>
                  <a:cubicBezTo>
                    <a:pt x="1582" y="15629"/>
                    <a:pt x="1941" y="14895"/>
                    <a:pt x="2042" y="13929"/>
                  </a:cubicBezTo>
                  <a:cubicBezTo>
                    <a:pt x="2154" y="12968"/>
                    <a:pt x="2036" y="11798"/>
                    <a:pt x="1661" y="10590"/>
                  </a:cubicBezTo>
                  <a:cubicBezTo>
                    <a:pt x="1317" y="9379"/>
                    <a:pt x="794" y="8098"/>
                    <a:pt x="594" y="6697"/>
                  </a:cubicBezTo>
                  <a:cubicBezTo>
                    <a:pt x="377" y="5298"/>
                    <a:pt x="696" y="3937"/>
                    <a:pt x="1328" y="2895"/>
                  </a:cubicBezTo>
                  <a:cubicBezTo>
                    <a:pt x="1880" y="1959"/>
                    <a:pt x="2697" y="1208"/>
                    <a:pt x="3674" y="733"/>
                  </a:cubicBezTo>
                  <a:cubicBezTo>
                    <a:pt x="4335" y="410"/>
                    <a:pt x="5050" y="210"/>
                    <a:pt x="5783" y="142"/>
                  </a:cubicBezTo>
                  <a:cubicBezTo>
                    <a:pt x="6304" y="98"/>
                    <a:pt x="6598" y="118"/>
                    <a:pt x="6599" y="87"/>
                  </a:cubicBezTo>
                  <a:cubicBezTo>
                    <a:pt x="6602" y="68"/>
                    <a:pt x="6326" y="0"/>
                    <a:pt x="5809"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3" name="Google Shape;2139;p47"/>
            <p:cNvSpPr/>
            <p:nvPr/>
          </p:nvSpPr>
          <p:spPr>
            <a:xfrm>
              <a:off x="2300675" y="1894525"/>
              <a:ext cx="729450" cy="709625"/>
            </a:xfrm>
            <a:custGeom>
              <a:avLst/>
              <a:gdLst/>
              <a:ahLst/>
              <a:cxnLst/>
              <a:rect l="l" t="t" r="r" b="b"/>
              <a:pathLst>
                <a:path w="29178" h="28385" extrusionOk="0">
                  <a:moveTo>
                    <a:pt x="14000" y="0"/>
                  </a:moveTo>
                  <a:cubicBezTo>
                    <a:pt x="12193" y="0"/>
                    <a:pt x="10384" y="137"/>
                    <a:pt x="8638" y="592"/>
                  </a:cubicBezTo>
                  <a:cubicBezTo>
                    <a:pt x="6583" y="1127"/>
                    <a:pt x="4611" y="2127"/>
                    <a:pt x="3162" y="3679"/>
                  </a:cubicBezTo>
                  <a:cubicBezTo>
                    <a:pt x="589" y="6435"/>
                    <a:pt x="1" y="10515"/>
                    <a:pt x="241" y="14279"/>
                  </a:cubicBezTo>
                  <a:cubicBezTo>
                    <a:pt x="525" y="18709"/>
                    <a:pt x="1797" y="23081"/>
                    <a:pt x="3990" y="26941"/>
                  </a:cubicBezTo>
                  <a:cubicBezTo>
                    <a:pt x="4272" y="27438"/>
                    <a:pt x="4591" y="27947"/>
                    <a:pt x="5091" y="28222"/>
                  </a:cubicBezTo>
                  <a:cubicBezTo>
                    <a:pt x="5285" y="28329"/>
                    <a:pt x="5514" y="28384"/>
                    <a:pt x="5738" y="28384"/>
                  </a:cubicBezTo>
                  <a:cubicBezTo>
                    <a:pt x="6092" y="28384"/>
                    <a:pt x="6435" y="28245"/>
                    <a:pt x="6615" y="27946"/>
                  </a:cubicBezTo>
                  <a:lnTo>
                    <a:pt x="25657" y="16222"/>
                  </a:lnTo>
                  <a:cubicBezTo>
                    <a:pt x="29177" y="8084"/>
                    <a:pt x="24350" y="3126"/>
                    <a:pt x="21207" y="1346"/>
                  </a:cubicBezTo>
                  <a:cubicBezTo>
                    <a:pt x="19335" y="286"/>
                    <a:pt x="17112" y="66"/>
                    <a:pt x="14961" y="12"/>
                  </a:cubicBezTo>
                  <a:cubicBezTo>
                    <a:pt x="14641" y="4"/>
                    <a:pt x="14321" y="0"/>
                    <a:pt x="140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4" name="Google Shape;2140;p47"/>
            <p:cNvSpPr/>
            <p:nvPr/>
          </p:nvSpPr>
          <p:spPr>
            <a:xfrm>
              <a:off x="2415475" y="2031525"/>
              <a:ext cx="536475" cy="949975"/>
            </a:xfrm>
            <a:custGeom>
              <a:avLst/>
              <a:gdLst/>
              <a:ahLst/>
              <a:cxnLst/>
              <a:rect l="l" t="t" r="r" b="b"/>
              <a:pathLst>
                <a:path w="21459" h="37999" extrusionOk="0">
                  <a:moveTo>
                    <a:pt x="14147" y="0"/>
                  </a:moveTo>
                  <a:cubicBezTo>
                    <a:pt x="13905" y="0"/>
                    <a:pt x="13660" y="13"/>
                    <a:pt x="13413" y="39"/>
                  </a:cubicBezTo>
                  <a:lnTo>
                    <a:pt x="2081" y="1238"/>
                  </a:lnTo>
                  <a:cubicBezTo>
                    <a:pt x="894" y="1363"/>
                    <a:pt x="1" y="2376"/>
                    <a:pt x="25" y="3569"/>
                  </a:cubicBezTo>
                  <a:lnTo>
                    <a:pt x="1532" y="31608"/>
                  </a:lnTo>
                  <a:cubicBezTo>
                    <a:pt x="1724" y="35191"/>
                    <a:pt x="4685" y="37998"/>
                    <a:pt x="8276" y="37998"/>
                  </a:cubicBezTo>
                  <a:cubicBezTo>
                    <a:pt x="12085" y="37998"/>
                    <a:pt x="15141" y="34850"/>
                    <a:pt x="15026" y="31043"/>
                  </a:cubicBezTo>
                  <a:lnTo>
                    <a:pt x="14899" y="26761"/>
                  </a:lnTo>
                  <a:cubicBezTo>
                    <a:pt x="14899" y="26761"/>
                    <a:pt x="19904" y="25929"/>
                    <a:pt x="20943" y="19398"/>
                  </a:cubicBezTo>
                  <a:cubicBezTo>
                    <a:pt x="21458" y="16150"/>
                    <a:pt x="21294" y="10823"/>
                    <a:pt x="21021" y="6470"/>
                  </a:cubicBezTo>
                  <a:cubicBezTo>
                    <a:pt x="20789" y="2799"/>
                    <a:pt x="17741" y="0"/>
                    <a:pt x="14147" y="0"/>
                  </a:cubicBez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5" name="Google Shape;2141;p47"/>
            <p:cNvSpPr/>
            <p:nvPr/>
          </p:nvSpPr>
          <p:spPr>
            <a:xfrm>
              <a:off x="2870475" y="2267125"/>
              <a:ext cx="42625" cy="40100"/>
            </a:xfrm>
            <a:custGeom>
              <a:avLst/>
              <a:gdLst/>
              <a:ahLst/>
              <a:cxnLst/>
              <a:rect l="l" t="t" r="r" b="b"/>
              <a:pathLst>
                <a:path w="1705" h="1604" extrusionOk="0">
                  <a:moveTo>
                    <a:pt x="870" y="0"/>
                  </a:moveTo>
                  <a:cubicBezTo>
                    <a:pt x="855" y="0"/>
                    <a:pt x="839" y="1"/>
                    <a:pt x="823" y="2"/>
                  </a:cubicBezTo>
                  <a:cubicBezTo>
                    <a:pt x="363" y="26"/>
                    <a:pt x="1" y="405"/>
                    <a:pt x="16" y="847"/>
                  </a:cubicBezTo>
                  <a:cubicBezTo>
                    <a:pt x="32" y="1276"/>
                    <a:pt x="392" y="1604"/>
                    <a:pt x="833" y="1604"/>
                  </a:cubicBezTo>
                  <a:cubicBezTo>
                    <a:pt x="848" y="1604"/>
                    <a:pt x="864" y="1604"/>
                    <a:pt x="880" y="1603"/>
                  </a:cubicBezTo>
                  <a:cubicBezTo>
                    <a:pt x="1342" y="1578"/>
                    <a:pt x="1704" y="1201"/>
                    <a:pt x="1688" y="759"/>
                  </a:cubicBezTo>
                  <a:cubicBezTo>
                    <a:pt x="1673" y="330"/>
                    <a:pt x="1310" y="0"/>
                    <a:pt x="87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6" name="Google Shape;2142;p47"/>
            <p:cNvSpPr/>
            <p:nvPr/>
          </p:nvSpPr>
          <p:spPr>
            <a:xfrm>
              <a:off x="2828400" y="2240500"/>
              <a:ext cx="85000" cy="22450"/>
            </a:xfrm>
            <a:custGeom>
              <a:avLst/>
              <a:gdLst/>
              <a:ahLst/>
              <a:cxnLst/>
              <a:rect l="l" t="t" r="r" b="b"/>
              <a:pathLst>
                <a:path w="3400" h="898" extrusionOk="0">
                  <a:moveTo>
                    <a:pt x="1711" y="1"/>
                  </a:moveTo>
                  <a:cubicBezTo>
                    <a:pt x="1154" y="1"/>
                    <a:pt x="675" y="203"/>
                    <a:pt x="395" y="411"/>
                  </a:cubicBezTo>
                  <a:cubicBezTo>
                    <a:pt x="106" y="620"/>
                    <a:pt x="0" y="817"/>
                    <a:pt x="49" y="866"/>
                  </a:cubicBezTo>
                  <a:cubicBezTo>
                    <a:pt x="59" y="878"/>
                    <a:pt x="76" y="883"/>
                    <a:pt x="99" y="883"/>
                  </a:cubicBezTo>
                  <a:cubicBezTo>
                    <a:pt x="288" y="883"/>
                    <a:pt x="888" y="524"/>
                    <a:pt x="1677" y="524"/>
                  </a:cubicBezTo>
                  <a:cubicBezTo>
                    <a:pt x="1688" y="524"/>
                    <a:pt x="1698" y="524"/>
                    <a:pt x="1708" y="524"/>
                  </a:cubicBezTo>
                  <a:cubicBezTo>
                    <a:pt x="1711" y="524"/>
                    <a:pt x="1714" y="524"/>
                    <a:pt x="1717" y="524"/>
                  </a:cubicBezTo>
                  <a:cubicBezTo>
                    <a:pt x="2520" y="524"/>
                    <a:pt x="3110" y="898"/>
                    <a:pt x="3298" y="898"/>
                  </a:cubicBezTo>
                  <a:cubicBezTo>
                    <a:pt x="3320" y="898"/>
                    <a:pt x="3337" y="893"/>
                    <a:pt x="3348" y="882"/>
                  </a:cubicBezTo>
                  <a:cubicBezTo>
                    <a:pt x="3400" y="833"/>
                    <a:pt x="3305" y="634"/>
                    <a:pt x="3028" y="421"/>
                  </a:cubicBezTo>
                  <a:cubicBezTo>
                    <a:pt x="2757" y="210"/>
                    <a:pt x="2285" y="2"/>
                    <a:pt x="1724" y="1"/>
                  </a:cubicBezTo>
                  <a:cubicBezTo>
                    <a:pt x="1719" y="1"/>
                    <a:pt x="1715" y="1"/>
                    <a:pt x="171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7" name="Google Shape;2143;p47"/>
            <p:cNvSpPr/>
            <p:nvPr/>
          </p:nvSpPr>
          <p:spPr>
            <a:xfrm>
              <a:off x="2644650" y="2273075"/>
              <a:ext cx="42575" cy="40125"/>
            </a:xfrm>
            <a:custGeom>
              <a:avLst/>
              <a:gdLst/>
              <a:ahLst/>
              <a:cxnLst/>
              <a:rect l="l" t="t" r="r" b="b"/>
              <a:pathLst>
                <a:path w="1703" h="1605" extrusionOk="0">
                  <a:moveTo>
                    <a:pt x="870" y="1"/>
                  </a:moveTo>
                  <a:cubicBezTo>
                    <a:pt x="854" y="1"/>
                    <a:pt x="839" y="1"/>
                    <a:pt x="823" y="2"/>
                  </a:cubicBezTo>
                  <a:cubicBezTo>
                    <a:pt x="363" y="28"/>
                    <a:pt x="0" y="406"/>
                    <a:pt x="16" y="848"/>
                  </a:cubicBezTo>
                  <a:cubicBezTo>
                    <a:pt x="32" y="1276"/>
                    <a:pt x="392" y="1605"/>
                    <a:pt x="832" y="1605"/>
                  </a:cubicBezTo>
                  <a:cubicBezTo>
                    <a:pt x="848" y="1605"/>
                    <a:pt x="864" y="1604"/>
                    <a:pt x="880" y="1603"/>
                  </a:cubicBezTo>
                  <a:cubicBezTo>
                    <a:pt x="1342" y="1579"/>
                    <a:pt x="1702" y="1201"/>
                    <a:pt x="1687" y="759"/>
                  </a:cubicBezTo>
                  <a:cubicBezTo>
                    <a:pt x="1672" y="331"/>
                    <a:pt x="1310" y="1"/>
                    <a:pt x="8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8" name="Google Shape;2144;p47"/>
            <p:cNvSpPr/>
            <p:nvPr/>
          </p:nvSpPr>
          <p:spPr>
            <a:xfrm>
              <a:off x="2606875" y="2244700"/>
              <a:ext cx="84975" cy="22475"/>
            </a:xfrm>
            <a:custGeom>
              <a:avLst/>
              <a:gdLst/>
              <a:ahLst/>
              <a:cxnLst/>
              <a:rect l="l" t="t" r="r" b="b"/>
              <a:pathLst>
                <a:path w="3399" h="899" extrusionOk="0">
                  <a:moveTo>
                    <a:pt x="1710" y="1"/>
                  </a:moveTo>
                  <a:cubicBezTo>
                    <a:pt x="1154" y="1"/>
                    <a:pt x="676" y="203"/>
                    <a:pt x="395" y="411"/>
                  </a:cubicBezTo>
                  <a:cubicBezTo>
                    <a:pt x="106" y="620"/>
                    <a:pt x="0" y="818"/>
                    <a:pt x="48" y="866"/>
                  </a:cubicBezTo>
                  <a:cubicBezTo>
                    <a:pt x="58" y="878"/>
                    <a:pt x="75" y="883"/>
                    <a:pt x="98" y="883"/>
                  </a:cubicBezTo>
                  <a:cubicBezTo>
                    <a:pt x="287" y="883"/>
                    <a:pt x="888" y="524"/>
                    <a:pt x="1678" y="524"/>
                  </a:cubicBezTo>
                  <a:cubicBezTo>
                    <a:pt x="1688" y="524"/>
                    <a:pt x="1698" y="524"/>
                    <a:pt x="1709" y="524"/>
                  </a:cubicBezTo>
                  <a:cubicBezTo>
                    <a:pt x="1712" y="524"/>
                    <a:pt x="1714" y="524"/>
                    <a:pt x="1717" y="524"/>
                  </a:cubicBezTo>
                  <a:cubicBezTo>
                    <a:pt x="2520" y="524"/>
                    <a:pt x="3110" y="898"/>
                    <a:pt x="3299" y="898"/>
                  </a:cubicBezTo>
                  <a:cubicBezTo>
                    <a:pt x="3321" y="898"/>
                    <a:pt x="3337" y="893"/>
                    <a:pt x="3348" y="882"/>
                  </a:cubicBezTo>
                  <a:cubicBezTo>
                    <a:pt x="3398" y="833"/>
                    <a:pt x="3305" y="636"/>
                    <a:pt x="3028" y="421"/>
                  </a:cubicBezTo>
                  <a:cubicBezTo>
                    <a:pt x="2756" y="210"/>
                    <a:pt x="2285" y="2"/>
                    <a:pt x="1722" y="1"/>
                  </a:cubicBezTo>
                  <a:cubicBezTo>
                    <a:pt x="1718" y="1"/>
                    <a:pt x="1714" y="1"/>
                    <a:pt x="17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9" name="Google Shape;2145;p47"/>
            <p:cNvSpPr/>
            <p:nvPr/>
          </p:nvSpPr>
          <p:spPr>
            <a:xfrm>
              <a:off x="2759575" y="2246075"/>
              <a:ext cx="72100" cy="188725"/>
            </a:xfrm>
            <a:custGeom>
              <a:avLst/>
              <a:gdLst/>
              <a:ahLst/>
              <a:cxnLst/>
              <a:rect l="l" t="t" r="r" b="b"/>
              <a:pathLst>
                <a:path w="2884" h="7549" extrusionOk="0">
                  <a:moveTo>
                    <a:pt x="103" y="0"/>
                  </a:moveTo>
                  <a:cubicBezTo>
                    <a:pt x="102" y="0"/>
                    <a:pt x="101" y="1"/>
                    <a:pt x="100" y="1"/>
                  </a:cubicBezTo>
                  <a:cubicBezTo>
                    <a:pt x="0" y="38"/>
                    <a:pt x="684" y="2090"/>
                    <a:pt x="1629" y="4586"/>
                  </a:cubicBezTo>
                  <a:cubicBezTo>
                    <a:pt x="1866" y="5197"/>
                    <a:pt x="2092" y="5782"/>
                    <a:pt x="2310" y="6338"/>
                  </a:cubicBezTo>
                  <a:cubicBezTo>
                    <a:pt x="2421" y="6606"/>
                    <a:pt x="2518" y="6854"/>
                    <a:pt x="2462" y="7020"/>
                  </a:cubicBezTo>
                  <a:cubicBezTo>
                    <a:pt x="2424" y="7178"/>
                    <a:pt x="2206" y="7224"/>
                    <a:pt x="1976" y="7247"/>
                  </a:cubicBezTo>
                  <a:cubicBezTo>
                    <a:pt x="1068" y="7363"/>
                    <a:pt x="508" y="7461"/>
                    <a:pt x="511" y="7511"/>
                  </a:cubicBezTo>
                  <a:cubicBezTo>
                    <a:pt x="513" y="7536"/>
                    <a:pt x="648" y="7548"/>
                    <a:pt x="889" y="7548"/>
                  </a:cubicBezTo>
                  <a:cubicBezTo>
                    <a:pt x="1146" y="7548"/>
                    <a:pt x="1525" y="7535"/>
                    <a:pt x="1996" y="7510"/>
                  </a:cubicBezTo>
                  <a:cubicBezTo>
                    <a:pt x="2111" y="7502"/>
                    <a:pt x="2239" y="7501"/>
                    <a:pt x="2388" y="7455"/>
                  </a:cubicBezTo>
                  <a:cubicBezTo>
                    <a:pt x="2534" y="7415"/>
                    <a:pt x="2704" y="7291"/>
                    <a:pt x="2765" y="7118"/>
                  </a:cubicBezTo>
                  <a:cubicBezTo>
                    <a:pt x="2883" y="6773"/>
                    <a:pt x="2733" y="6476"/>
                    <a:pt x="2646" y="6214"/>
                  </a:cubicBezTo>
                  <a:cubicBezTo>
                    <a:pt x="2440" y="5655"/>
                    <a:pt x="2221" y="5067"/>
                    <a:pt x="1995" y="4451"/>
                  </a:cubicBezTo>
                  <a:cubicBezTo>
                    <a:pt x="1058" y="1980"/>
                    <a:pt x="216" y="0"/>
                    <a:pt x="10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0" name="Google Shape;2146;p47"/>
            <p:cNvSpPr/>
            <p:nvPr/>
          </p:nvSpPr>
          <p:spPr>
            <a:xfrm>
              <a:off x="2569250" y="2642175"/>
              <a:ext cx="218725" cy="98350"/>
            </a:xfrm>
            <a:custGeom>
              <a:avLst/>
              <a:gdLst/>
              <a:ahLst/>
              <a:cxnLst/>
              <a:rect l="l" t="t" r="r" b="b"/>
              <a:pathLst>
                <a:path w="8749" h="3934" extrusionOk="0">
                  <a:moveTo>
                    <a:pt x="1" y="0"/>
                  </a:moveTo>
                  <a:cubicBezTo>
                    <a:pt x="1" y="0"/>
                    <a:pt x="1860" y="3934"/>
                    <a:pt x="7464" y="3934"/>
                  </a:cubicBezTo>
                  <a:cubicBezTo>
                    <a:pt x="7845" y="3934"/>
                    <a:pt x="8243" y="3916"/>
                    <a:pt x="8659" y="3877"/>
                  </a:cubicBezTo>
                  <a:lnTo>
                    <a:pt x="8748" y="2334"/>
                  </a:lnTo>
                  <a:lnTo>
                    <a:pt x="8748" y="2334"/>
                  </a:lnTo>
                  <a:cubicBezTo>
                    <a:pt x="8748" y="2334"/>
                    <a:pt x="8609" y="2343"/>
                    <a:pt x="8356" y="2343"/>
                  </a:cubicBezTo>
                  <a:cubicBezTo>
                    <a:pt x="7187" y="2343"/>
                    <a:pt x="3579" y="2152"/>
                    <a:pt x="1" y="0"/>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1" name="Google Shape;2147;p47"/>
            <p:cNvSpPr/>
            <p:nvPr/>
          </p:nvSpPr>
          <p:spPr>
            <a:xfrm>
              <a:off x="2693650" y="2472875"/>
              <a:ext cx="72075" cy="49650"/>
            </a:xfrm>
            <a:custGeom>
              <a:avLst/>
              <a:gdLst/>
              <a:ahLst/>
              <a:cxnLst/>
              <a:rect l="l" t="t" r="r" b="b"/>
              <a:pathLst>
                <a:path w="2883" h="1986" extrusionOk="0">
                  <a:moveTo>
                    <a:pt x="1489" y="0"/>
                  </a:moveTo>
                  <a:cubicBezTo>
                    <a:pt x="1430" y="0"/>
                    <a:pt x="1371" y="3"/>
                    <a:pt x="1311" y="10"/>
                  </a:cubicBezTo>
                  <a:cubicBezTo>
                    <a:pt x="922" y="51"/>
                    <a:pt x="525" y="241"/>
                    <a:pt x="288" y="559"/>
                  </a:cubicBezTo>
                  <a:cubicBezTo>
                    <a:pt x="50" y="877"/>
                    <a:pt x="1" y="1330"/>
                    <a:pt x="217" y="1632"/>
                  </a:cubicBezTo>
                  <a:cubicBezTo>
                    <a:pt x="389" y="1876"/>
                    <a:pt x="696" y="1985"/>
                    <a:pt x="1013" y="1985"/>
                  </a:cubicBezTo>
                  <a:cubicBezTo>
                    <a:pt x="1143" y="1985"/>
                    <a:pt x="1274" y="1967"/>
                    <a:pt x="1399" y="1932"/>
                  </a:cubicBezTo>
                  <a:cubicBezTo>
                    <a:pt x="1828" y="1810"/>
                    <a:pt x="2198" y="1527"/>
                    <a:pt x="2550" y="1244"/>
                  </a:cubicBezTo>
                  <a:cubicBezTo>
                    <a:pt x="2648" y="1166"/>
                    <a:pt x="2747" y="1083"/>
                    <a:pt x="2809" y="978"/>
                  </a:cubicBezTo>
                  <a:cubicBezTo>
                    <a:pt x="2868" y="871"/>
                    <a:pt x="2882" y="730"/>
                    <a:pt x="2807" y="641"/>
                  </a:cubicBezTo>
                  <a:lnTo>
                    <a:pt x="2769" y="612"/>
                  </a:lnTo>
                  <a:cubicBezTo>
                    <a:pt x="2477" y="229"/>
                    <a:pt x="1992" y="0"/>
                    <a:pt x="1489" y="0"/>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2" name="Google Shape;2148;p47"/>
            <p:cNvSpPr/>
            <p:nvPr/>
          </p:nvSpPr>
          <p:spPr>
            <a:xfrm>
              <a:off x="2701650" y="2449450"/>
              <a:ext cx="76575" cy="64775"/>
            </a:xfrm>
            <a:custGeom>
              <a:avLst/>
              <a:gdLst/>
              <a:ahLst/>
              <a:cxnLst/>
              <a:rect l="l" t="t" r="r" b="b"/>
              <a:pathLst>
                <a:path w="3063" h="2591" extrusionOk="0">
                  <a:moveTo>
                    <a:pt x="174" y="0"/>
                  </a:moveTo>
                  <a:cubicBezTo>
                    <a:pt x="106" y="0"/>
                    <a:pt x="1" y="242"/>
                    <a:pt x="37" y="645"/>
                  </a:cubicBezTo>
                  <a:cubicBezTo>
                    <a:pt x="71" y="1048"/>
                    <a:pt x="288" y="1617"/>
                    <a:pt x="802" y="2042"/>
                  </a:cubicBezTo>
                  <a:cubicBezTo>
                    <a:pt x="1289" y="2445"/>
                    <a:pt x="1883" y="2590"/>
                    <a:pt x="2313" y="2590"/>
                  </a:cubicBezTo>
                  <a:cubicBezTo>
                    <a:pt x="2335" y="2590"/>
                    <a:pt x="2356" y="2590"/>
                    <a:pt x="2377" y="2589"/>
                  </a:cubicBezTo>
                  <a:cubicBezTo>
                    <a:pt x="2816" y="2578"/>
                    <a:pt x="3062" y="2449"/>
                    <a:pt x="3048" y="2387"/>
                  </a:cubicBezTo>
                  <a:cubicBezTo>
                    <a:pt x="3041" y="2251"/>
                    <a:pt x="1999" y="2358"/>
                    <a:pt x="1163" y="1664"/>
                  </a:cubicBezTo>
                  <a:cubicBezTo>
                    <a:pt x="329" y="973"/>
                    <a:pt x="323" y="0"/>
                    <a:pt x="178" y="0"/>
                  </a:cubicBezTo>
                  <a:cubicBezTo>
                    <a:pt x="178" y="0"/>
                    <a:pt x="177" y="0"/>
                    <a:pt x="176" y="0"/>
                  </a:cubicBezTo>
                  <a:cubicBezTo>
                    <a:pt x="176" y="0"/>
                    <a:pt x="175" y="0"/>
                    <a:pt x="17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3" name="Google Shape;2149;p47"/>
            <p:cNvSpPr/>
            <p:nvPr/>
          </p:nvSpPr>
          <p:spPr>
            <a:xfrm>
              <a:off x="2596675" y="2210350"/>
              <a:ext cx="105050" cy="30175"/>
            </a:xfrm>
            <a:custGeom>
              <a:avLst/>
              <a:gdLst/>
              <a:ahLst/>
              <a:cxnLst/>
              <a:rect l="l" t="t" r="r" b="b"/>
              <a:pathLst>
                <a:path w="4202" h="1207" extrusionOk="0">
                  <a:moveTo>
                    <a:pt x="2426" y="0"/>
                  </a:moveTo>
                  <a:cubicBezTo>
                    <a:pt x="2293" y="0"/>
                    <a:pt x="2156" y="8"/>
                    <a:pt x="2016" y="23"/>
                  </a:cubicBezTo>
                  <a:cubicBezTo>
                    <a:pt x="1381" y="93"/>
                    <a:pt x="835" y="320"/>
                    <a:pt x="494" y="555"/>
                  </a:cubicBezTo>
                  <a:cubicBezTo>
                    <a:pt x="148" y="794"/>
                    <a:pt x="0" y="1025"/>
                    <a:pt x="63" y="1129"/>
                  </a:cubicBezTo>
                  <a:cubicBezTo>
                    <a:pt x="98" y="1184"/>
                    <a:pt x="178" y="1206"/>
                    <a:pt x="296" y="1206"/>
                  </a:cubicBezTo>
                  <a:cubicBezTo>
                    <a:pt x="645" y="1206"/>
                    <a:pt x="1322" y="1013"/>
                    <a:pt x="2115" y="933"/>
                  </a:cubicBezTo>
                  <a:cubicBezTo>
                    <a:pt x="3173" y="806"/>
                    <a:pt x="4073" y="922"/>
                    <a:pt x="4163" y="678"/>
                  </a:cubicBezTo>
                  <a:cubicBezTo>
                    <a:pt x="4201" y="561"/>
                    <a:pt x="4005" y="369"/>
                    <a:pt x="3617" y="211"/>
                  </a:cubicBezTo>
                  <a:cubicBezTo>
                    <a:pt x="3316" y="90"/>
                    <a:pt x="2897" y="0"/>
                    <a:pt x="242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4" name="Google Shape;2150;p47"/>
            <p:cNvSpPr/>
            <p:nvPr/>
          </p:nvSpPr>
          <p:spPr>
            <a:xfrm>
              <a:off x="2825950" y="2173950"/>
              <a:ext cx="79625" cy="25600"/>
            </a:xfrm>
            <a:custGeom>
              <a:avLst/>
              <a:gdLst/>
              <a:ahLst/>
              <a:cxnLst/>
              <a:rect l="l" t="t" r="r" b="b"/>
              <a:pathLst>
                <a:path w="3185" h="1024" extrusionOk="0">
                  <a:moveTo>
                    <a:pt x="1549" y="1"/>
                  </a:moveTo>
                  <a:cubicBezTo>
                    <a:pt x="1064" y="1"/>
                    <a:pt x="636" y="153"/>
                    <a:pt x="376" y="337"/>
                  </a:cubicBezTo>
                  <a:cubicBezTo>
                    <a:pt x="100" y="531"/>
                    <a:pt x="0" y="736"/>
                    <a:pt x="64" y="840"/>
                  </a:cubicBezTo>
                  <a:cubicBezTo>
                    <a:pt x="122" y="925"/>
                    <a:pt x="257" y="949"/>
                    <a:pt x="446" y="949"/>
                  </a:cubicBezTo>
                  <a:cubicBezTo>
                    <a:pt x="683" y="949"/>
                    <a:pt x="1006" y="911"/>
                    <a:pt x="1366" y="911"/>
                  </a:cubicBezTo>
                  <a:cubicBezTo>
                    <a:pt x="1439" y="911"/>
                    <a:pt x="1513" y="913"/>
                    <a:pt x="1589" y="916"/>
                  </a:cubicBezTo>
                  <a:cubicBezTo>
                    <a:pt x="2095" y="924"/>
                    <a:pt x="2543" y="1023"/>
                    <a:pt x="2828" y="1023"/>
                  </a:cubicBezTo>
                  <a:cubicBezTo>
                    <a:pt x="2965" y="1023"/>
                    <a:pt x="3064" y="1001"/>
                    <a:pt x="3115" y="935"/>
                  </a:cubicBezTo>
                  <a:cubicBezTo>
                    <a:pt x="3184" y="834"/>
                    <a:pt x="3098" y="624"/>
                    <a:pt x="2835" y="413"/>
                  </a:cubicBezTo>
                  <a:cubicBezTo>
                    <a:pt x="2575" y="204"/>
                    <a:pt x="2130" y="17"/>
                    <a:pt x="1618" y="2"/>
                  </a:cubicBezTo>
                  <a:cubicBezTo>
                    <a:pt x="1595" y="1"/>
                    <a:pt x="1572" y="1"/>
                    <a:pt x="154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5" name="Google Shape;2151;p47"/>
            <p:cNvSpPr/>
            <p:nvPr/>
          </p:nvSpPr>
          <p:spPr>
            <a:xfrm>
              <a:off x="2348925" y="1964850"/>
              <a:ext cx="623625" cy="555150"/>
            </a:xfrm>
            <a:custGeom>
              <a:avLst/>
              <a:gdLst/>
              <a:ahLst/>
              <a:cxnLst/>
              <a:rect l="l" t="t" r="r" b="b"/>
              <a:pathLst>
                <a:path w="24945" h="22206" extrusionOk="0">
                  <a:moveTo>
                    <a:pt x="12708" y="0"/>
                  </a:moveTo>
                  <a:cubicBezTo>
                    <a:pt x="11035" y="0"/>
                    <a:pt x="9350" y="197"/>
                    <a:pt x="7708" y="498"/>
                  </a:cubicBezTo>
                  <a:cubicBezTo>
                    <a:pt x="6263" y="762"/>
                    <a:pt x="4778" y="1131"/>
                    <a:pt x="3629" y="2047"/>
                  </a:cubicBezTo>
                  <a:cubicBezTo>
                    <a:pt x="2025" y="3327"/>
                    <a:pt x="1357" y="5437"/>
                    <a:pt x="964" y="7451"/>
                  </a:cubicBezTo>
                  <a:cubicBezTo>
                    <a:pt x="0" y="12383"/>
                    <a:pt x="215" y="17665"/>
                    <a:pt x="2369" y="22206"/>
                  </a:cubicBezTo>
                  <a:cubicBezTo>
                    <a:pt x="3828" y="20935"/>
                    <a:pt x="4715" y="19107"/>
                    <a:pt x="5160" y="17225"/>
                  </a:cubicBezTo>
                  <a:cubicBezTo>
                    <a:pt x="5605" y="15342"/>
                    <a:pt x="5642" y="13389"/>
                    <a:pt x="5636" y="11455"/>
                  </a:cubicBezTo>
                  <a:cubicBezTo>
                    <a:pt x="5634" y="10770"/>
                    <a:pt x="5677" y="9976"/>
                    <a:pt x="6228" y="9569"/>
                  </a:cubicBezTo>
                  <a:cubicBezTo>
                    <a:pt x="6524" y="9349"/>
                    <a:pt x="6908" y="9294"/>
                    <a:pt x="7272" y="9234"/>
                  </a:cubicBezTo>
                  <a:cubicBezTo>
                    <a:pt x="10841" y="8652"/>
                    <a:pt x="16694" y="5685"/>
                    <a:pt x="19234" y="3113"/>
                  </a:cubicBezTo>
                  <a:cubicBezTo>
                    <a:pt x="20987" y="5771"/>
                    <a:pt x="22540" y="3565"/>
                    <a:pt x="23683" y="9137"/>
                  </a:cubicBezTo>
                  <a:lnTo>
                    <a:pt x="24944" y="7402"/>
                  </a:lnTo>
                  <a:cubicBezTo>
                    <a:pt x="24489" y="3801"/>
                    <a:pt x="21851" y="2233"/>
                    <a:pt x="18453" y="960"/>
                  </a:cubicBezTo>
                  <a:cubicBezTo>
                    <a:pt x="16617" y="271"/>
                    <a:pt x="14671" y="0"/>
                    <a:pt x="1270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6" name="Google Shape;2152;p47"/>
            <p:cNvSpPr/>
            <p:nvPr/>
          </p:nvSpPr>
          <p:spPr>
            <a:xfrm>
              <a:off x="2323575" y="2011475"/>
              <a:ext cx="491875" cy="124075"/>
            </a:xfrm>
            <a:custGeom>
              <a:avLst/>
              <a:gdLst/>
              <a:ahLst/>
              <a:cxnLst/>
              <a:rect l="l" t="t" r="r" b="b"/>
              <a:pathLst>
                <a:path w="19675" h="4963" extrusionOk="0">
                  <a:moveTo>
                    <a:pt x="19647" y="0"/>
                  </a:moveTo>
                  <a:cubicBezTo>
                    <a:pt x="19548" y="0"/>
                    <a:pt x="18753" y="864"/>
                    <a:pt x="17191" y="1827"/>
                  </a:cubicBezTo>
                  <a:lnTo>
                    <a:pt x="16558" y="2211"/>
                  </a:lnTo>
                  <a:lnTo>
                    <a:pt x="15839" y="2571"/>
                  </a:lnTo>
                  <a:cubicBezTo>
                    <a:pt x="15351" y="2838"/>
                    <a:pt x="14789" y="3034"/>
                    <a:pt x="14214" y="3279"/>
                  </a:cubicBezTo>
                  <a:cubicBezTo>
                    <a:pt x="13038" y="3698"/>
                    <a:pt x="11716" y="4086"/>
                    <a:pt x="10291" y="4319"/>
                  </a:cubicBezTo>
                  <a:cubicBezTo>
                    <a:pt x="9024" y="4517"/>
                    <a:pt x="7798" y="4615"/>
                    <a:pt x="6662" y="4615"/>
                  </a:cubicBezTo>
                  <a:cubicBezTo>
                    <a:pt x="6521" y="4615"/>
                    <a:pt x="6380" y="4614"/>
                    <a:pt x="6242" y="4611"/>
                  </a:cubicBezTo>
                  <a:cubicBezTo>
                    <a:pt x="4995" y="4562"/>
                    <a:pt x="3871" y="4449"/>
                    <a:pt x="2949" y="4237"/>
                  </a:cubicBezTo>
                  <a:cubicBezTo>
                    <a:pt x="1205" y="3873"/>
                    <a:pt x="170" y="3353"/>
                    <a:pt x="27" y="3353"/>
                  </a:cubicBezTo>
                  <a:cubicBezTo>
                    <a:pt x="19" y="3353"/>
                    <a:pt x="13" y="3355"/>
                    <a:pt x="11" y="3360"/>
                  </a:cubicBezTo>
                  <a:cubicBezTo>
                    <a:pt x="1" y="3383"/>
                    <a:pt x="261" y="3522"/>
                    <a:pt x="742" y="3759"/>
                  </a:cubicBezTo>
                  <a:cubicBezTo>
                    <a:pt x="979" y="3887"/>
                    <a:pt x="1288" y="3997"/>
                    <a:pt x="1649" y="4123"/>
                  </a:cubicBezTo>
                  <a:lnTo>
                    <a:pt x="2227" y="4323"/>
                  </a:lnTo>
                  <a:lnTo>
                    <a:pt x="2892" y="4491"/>
                  </a:lnTo>
                  <a:cubicBezTo>
                    <a:pt x="3822" y="4739"/>
                    <a:pt x="4963" y="4881"/>
                    <a:pt x="6232" y="4950"/>
                  </a:cubicBezTo>
                  <a:cubicBezTo>
                    <a:pt x="6453" y="4958"/>
                    <a:pt x="6678" y="4962"/>
                    <a:pt x="6907" y="4962"/>
                  </a:cubicBezTo>
                  <a:cubicBezTo>
                    <a:pt x="7992" y="4962"/>
                    <a:pt x="9154" y="4869"/>
                    <a:pt x="10351" y="4682"/>
                  </a:cubicBezTo>
                  <a:cubicBezTo>
                    <a:pt x="11800" y="4445"/>
                    <a:pt x="13145" y="4040"/>
                    <a:pt x="14336" y="3595"/>
                  </a:cubicBezTo>
                  <a:cubicBezTo>
                    <a:pt x="14917" y="3338"/>
                    <a:pt x="15484" y="3127"/>
                    <a:pt x="15975" y="2843"/>
                  </a:cubicBezTo>
                  <a:lnTo>
                    <a:pt x="16699" y="2457"/>
                  </a:lnTo>
                  <a:cubicBezTo>
                    <a:pt x="16916" y="2317"/>
                    <a:pt x="17128" y="2179"/>
                    <a:pt x="17332" y="2046"/>
                  </a:cubicBezTo>
                  <a:cubicBezTo>
                    <a:pt x="17743" y="1798"/>
                    <a:pt x="18080" y="1520"/>
                    <a:pt x="18375" y="1278"/>
                  </a:cubicBezTo>
                  <a:lnTo>
                    <a:pt x="18788" y="942"/>
                  </a:lnTo>
                  <a:lnTo>
                    <a:pt x="19103" y="625"/>
                  </a:lnTo>
                  <a:cubicBezTo>
                    <a:pt x="19477" y="240"/>
                    <a:pt x="19675" y="21"/>
                    <a:pt x="19655" y="3"/>
                  </a:cubicBezTo>
                  <a:cubicBezTo>
                    <a:pt x="19653" y="1"/>
                    <a:pt x="19650" y="0"/>
                    <a:pt x="19647"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7" name="Google Shape;2153;p47"/>
            <p:cNvSpPr/>
            <p:nvPr/>
          </p:nvSpPr>
          <p:spPr>
            <a:xfrm>
              <a:off x="2369725" y="1985300"/>
              <a:ext cx="445425" cy="63825"/>
            </a:xfrm>
            <a:custGeom>
              <a:avLst/>
              <a:gdLst/>
              <a:ahLst/>
              <a:cxnLst/>
              <a:rect l="l" t="t" r="r" b="b"/>
              <a:pathLst>
                <a:path w="17817" h="2553" extrusionOk="0">
                  <a:moveTo>
                    <a:pt x="27" y="1"/>
                  </a:moveTo>
                  <a:cubicBezTo>
                    <a:pt x="22" y="1"/>
                    <a:pt x="18" y="2"/>
                    <a:pt x="16" y="5"/>
                  </a:cubicBezTo>
                  <a:cubicBezTo>
                    <a:pt x="0" y="25"/>
                    <a:pt x="199" y="187"/>
                    <a:pt x="578" y="466"/>
                  </a:cubicBezTo>
                  <a:cubicBezTo>
                    <a:pt x="762" y="616"/>
                    <a:pt x="1011" y="758"/>
                    <a:pt x="1305" y="915"/>
                  </a:cubicBezTo>
                  <a:lnTo>
                    <a:pt x="1774" y="1174"/>
                  </a:lnTo>
                  <a:lnTo>
                    <a:pt x="2326" y="1408"/>
                  </a:lnTo>
                  <a:cubicBezTo>
                    <a:pt x="3871" y="2082"/>
                    <a:pt x="6188" y="2538"/>
                    <a:pt x="8743" y="2552"/>
                  </a:cubicBezTo>
                  <a:cubicBezTo>
                    <a:pt x="8790" y="2552"/>
                    <a:pt x="8838" y="2552"/>
                    <a:pt x="8885" y="2552"/>
                  </a:cubicBezTo>
                  <a:cubicBezTo>
                    <a:pt x="11388" y="2552"/>
                    <a:pt x="13629" y="2196"/>
                    <a:pt x="15224" y="1830"/>
                  </a:cubicBezTo>
                  <a:cubicBezTo>
                    <a:pt x="16039" y="1648"/>
                    <a:pt x="16689" y="1461"/>
                    <a:pt x="17133" y="1315"/>
                  </a:cubicBezTo>
                  <a:cubicBezTo>
                    <a:pt x="17576" y="1168"/>
                    <a:pt x="17816" y="1074"/>
                    <a:pt x="17809" y="1050"/>
                  </a:cubicBezTo>
                  <a:cubicBezTo>
                    <a:pt x="17807" y="1045"/>
                    <a:pt x="17798" y="1043"/>
                    <a:pt x="17782" y="1043"/>
                  </a:cubicBezTo>
                  <a:cubicBezTo>
                    <a:pt x="17612" y="1043"/>
                    <a:pt x="16657" y="1297"/>
                    <a:pt x="15171" y="1574"/>
                  </a:cubicBezTo>
                  <a:cubicBezTo>
                    <a:pt x="13576" y="1874"/>
                    <a:pt x="11363" y="2185"/>
                    <a:pt x="8903" y="2185"/>
                  </a:cubicBezTo>
                  <a:cubicBezTo>
                    <a:pt x="8850" y="2185"/>
                    <a:pt x="8798" y="2185"/>
                    <a:pt x="8745" y="2185"/>
                  </a:cubicBezTo>
                  <a:cubicBezTo>
                    <a:pt x="6225" y="2169"/>
                    <a:pt x="3955" y="1764"/>
                    <a:pt x="2421" y="1166"/>
                  </a:cubicBezTo>
                  <a:cubicBezTo>
                    <a:pt x="948" y="618"/>
                    <a:pt x="138" y="1"/>
                    <a:pt x="2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8" name="Google Shape;2154;p47"/>
            <p:cNvSpPr/>
            <p:nvPr/>
          </p:nvSpPr>
          <p:spPr>
            <a:xfrm>
              <a:off x="2814625" y="1948750"/>
              <a:ext cx="57800" cy="66675"/>
            </a:xfrm>
            <a:custGeom>
              <a:avLst/>
              <a:gdLst/>
              <a:ahLst/>
              <a:cxnLst/>
              <a:rect l="l" t="t" r="r" b="b"/>
              <a:pathLst>
                <a:path w="2312" h="2667" extrusionOk="0">
                  <a:moveTo>
                    <a:pt x="2087" y="0"/>
                  </a:moveTo>
                  <a:cubicBezTo>
                    <a:pt x="1991" y="0"/>
                    <a:pt x="1866" y="14"/>
                    <a:pt x="1718" y="51"/>
                  </a:cubicBezTo>
                  <a:cubicBezTo>
                    <a:pt x="1369" y="135"/>
                    <a:pt x="910" y="388"/>
                    <a:pt x="556" y="816"/>
                  </a:cubicBezTo>
                  <a:cubicBezTo>
                    <a:pt x="199" y="1244"/>
                    <a:pt x="40" y="1741"/>
                    <a:pt x="22" y="2101"/>
                  </a:cubicBezTo>
                  <a:cubicBezTo>
                    <a:pt x="1" y="2455"/>
                    <a:pt x="83" y="2667"/>
                    <a:pt x="127" y="2667"/>
                  </a:cubicBezTo>
                  <a:cubicBezTo>
                    <a:pt x="127" y="2667"/>
                    <a:pt x="128" y="2667"/>
                    <a:pt x="129" y="2666"/>
                  </a:cubicBezTo>
                  <a:cubicBezTo>
                    <a:pt x="233" y="2665"/>
                    <a:pt x="193" y="1802"/>
                    <a:pt x="839" y="1050"/>
                  </a:cubicBezTo>
                  <a:cubicBezTo>
                    <a:pt x="1458" y="276"/>
                    <a:pt x="2311" y="152"/>
                    <a:pt x="2294" y="51"/>
                  </a:cubicBezTo>
                  <a:cubicBezTo>
                    <a:pt x="2294" y="26"/>
                    <a:pt x="2218" y="0"/>
                    <a:pt x="2087"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9" name="Google Shape;2155;p47"/>
            <p:cNvSpPr/>
            <p:nvPr/>
          </p:nvSpPr>
          <p:spPr>
            <a:xfrm>
              <a:off x="1947575" y="1947275"/>
              <a:ext cx="389975" cy="265225"/>
            </a:xfrm>
            <a:custGeom>
              <a:avLst/>
              <a:gdLst/>
              <a:ahLst/>
              <a:cxnLst/>
              <a:rect l="l" t="t" r="r" b="b"/>
              <a:pathLst>
                <a:path w="15599" h="10609" extrusionOk="0">
                  <a:moveTo>
                    <a:pt x="10290" y="1"/>
                  </a:moveTo>
                  <a:cubicBezTo>
                    <a:pt x="9739" y="1"/>
                    <a:pt x="9165" y="96"/>
                    <a:pt x="8604" y="283"/>
                  </a:cubicBezTo>
                  <a:cubicBezTo>
                    <a:pt x="6893" y="875"/>
                    <a:pt x="5267" y="2456"/>
                    <a:pt x="4868" y="4567"/>
                  </a:cubicBezTo>
                  <a:cubicBezTo>
                    <a:pt x="4677" y="5622"/>
                    <a:pt x="4857" y="6631"/>
                    <a:pt x="4793" y="7562"/>
                  </a:cubicBezTo>
                  <a:cubicBezTo>
                    <a:pt x="4765" y="8027"/>
                    <a:pt x="4678" y="8478"/>
                    <a:pt x="4490" y="8868"/>
                  </a:cubicBezTo>
                  <a:cubicBezTo>
                    <a:pt x="4305" y="9257"/>
                    <a:pt x="4011" y="9586"/>
                    <a:pt x="3675" y="9827"/>
                  </a:cubicBezTo>
                  <a:cubicBezTo>
                    <a:pt x="3261" y="10130"/>
                    <a:pt x="2766" y="10289"/>
                    <a:pt x="2295" y="10289"/>
                  </a:cubicBezTo>
                  <a:cubicBezTo>
                    <a:pt x="2001" y="10289"/>
                    <a:pt x="1716" y="10227"/>
                    <a:pt x="1467" y="10100"/>
                  </a:cubicBezTo>
                  <a:cubicBezTo>
                    <a:pt x="812" y="9766"/>
                    <a:pt x="405" y="9105"/>
                    <a:pt x="334" y="8489"/>
                  </a:cubicBezTo>
                  <a:cubicBezTo>
                    <a:pt x="257" y="7858"/>
                    <a:pt x="561" y="7307"/>
                    <a:pt x="984" y="7033"/>
                  </a:cubicBezTo>
                  <a:cubicBezTo>
                    <a:pt x="1306" y="6811"/>
                    <a:pt x="1686" y="6693"/>
                    <a:pt x="2075" y="6693"/>
                  </a:cubicBezTo>
                  <a:cubicBezTo>
                    <a:pt x="2122" y="6693"/>
                    <a:pt x="2169" y="6695"/>
                    <a:pt x="2216" y="6698"/>
                  </a:cubicBezTo>
                  <a:cubicBezTo>
                    <a:pt x="2914" y="6759"/>
                    <a:pt x="3174" y="7149"/>
                    <a:pt x="3224" y="7149"/>
                  </a:cubicBezTo>
                  <a:cubicBezTo>
                    <a:pt x="3226" y="7149"/>
                    <a:pt x="3229" y="7148"/>
                    <a:pt x="3230" y="7145"/>
                  </a:cubicBezTo>
                  <a:cubicBezTo>
                    <a:pt x="3236" y="7142"/>
                    <a:pt x="3187" y="7044"/>
                    <a:pt x="3036" y="6909"/>
                  </a:cubicBezTo>
                  <a:cubicBezTo>
                    <a:pt x="2891" y="6772"/>
                    <a:pt x="2618" y="6607"/>
                    <a:pt x="2230" y="6558"/>
                  </a:cubicBezTo>
                  <a:cubicBezTo>
                    <a:pt x="2142" y="6546"/>
                    <a:pt x="2054" y="6540"/>
                    <a:pt x="1966" y="6540"/>
                  </a:cubicBezTo>
                  <a:cubicBezTo>
                    <a:pt x="1579" y="6540"/>
                    <a:pt x="1198" y="6652"/>
                    <a:pt x="869" y="6864"/>
                  </a:cubicBezTo>
                  <a:cubicBezTo>
                    <a:pt x="386" y="7147"/>
                    <a:pt x="0" y="7793"/>
                    <a:pt x="75" y="8517"/>
                  </a:cubicBezTo>
                  <a:cubicBezTo>
                    <a:pt x="142" y="9223"/>
                    <a:pt x="577" y="9970"/>
                    <a:pt x="1328" y="10372"/>
                  </a:cubicBezTo>
                  <a:cubicBezTo>
                    <a:pt x="1631" y="10532"/>
                    <a:pt x="1974" y="10609"/>
                    <a:pt x="2326" y="10609"/>
                  </a:cubicBezTo>
                  <a:cubicBezTo>
                    <a:pt x="2859" y="10609"/>
                    <a:pt x="3412" y="10432"/>
                    <a:pt x="3871" y="10104"/>
                  </a:cubicBezTo>
                  <a:cubicBezTo>
                    <a:pt x="4253" y="9835"/>
                    <a:pt x="4588" y="9468"/>
                    <a:pt x="4805" y="9021"/>
                  </a:cubicBezTo>
                  <a:cubicBezTo>
                    <a:pt x="5022" y="8575"/>
                    <a:pt x="5120" y="8079"/>
                    <a:pt x="5152" y="7587"/>
                  </a:cubicBezTo>
                  <a:cubicBezTo>
                    <a:pt x="5221" y="6599"/>
                    <a:pt x="5048" y="5600"/>
                    <a:pt x="5229" y="4634"/>
                  </a:cubicBezTo>
                  <a:cubicBezTo>
                    <a:pt x="5596" y="2678"/>
                    <a:pt x="7117" y="1173"/>
                    <a:pt x="8717" y="603"/>
                  </a:cubicBezTo>
                  <a:cubicBezTo>
                    <a:pt x="9254" y="406"/>
                    <a:pt x="9792" y="322"/>
                    <a:pt x="10311" y="322"/>
                  </a:cubicBezTo>
                  <a:cubicBezTo>
                    <a:pt x="11374" y="322"/>
                    <a:pt x="12358" y="675"/>
                    <a:pt x="13089" y="1141"/>
                  </a:cubicBezTo>
                  <a:cubicBezTo>
                    <a:pt x="14204" y="1843"/>
                    <a:pt x="14836" y="2758"/>
                    <a:pt x="15158" y="3412"/>
                  </a:cubicBezTo>
                  <a:cubicBezTo>
                    <a:pt x="15477" y="4070"/>
                    <a:pt x="15547" y="4483"/>
                    <a:pt x="15585" y="4483"/>
                  </a:cubicBezTo>
                  <a:cubicBezTo>
                    <a:pt x="15586" y="4483"/>
                    <a:pt x="15586" y="4483"/>
                    <a:pt x="15587" y="4483"/>
                  </a:cubicBezTo>
                  <a:cubicBezTo>
                    <a:pt x="15599" y="4479"/>
                    <a:pt x="15587" y="4377"/>
                    <a:pt x="15550" y="4181"/>
                  </a:cubicBezTo>
                  <a:cubicBezTo>
                    <a:pt x="15518" y="3986"/>
                    <a:pt x="15437" y="3700"/>
                    <a:pt x="15287" y="3352"/>
                  </a:cubicBezTo>
                  <a:cubicBezTo>
                    <a:pt x="14996" y="2660"/>
                    <a:pt x="14378" y="1685"/>
                    <a:pt x="13230" y="922"/>
                  </a:cubicBezTo>
                  <a:cubicBezTo>
                    <a:pt x="12603" y="509"/>
                    <a:pt x="11901" y="224"/>
                    <a:pt x="11162" y="86"/>
                  </a:cubicBezTo>
                  <a:cubicBezTo>
                    <a:pt x="10882" y="29"/>
                    <a:pt x="10589" y="1"/>
                    <a:pt x="1029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0" name="Google Shape;2156;p47"/>
            <p:cNvSpPr/>
            <p:nvPr/>
          </p:nvSpPr>
          <p:spPr>
            <a:xfrm>
              <a:off x="2457125" y="2026125"/>
              <a:ext cx="364550" cy="174925"/>
            </a:xfrm>
            <a:custGeom>
              <a:avLst/>
              <a:gdLst/>
              <a:ahLst/>
              <a:cxnLst/>
              <a:rect l="l" t="t" r="r" b="b"/>
              <a:pathLst>
                <a:path w="14582" h="6997" extrusionOk="0">
                  <a:moveTo>
                    <a:pt x="14559" y="0"/>
                  </a:moveTo>
                  <a:cubicBezTo>
                    <a:pt x="14484" y="0"/>
                    <a:pt x="14235" y="956"/>
                    <a:pt x="13308" y="2163"/>
                  </a:cubicBezTo>
                  <a:cubicBezTo>
                    <a:pt x="12386" y="3391"/>
                    <a:pt x="10673" y="4779"/>
                    <a:pt x="8456" y="5584"/>
                  </a:cubicBezTo>
                  <a:cubicBezTo>
                    <a:pt x="6235" y="6387"/>
                    <a:pt x="4070" y="6585"/>
                    <a:pt x="2524" y="6713"/>
                  </a:cubicBezTo>
                  <a:cubicBezTo>
                    <a:pt x="968" y="6831"/>
                    <a:pt x="0" y="6880"/>
                    <a:pt x="2" y="6936"/>
                  </a:cubicBezTo>
                  <a:cubicBezTo>
                    <a:pt x="2" y="6961"/>
                    <a:pt x="245" y="6981"/>
                    <a:pt x="682" y="6991"/>
                  </a:cubicBezTo>
                  <a:cubicBezTo>
                    <a:pt x="843" y="6995"/>
                    <a:pt x="1030" y="6997"/>
                    <a:pt x="1240" y="6997"/>
                  </a:cubicBezTo>
                  <a:cubicBezTo>
                    <a:pt x="1605" y="6997"/>
                    <a:pt x="2042" y="6990"/>
                    <a:pt x="2539" y="6973"/>
                  </a:cubicBezTo>
                  <a:cubicBezTo>
                    <a:pt x="4097" y="6909"/>
                    <a:pt x="6299" y="6753"/>
                    <a:pt x="8583" y="5929"/>
                  </a:cubicBezTo>
                  <a:cubicBezTo>
                    <a:pt x="10867" y="5100"/>
                    <a:pt x="12620" y="3627"/>
                    <a:pt x="13516" y="2318"/>
                  </a:cubicBezTo>
                  <a:cubicBezTo>
                    <a:pt x="13972" y="1666"/>
                    <a:pt x="14250" y="1082"/>
                    <a:pt x="14394" y="665"/>
                  </a:cubicBezTo>
                  <a:cubicBezTo>
                    <a:pt x="14536" y="247"/>
                    <a:pt x="14582" y="6"/>
                    <a:pt x="14562" y="1"/>
                  </a:cubicBezTo>
                  <a:cubicBezTo>
                    <a:pt x="14561" y="1"/>
                    <a:pt x="14560" y="0"/>
                    <a:pt x="145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1" name="Google Shape;2157;p47"/>
            <p:cNvSpPr/>
            <p:nvPr/>
          </p:nvSpPr>
          <p:spPr>
            <a:xfrm>
              <a:off x="2225025" y="2508575"/>
              <a:ext cx="177850" cy="126150"/>
            </a:xfrm>
            <a:custGeom>
              <a:avLst/>
              <a:gdLst/>
              <a:ahLst/>
              <a:cxnLst/>
              <a:rect l="l" t="t" r="r" b="b"/>
              <a:pathLst>
                <a:path w="7114" h="5046" extrusionOk="0">
                  <a:moveTo>
                    <a:pt x="4044" y="1149"/>
                  </a:moveTo>
                  <a:cubicBezTo>
                    <a:pt x="4178" y="1149"/>
                    <a:pt x="4310" y="1175"/>
                    <a:pt x="4429" y="1232"/>
                  </a:cubicBezTo>
                  <a:cubicBezTo>
                    <a:pt x="4888" y="1448"/>
                    <a:pt x="5112" y="2018"/>
                    <a:pt x="5076" y="2515"/>
                  </a:cubicBezTo>
                  <a:cubicBezTo>
                    <a:pt x="5069" y="2616"/>
                    <a:pt x="5052" y="2715"/>
                    <a:pt x="5026" y="2811"/>
                  </a:cubicBezTo>
                  <a:lnTo>
                    <a:pt x="5026" y="2811"/>
                  </a:lnTo>
                  <a:cubicBezTo>
                    <a:pt x="5024" y="2812"/>
                    <a:pt x="5023" y="2813"/>
                    <a:pt x="5021" y="2813"/>
                  </a:cubicBezTo>
                  <a:cubicBezTo>
                    <a:pt x="4818" y="2878"/>
                    <a:pt x="4595" y="2918"/>
                    <a:pt x="4372" y="2918"/>
                  </a:cubicBezTo>
                  <a:cubicBezTo>
                    <a:pt x="4145" y="2918"/>
                    <a:pt x="3917" y="2876"/>
                    <a:pt x="3710" y="2773"/>
                  </a:cubicBezTo>
                  <a:cubicBezTo>
                    <a:pt x="3314" y="2588"/>
                    <a:pt x="3005" y="2067"/>
                    <a:pt x="3186" y="1648"/>
                  </a:cubicBezTo>
                  <a:cubicBezTo>
                    <a:pt x="3306" y="1345"/>
                    <a:pt x="3680" y="1149"/>
                    <a:pt x="4044" y="1149"/>
                  </a:cubicBezTo>
                  <a:close/>
                  <a:moveTo>
                    <a:pt x="7027" y="1"/>
                  </a:moveTo>
                  <a:cubicBezTo>
                    <a:pt x="7027" y="1"/>
                    <a:pt x="7027" y="1"/>
                    <a:pt x="7027" y="1"/>
                  </a:cubicBezTo>
                  <a:cubicBezTo>
                    <a:pt x="6993" y="4"/>
                    <a:pt x="7013" y="249"/>
                    <a:pt x="6925" y="666"/>
                  </a:cubicBezTo>
                  <a:cubicBezTo>
                    <a:pt x="6793" y="1252"/>
                    <a:pt x="6490" y="1786"/>
                    <a:pt x="6054" y="2198"/>
                  </a:cubicBezTo>
                  <a:cubicBezTo>
                    <a:pt x="5866" y="2379"/>
                    <a:pt x="5654" y="2530"/>
                    <a:pt x="5423" y="2648"/>
                  </a:cubicBezTo>
                  <a:lnTo>
                    <a:pt x="5423" y="2648"/>
                  </a:lnTo>
                  <a:cubicBezTo>
                    <a:pt x="5428" y="2612"/>
                    <a:pt x="5432" y="2576"/>
                    <a:pt x="5435" y="2540"/>
                  </a:cubicBezTo>
                  <a:cubicBezTo>
                    <a:pt x="5481" y="1935"/>
                    <a:pt x="5232" y="1215"/>
                    <a:pt x="4585" y="899"/>
                  </a:cubicBezTo>
                  <a:cubicBezTo>
                    <a:pt x="4408" y="820"/>
                    <a:pt x="4219" y="783"/>
                    <a:pt x="4032" y="783"/>
                  </a:cubicBezTo>
                  <a:cubicBezTo>
                    <a:pt x="3539" y="783"/>
                    <a:pt x="3058" y="1044"/>
                    <a:pt x="2852" y="1512"/>
                  </a:cubicBezTo>
                  <a:cubicBezTo>
                    <a:pt x="2719" y="1833"/>
                    <a:pt x="2774" y="2189"/>
                    <a:pt x="2921" y="2460"/>
                  </a:cubicBezTo>
                  <a:cubicBezTo>
                    <a:pt x="3062" y="2729"/>
                    <a:pt x="3287" y="2946"/>
                    <a:pt x="3562" y="3076"/>
                  </a:cubicBezTo>
                  <a:cubicBezTo>
                    <a:pt x="3816" y="3195"/>
                    <a:pt x="4077" y="3242"/>
                    <a:pt x="4330" y="3242"/>
                  </a:cubicBezTo>
                  <a:cubicBezTo>
                    <a:pt x="4523" y="3242"/>
                    <a:pt x="4711" y="3214"/>
                    <a:pt x="4887" y="3170"/>
                  </a:cubicBezTo>
                  <a:lnTo>
                    <a:pt x="4887" y="3170"/>
                  </a:lnTo>
                  <a:cubicBezTo>
                    <a:pt x="4764" y="3410"/>
                    <a:pt x="4592" y="3627"/>
                    <a:pt x="4403" y="3807"/>
                  </a:cubicBezTo>
                  <a:cubicBezTo>
                    <a:pt x="3701" y="4462"/>
                    <a:pt x="2817" y="4782"/>
                    <a:pt x="2089" y="4782"/>
                  </a:cubicBezTo>
                  <a:cubicBezTo>
                    <a:pt x="2068" y="4782"/>
                    <a:pt x="2048" y="4782"/>
                    <a:pt x="2028" y="4781"/>
                  </a:cubicBezTo>
                  <a:cubicBezTo>
                    <a:pt x="1432" y="4772"/>
                    <a:pt x="860" y="4535"/>
                    <a:pt x="431" y="4118"/>
                  </a:cubicBezTo>
                  <a:cubicBezTo>
                    <a:pt x="140" y="3825"/>
                    <a:pt x="51" y="3594"/>
                    <a:pt x="18" y="3594"/>
                  </a:cubicBezTo>
                  <a:cubicBezTo>
                    <a:pt x="17" y="3594"/>
                    <a:pt x="16" y="3594"/>
                    <a:pt x="15" y="3595"/>
                  </a:cubicBezTo>
                  <a:cubicBezTo>
                    <a:pt x="0" y="3598"/>
                    <a:pt x="38" y="3858"/>
                    <a:pt x="326" y="4214"/>
                  </a:cubicBezTo>
                  <a:cubicBezTo>
                    <a:pt x="606" y="4557"/>
                    <a:pt x="1184" y="4989"/>
                    <a:pt x="2017" y="5040"/>
                  </a:cubicBezTo>
                  <a:cubicBezTo>
                    <a:pt x="2074" y="5043"/>
                    <a:pt x="2132" y="5045"/>
                    <a:pt x="2191" y="5045"/>
                  </a:cubicBezTo>
                  <a:cubicBezTo>
                    <a:pt x="2973" y="5045"/>
                    <a:pt x="3881" y="4729"/>
                    <a:pt x="4635" y="4053"/>
                  </a:cubicBezTo>
                  <a:cubicBezTo>
                    <a:pt x="4927" y="3785"/>
                    <a:pt x="5195" y="3434"/>
                    <a:pt x="5337" y="3015"/>
                  </a:cubicBezTo>
                  <a:lnTo>
                    <a:pt x="5337" y="3015"/>
                  </a:lnTo>
                  <a:cubicBezTo>
                    <a:pt x="5674" y="2866"/>
                    <a:pt x="5981" y="2650"/>
                    <a:pt x="6236" y="2382"/>
                  </a:cubicBezTo>
                  <a:cubicBezTo>
                    <a:pt x="6810" y="1792"/>
                    <a:pt x="7013" y="1130"/>
                    <a:pt x="7067" y="689"/>
                  </a:cubicBezTo>
                  <a:cubicBezTo>
                    <a:pt x="7114" y="244"/>
                    <a:pt x="7045" y="1"/>
                    <a:pt x="702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2" name="Google Shape;2158;p47"/>
            <p:cNvSpPr/>
            <p:nvPr/>
          </p:nvSpPr>
          <p:spPr>
            <a:xfrm>
              <a:off x="1341825" y="4581550"/>
              <a:ext cx="1820125" cy="5875"/>
            </a:xfrm>
            <a:custGeom>
              <a:avLst/>
              <a:gdLst/>
              <a:ahLst/>
              <a:cxnLst/>
              <a:rect l="l" t="t" r="r" b="b"/>
              <a:pathLst>
                <a:path w="72805" h="235" extrusionOk="0">
                  <a:moveTo>
                    <a:pt x="36405" y="0"/>
                  </a:moveTo>
                  <a:cubicBezTo>
                    <a:pt x="16296" y="0"/>
                    <a:pt x="0" y="52"/>
                    <a:pt x="0" y="118"/>
                  </a:cubicBezTo>
                  <a:cubicBezTo>
                    <a:pt x="0" y="182"/>
                    <a:pt x="16296" y="234"/>
                    <a:pt x="36405" y="234"/>
                  </a:cubicBezTo>
                  <a:cubicBezTo>
                    <a:pt x="56505" y="234"/>
                    <a:pt x="72804" y="182"/>
                    <a:pt x="72804" y="118"/>
                  </a:cubicBezTo>
                  <a:cubicBezTo>
                    <a:pt x="72804" y="52"/>
                    <a:pt x="56505" y="0"/>
                    <a:pt x="3640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3" name="Google Shape;2159;p47"/>
            <p:cNvSpPr/>
            <p:nvPr/>
          </p:nvSpPr>
          <p:spPr>
            <a:xfrm>
              <a:off x="2949650" y="914950"/>
              <a:ext cx="1654100" cy="1734050"/>
            </a:xfrm>
            <a:custGeom>
              <a:avLst/>
              <a:gdLst/>
              <a:ahLst/>
              <a:cxnLst/>
              <a:rect l="l" t="t" r="r" b="b"/>
              <a:pathLst>
                <a:path w="66164" h="69362" extrusionOk="0">
                  <a:moveTo>
                    <a:pt x="45785" y="0"/>
                  </a:moveTo>
                  <a:cubicBezTo>
                    <a:pt x="45396" y="0"/>
                    <a:pt x="45006" y="14"/>
                    <a:pt x="44617" y="41"/>
                  </a:cubicBezTo>
                  <a:cubicBezTo>
                    <a:pt x="40502" y="333"/>
                    <a:pt x="36647" y="2046"/>
                    <a:pt x="32689" y="3207"/>
                  </a:cubicBezTo>
                  <a:cubicBezTo>
                    <a:pt x="29524" y="4135"/>
                    <a:pt x="27628" y="4403"/>
                    <a:pt x="24731" y="4403"/>
                  </a:cubicBezTo>
                  <a:cubicBezTo>
                    <a:pt x="24004" y="4403"/>
                    <a:pt x="23214" y="4386"/>
                    <a:pt x="22325" y="4358"/>
                  </a:cubicBezTo>
                  <a:cubicBezTo>
                    <a:pt x="21907" y="4330"/>
                    <a:pt x="21489" y="4316"/>
                    <a:pt x="21071" y="4316"/>
                  </a:cubicBezTo>
                  <a:cubicBezTo>
                    <a:pt x="14674" y="4316"/>
                    <a:pt x="8329" y="7569"/>
                    <a:pt x="4657" y="12820"/>
                  </a:cubicBezTo>
                  <a:cubicBezTo>
                    <a:pt x="744" y="18414"/>
                    <a:pt x="1" y="26077"/>
                    <a:pt x="2767" y="32318"/>
                  </a:cubicBezTo>
                  <a:cubicBezTo>
                    <a:pt x="5080" y="37539"/>
                    <a:pt x="9563" y="41622"/>
                    <a:pt x="11551" y="46974"/>
                  </a:cubicBezTo>
                  <a:cubicBezTo>
                    <a:pt x="12914" y="50645"/>
                    <a:pt x="13015" y="54694"/>
                    <a:pt x="14402" y="58355"/>
                  </a:cubicBezTo>
                  <a:cubicBezTo>
                    <a:pt x="16880" y="64890"/>
                    <a:pt x="23772" y="69361"/>
                    <a:pt x="30706" y="69361"/>
                  </a:cubicBezTo>
                  <a:cubicBezTo>
                    <a:pt x="31754" y="69361"/>
                    <a:pt x="32803" y="69259"/>
                    <a:pt x="33837" y="69046"/>
                  </a:cubicBezTo>
                  <a:cubicBezTo>
                    <a:pt x="38571" y="68072"/>
                    <a:pt x="42827" y="65115"/>
                    <a:pt x="47648" y="64815"/>
                  </a:cubicBezTo>
                  <a:cubicBezTo>
                    <a:pt x="47959" y="64796"/>
                    <a:pt x="48272" y="64787"/>
                    <a:pt x="48587" y="64787"/>
                  </a:cubicBezTo>
                  <a:cubicBezTo>
                    <a:pt x="51497" y="64787"/>
                    <a:pt x="54581" y="65532"/>
                    <a:pt x="57411" y="65532"/>
                  </a:cubicBezTo>
                  <a:cubicBezTo>
                    <a:pt x="59382" y="65532"/>
                    <a:pt x="61230" y="65171"/>
                    <a:pt x="62811" y="63945"/>
                  </a:cubicBezTo>
                  <a:cubicBezTo>
                    <a:pt x="65675" y="61723"/>
                    <a:pt x="66163" y="57458"/>
                    <a:pt x="65125" y="53986"/>
                  </a:cubicBezTo>
                  <a:cubicBezTo>
                    <a:pt x="64086" y="50513"/>
                    <a:pt x="61851" y="47553"/>
                    <a:pt x="60015" y="44427"/>
                  </a:cubicBezTo>
                  <a:cubicBezTo>
                    <a:pt x="58179" y="41302"/>
                    <a:pt x="56685" y="37690"/>
                    <a:pt x="57365" y="34130"/>
                  </a:cubicBezTo>
                  <a:cubicBezTo>
                    <a:pt x="57982" y="30903"/>
                    <a:pt x="60268" y="28288"/>
                    <a:pt x="61707" y="25335"/>
                  </a:cubicBezTo>
                  <a:cubicBezTo>
                    <a:pt x="64401" y="19804"/>
                    <a:pt x="63911" y="12850"/>
                    <a:pt x="60467" y="7753"/>
                  </a:cubicBezTo>
                  <a:cubicBezTo>
                    <a:pt x="57239" y="2978"/>
                    <a:pt x="51538" y="0"/>
                    <a:pt x="45785" y="0"/>
                  </a:cubicBez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4" name="Google Shape;2160;p47"/>
            <p:cNvSpPr/>
            <p:nvPr/>
          </p:nvSpPr>
          <p:spPr>
            <a:xfrm>
              <a:off x="3433175" y="1353000"/>
              <a:ext cx="634675" cy="711550"/>
            </a:xfrm>
            <a:custGeom>
              <a:avLst/>
              <a:gdLst/>
              <a:ahLst/>
              <a:cxnLst/>
              <a:rect l="l" t="t" r="r" b="b"/>
              <a:pathLst>
                <a:path w="25387" h="28462" extrusionOk="0">
                  <a:moveTo>
                    <a:pt x="13511" y="0"/>
                  </a:moveTo>
                  <a:cubicBezTo>
                    <a:pt x="13296" y="0"/>
                    <a:pt x="13076" y="5"/>
                    <a:pt x="12853" y="14"/>
                  </a:cubicBezTo>
                  <a:cubicBezTo>
                    <a:pt x="12853" y="14"/>
                    <a:pt x="12849" y="14"/>
                    <a:pt x="12842" y="14"/>
                  </a:cubicBezTo>
                  <a:cubicBezTo>
                    <a:pt x="12524" y="14"/>
                    <a:pt x="5184" y="84"/>
                    <a:pt x="2620" y="6552"/>
                  </a:cubicBezTo>
                  <a:cubicBezTo>
                    <a:pt x="1" y="13163"/>
                    <a:pt x="3002" y="16359"/>
                    <a:pt x="4175" y="18303"/>
                  </a:cubicBezTo>
                  <a:cubicBezTo>
                    <a:pt x="5348" y="20248"/>
                    <a:pt x="8494" y="24478"/>
                    <a:pt x="8520" y="28462"/>
                  </a:cubicBezTo>
                  <a:lnTo>
                    <a:pt x="18748" y="28399"/>
                  </a:lnTo>
                  <a:cubicBezTo>
                    <a:pt x="18748" y="28399"/>
                    <a:pt x="19272" y="23508"/>
                    <a:pt x="22329" y="18419"/>
                  </a:cubicBezTo>
                  <a:cubicBezTo>
                    <a:pt x="25386" y="13328"/>
                    <a:pt x="25022" y="9616"/>
                    <a:pt x="24187" y="7399"/>
                  </a:cubicBezTo>
                  <a:cubicBezTo>
                    <a:pt x="23378" y="5245"/>
                    <a:pt x="20790" y="0"/>
                    <a:pt x="13511" y="0"/>
                  </a:cubicBezTo>
                  <a:close/>
                </a:path>
              </a:pathLst>
            </a:custGeom>
            <a:solidFill>
              <a:srgbClr val="E850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5" name="Google Shape;2161;p47"/>
            <p:cNvSpPr/>
            <p:nvPr/>
          </p:nvSpPr>
          <p:spPr>
            <a:xfrm>
              <a:off x="3597450" y="1592075"/>
              <a:ext cx="332425" cy="468925"/>
            </a:xfrm>
            <a:custGeom>
              <a:avLst/>
              <a:gdLst/>
              <a:ahLst/>
              <a:cxnLst/>
              <a:rect l="l" t="t" r="r" b="b"/>
              <a:pathLst>
                <a:path w="13297" h="18757" extrusionOk="0">
                  <a:moveTo>
                    <a:pt x="1984" y="146"/>
                  </a:moveTo>
                  <a:cubicBezTo>
                    <a:pt x="2249" y="146"/>
                    <a:pt x="2514" y="210"/>
                    <a:pt x="2752" y="324"/>
                  </a:cubicBezTo>
                  <a:cubicBezTo>
                    <a:pt x="3163" y="517"/>
                    <a:pt x="3509" y="830"/>
                    <a:pt x="3761" y="1196"/>
                  </a:cubicBezTo>
                  <a:cubicBezTo>
                    <a:pt x="4014" y="1563"/>
                    <a:pt x="4168" y="1986"/>
                    <a:pt x="4267" y="2411"/>
                  </a:cubicBezTo>
                  <a:cubicBezTo>
                    <a:pt x="4465" y="3266"/>
                    <a:pt x="4456" y="4135"/>
                    <a:pt x="4503" y="4965"/>
                  </a:cubicBezTo>
                  <a:cubicBezTo>
                    <a:pt x="4508" y="5082"/>
                    <a:pt x="4514" y="5197"/>
                    <a:pt x="4519" y="5313"/>
                  </a:cubicBezTo>
                  <a:lnTo>
                    <a:pt x="4519" y="5313"/>
                  </a:lnTo>
                  <a:cubicBezTo>
                    <a:pt x="4224" y="5285"/>
                    <a:pt x="3932" y="5249"/>
                    <a:pt x="3644" y="5202"/>
                  </a:cubicBezTo>
                  <a:cubicBezTo>
                    <a:pt x="2620" y="5033"/>
                    <a:pt x="1622" y="4634"/>
                    <a:pt x="949" y="3881"/>
                  </a:cubicBezTo>
                  <a:cubicBezTo>
                    <a:pt x="614" y="3513"/>
                    <a:pt x="363" y="3069"/>
                    <a:pt x="264" y="2593"/>
                  </a:cubicBezTo>
                  <a:cubicBezTo>
                    <a:pt x="157" y="2121"/>
                    <a:pt x="236" y="1621"/>
                    <a:pt x="444" y="1197"/>
                  </a:cubicBezTo>
                  <a:cubicBezTo>
                    <a:pt x="651" y="772"/>
                    <a:pt x="999" y="414"/>
                    <a:pt x="1429" y="249"/>
                  </a:cubicBezTo>
                  <a:cubicBezTo>
                    <a:pt x="1607" y="179"/>
                    <a:pt x="1795" y="146"/>
                    <a:pt x="1984" y="146"/>
                  </a:cubicBezTo>
                  <a:close/>
                  <a:moveTo>
                    <a:pt x="10883" y="330"/>
                  </a:moveTo>
                  <a:cubicBezTo>
                    <a:pt x="11506" y="330"/>
                    <a:pt x="12140" y="571"/>
                    <a:pt x="12597" y="1023"/>
                  </a:cubicBezTo>
                  <a:cubicBezTo>
                    <a:pt x="12928" y="1358"/>
                    <a:pt x="13143" y="1818"/>
                    <a:pt x="13128" y="2303"/>
                  </a:cubicBezTo>
                  <a:cubicBezTo>
                    <a:pt x="13120" y="2785"/>
                    <a:pt x="12928" y="3262"/>
                    <a:pt x="12626" y="3655"/>
                  </a:cubicBezTo>
                  <a:cubicBezTo>
                    <a:pt x="12328" y="4052"/>
                    <a:pt x="11915" y="4358"/>
                    <a:pt x="11457" y="4578"/>
                  </a:cubicBezTo>
                  <a:cubicBezTo>
                    <a:pt x="10998" y="4802"/>
                    <a:pt x="10496" y="4942"/>
                    <a:pt x="9985" y="5049"/>
                  </a:cubicBezTo>
                  <a:cubicBezTo>
                    <a:pt x="9172" y="5209"/>
                    <a:pt x="8349" y="5313"/>
                    <a:pt x="7521" y="5360"/>
                  </a:cubicBezTo>
                  <a:lnTo>
                    <a:pt x="7521" y="5360"/>
                  </a:lnTo>
                  <a:cubicBezTo>
                    <a:pt x="7527" y="5178"/>
                    <a:pt x="7535" y="4994"/>
                    <a:pt x="7548" y="4809"/>
                  </a:cubicBezTo>
                  <a:cubicBezTo>
                    <a:pt x="7604" y="3987"/>
                    <a:pt x="7751" y="3127"/>
                    <a:pt x="8135" y="2338"/>
                  </a:cubicBezTo>
                  <a:cubicBezTo>
                    <a:pt x="8519" y="1561"/>
                    <a:pt x="9153" y="841"/>
                    <a:pt x="10010" y="501"/>
                  </a:cubicBezTo>
                  <a:cubicBezTo>
                    <a:pt x="10284" y="386"/>
                    <a:pt x="10583" y="330"/>
                    <a:pt x="10883" y="330"/>
                  </a:cubicBezTo>
                  <a:close/>
                  <a:moveTo>
                    <a:pt x="1980" y="0"/>
                  </a:moveTo>
                  <a:cubicBezTo>
                    <a:pt x="1775" y="0"/>
                    <a:pt x="1570" y="35"/>
                    <a:pt x="1376" y="111"/>
                  </a:cubicBezTo>
                  <a:cubicBezTo>
                    <a:pt x="903" y="292"/>
                    <a:pt x="531" y="679"/>
                    <a:pt x="308" y="1130"/>
                  </a:cubicBezTo>
                  <a:cubicBezTo>
                    <a:pt x="85" y="1583"/>
                    <a:pt x="1" y="2118"/>
                    <a:pt x="114" y="2626"/>
                  </a:cubicBezTo>
                  <a:cubicBezTo>
                    <a:pt x="219" y="3132"/>
                    <a:pt x="484" y="3600"/>
                    <a:pt x="834" y="3985"/>
                  </a:cubicBezTo>
                  <a:cubicBezTo>
                    <a:pt x="1189" y="4372"/>
                    <a:pt x="1620" y="4684"/>
                    <a:pt x="2099" y="4903"/>
                  </a:cubicBezTo>
                  <a:cubicBezTo>
                    <a:pt x="2578" y="5124"/>
                    <a:pt x="3093" y="5265"/>
                    <a:pt x="3616" y="5357"/>
                  </a:cubicBezTo>
                  <a:cubicBezTo>
                    <a:pt x="3918" y="5406"/>
                    <a:pt x="4221" y="5443"/>
                    <a:pt x="4527" y="5471"/>
                  </a:cubicBezTo>
                  <a:lnTo>
                    <a:pt x="4527" y="5471"/>
                  </a:lnTo>
                  <a:cubicBezTo>
                    <a:pt x="4596" y="6944"/>
                    <a:pt x="4660" y="8324"/>
                    <a:pt x="4719" y="9596"/>
                  </a:cubicBezTo>
                  <a:cubicBezTo>
                    <a:pt x="4855" y="12422"/>
                    <a:pt x="4966" y="14710"/>
                    <a:pt x="5043" y="16300"/>
                  </a:cubicBezTo>
                  <a:cubicBezTo>
                    <a:pt x="5084" y="17086"/>
                    <a:pt x="5116" y="17698"/>
                    <a:pt x="5138" y="18122"/>
                  </a:cubicBezTo>
                  <a:cubicBezTo>
                    <a:pt x="5150" y="18325"/>
                    <a:pt x="5161" y="18483"/>
                    <a:pt x="5167" y="18596"/>
                  </a:cubicBezTo>
                  <a:cubicBezTo>
                    <a:pt x="5174" y="18703"/>
                    <a:pt x="5182" y="18756"/>
                    <a:pt x="5182" y="18756"/>
                  </a:cubicBezTo>
                  <a:cubicBezTo>
                    <a:pt x="5182" y="18756"/>
                    <a:pt x="5183" y="18701"/>
                    <a:pt x="5182" y="18596"/>
                  </a:cubicBezTo>
                  <a:cubicBezTo>
                    <a:pt x="5179" y="18483"/>
                    <a:pt x="5174" y="18323"/>
                    <a:pt x="5168" y="18120"/>
                  </a:cubicBezTo>
                  <a:cubicBezTo>
                    <a:pt x="5153" y="17696"/>
                    <a:pt x="5131" y="17083"/>
                    <a:pt x="5102" y="16297"/>
                  </a:cubicBezTo>
                  <a:cubicBezTo>
                    <a:pt x="5038" y="14707"/>
                    <a:pt x="4943" y="12417"/>
                    <a:pt x="4829" y="9591"/>
                  </a:cubicBezTo>
                  <a:cubicBezTo>
                    <a:pt x="4775" y="8324"/>
                    <a:pt x="4717" y="6949"/>
                    <a:pt x="4655" y="5482"/>
                  </a:cubicBezTo>
                  <a:lnTo>
                    <a:pt x="4655" y="5482"/>
                  </a:lnTo>
                  <a:cubicBezTo>
                    <a:pt x="5226" y="5530"/>
                    <a:pt x="5803" y="5546"/>
                    <a:pt x="6384" y="5546"/>
                  </a:cubicBezTo>
                  <a:cubicBezTo>
                    <a:pt x="6530" y="5546"/>
                    <a:pt x="6677" y="5545"/>
                    <a:pt x="6824" y="5543"/>
                  </a:cubicBezTo>
                  <a:cubicBezTo>
                    <a:pt x="7013" y="5540"/>
                    <a:pt x="7201" y="5534"/>
                    <a:pt x="7389" y="5524"/>
                  </a:cubicBezTo>
                  <a:lnTo>
                    <a:pt x="7389" y="5524"/>
                  </a:lnTo>
                  <a:cubicBezTo>
                    <a:pt x="7377" y="6104"/>
                    <a:pt x="7393" y="6668"/>
                    <a:pt x="7409" y="7216"/>
                  </a:cubicBezTo>
                  <a:cubicBezTo>
                    <a:pt x="7428" y="7990"/>
                    <a:pt x="7471" y="8732"/>
                    <a:pt x="7517" y="9440"/>
                  </a:cubicBezTo>
                  <a:cubicBezTo>
                    <a:pt x="7716" y="12269"/>
                    <a:pt x="8031" y="14543"/>
                    <a:pt x="8242" y="16114"/>
                  </a:cubicBezTo>
                  <a:cubicBezTo>
                    <a:pt x="8354" y="16894"/>
                    <a:pt x="8441" y="17501"/>
                    <a:pt x="8500" y="17921"/>
                  </a:cubicBezTo>
                  <a:cubicBezTo>
                    <a:pt x="8531" y="18122"/>
                    <a:pt x="8556" y="18278"/>
                    <a:pt x="8572" y="18389"/>
                  </a:cubicBezTo>
                  <a:cubicBezTo>
                    <a:pt x="8589" y="18495"/>
                    <a:pt x="8603" y="18548"/>
                    <a:pt x="8603" y="18548"/>
                  </a:cubicBezTo>
                  <a:cubicBezTo>
                    <a:pt x="8603" y="18548"/>
                    <a:pt x="8600" y="18493"/>
                    <a:pt x="8591" y="18388"/>
                  </a:cubicBezTo>
                  <a:cubicBezTo>
                    <a:pt x="8575" y="18275"/>
                    <a:pt x="8557" y="18119"/>
                    <a:pt x="8533" y="17917"/>
                  </a:cubicBezTo>
                  <a:cubicBezTo>
                    <a:pt x="8479" y="17496"/>
                    <a:pt x="8403" y="16888"/>
                    <a:pt x="8303" y="16106"/>
                  </a:cubicBezTo>
                  <a:cubicBezTo>
                    <a:pt x="8111" y="14534"/>
                    <a:pt x="7812" y="12258"/>
                    <a:pt x="7629" y="9432"/>
                  </a:cubicBezTo>
                  <a:cubicBezTo>
                    <a:pt x="7586" y="8726"/>
                    <a:pt x="7543" y="7986"/>
                    <a:pt x="7529" y="7213"/>
                  </a:cubicBezTo>
                  <a:cubicBezTo>
                    <a:pt x="7519" y="6663"/>
                    <a:pt x="7505" y="6096"/>
                    <a:pt x="7517" y="5517"/>
                  </a:cubicBezTo>
                  <a:lnTo>
                    <a:pt x="7517" y="5517"/>
                  </a:lnTo>
                  <a:cubicBezTo>
                    <a:pt x="8357" y="5470"/>
                    <a:pt x="9192" y="5364"/>
                    <a:pt x="10018" y="5202"/>
                  </a:cubicBezTo>
                  <a:cubicBezTo>
                    <a:pt x="10536" y="5092"/>
                    <a:pt x="11048" y="4950"/>
                    <a:pt x="11524" y="4718"/>
                  </a:cubicBezTo>
                  <a:cubicBezTo>
                    <a:pt x="11998" y="4491"/>
                    <a:pt x="12435" y="4169"/>
                    <a:pt x="12749" y="3748"/>
                  </a:cubicBezTo>
                  <a:cubicBezTo>
                    <a:pt x="13067" y="3334"/>
                    <a:pt x="13273" y="2827"/>
                    <a:pt x="13279" y="2304"/>
                  </a:cubicBezTo>
                  <a:cubicBezTo>
                    <a:pt x="13296" y="1781"/>
                    <a:pt x="13059" y="1274"/>
                    <a:pt x="12704" y="916"/>
                  </a:cubicBezTo>
                  <a:cubicBezTo>
                    <a:pt x="12217" y="436"/>
                    <a:pt x="11547" y="183"/>
                    <a:pt x="10888" y="183"/>
                  </a:cubicBezTo>
                  <a:cubicBezTo>
                    <a:pt x="10568" y="183"/>
                    <a:pt x="10250" y="243"/>
                    <a:pt x="9958" y="365"/>
                  </a:cubicBezTo>
                  <a:cubicBezTo>
                    <a:pt x="9057" y="726"/>
                    <a:pt x="8406" y="1476"/>
                    <a:pt x="8011" y="2277"/>
                  </a:cubicBezTo>
                  <a:cubicBezTo>
                    <a:pt x="7617" y="3092"/>
                    <a:pt x="7473" y="3968"/>
                    <a:pt x="7418" y="4800"/>
                  </a:cubicBezTo>
                  <a:cubicBezTo>
                    <a:pt x="7406" y="4991"/>
                    <a:pt x="7397" y="5180"/>
                    <a:pt x="7392" y="5367"/>
                  </a:cubicBezTo>
                  <a:lnTo>
                    <a:pt x="7392" y="5367"/>
                  </a:lnTo>
                  <a:cubicBezTo>
                    <a:pt x="7202" y="5376"/>
                    <a:pt x="7012" y="5383"/>
                    <a:pt x="6821" y="5386"/>
                  </a:cubicBezTo>
                  <a:cubicBezTo>
                    <a:pt x="6675" y="5388"/>
                    <a:pt x="6529" y="5389"/>
                    <a:pt x="6383" y="5389"/>
                  </a:cubicBezTo>
                  <a:cubicBezTo>
                    <a:pt x="5800" y="5389"/>
                    <a:pt x="5220" y="5372"/>
                    <a:pt x="4648" y="5324"/>
                  </a:cubicBezTo>
                  <a:lnTo>
                    <a:pt x="4648" y="5324"/>
                  </a:lnTo>
                  <a:cubicBezTo>
                    <a:pt x="4643" y="5204"/>
                    <a:pt x="4638" y="5082"/>
                    <a:pt x="4633" y="4961"/>
                  </a:cubicBezTo>
                  <a:cubicBezTo>
                    <a:pt x="4587" y="4130"/>
                    <a:pt x="4601" y="3260"/>
                    <a:pt x="4402" y="2379"/>
                  </a:cubicBezTo>
                  <a:cubicBezTo>
                    <a:pt x="4300" y="1944"/>
                    <a:pt x="4142" y="1505"/>
                    <a:pt x="3877" y="1116"/>
                  </a:cubicBezTo>
                  <a:cubicBezTo>
                    <a:pt x="3613" y="731"/>
                    <a:pt x="3250" y="399"/>
                    <a:pt x="2813" y="193"/>
                  </a:cubicBezTo>
                  <a:cubicBezTo>
                    <a:pt x="2558" y="70"/>
                    <a:pt x="2270" y="0"/>
                    <a:pt x="198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6" name="Google Shape;2162;p47"/>
            <p:cNvSpPr/>
            <p:nvPr/>
          </p:nvSpPr>
          <p:spPr>
            <a:xfrm>
              <a:off x="3646100" y="2056850"/>
              <a:ext cx="259300" cy="255175"/>
            </a:xfrm>
            <a:custGeom>
              <a:avLst/>
              <a:gdLst/>
              <a:ahLst/>
              <a:cxnLst/>
              <a:rect l="l" t="t" r="r" b="b"/>
              <a:pathLst>
                <a:path w="10372" h="10207" extrusionOk="0">
                  <a:moveTo>
                    <a:pt x="10261" y="0"/>
                  </a:moveTo>
                  <a:lnTo>
                    <a:pt x="0" y="161"/>
                  </a:lnTo>
                  <a:lnTo>
                    <a:pt x="125" y="6226"/>
                  </a:lnTo>
                  <a:lnTo>
                    <a:pt x="3458" y="10206"/>
                  </a:lnTo>
                  <a:lnTo>
                    <a:pt x="7393" y="10038"/>
                  </a:lnTo>
                  <a:lnTo>
                    <a:pt x="10372" y="6480"/>
                  </a:lnTo>
                  <a:lnTo>
                    <a:pt x="10261"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7" name="Google Shape;2163;p47"/>
            <p:cNvSpPr/>
            <p:nvPr/>
          </p:nvSpPr>
          <p:spPr>
            <a:xfrm>
              <a:off x="3730850" y="2286875"/>
              <a:ext cx="100125" cy="25425"/>
            </a:xfrm>
            <a:custGeom>
              <a:avLst/>
              <a:gdLst/>
              <a:ahLst/>
              <a:cxnLst/>
              <a:rect l="l" t="t" r="r" b="b"/>
              <a:pathLst>
                <a:path w="4005" h="1017" extrusionOk="0">
                  <a:moveTo>
                    <a:pt x="2071" y="0"/>
                  </a:moveTo>
                  <a:cubicBezTo>
                    <a:pt x="2030" y="0"/>
                    <a:pt x="1989" y="2"/>
                    <a:pt x="1947" y="4"/>
                  </a:cubicBezTo>
                  <a:cubicBezTo>
                    <a:pt x="1184" y="51"/>
                    <a:pt x="478" y="420"/>
                    <a:pt x="0" y="1016"/>
                  </a:cubicBezTo>
                  <a:lnTo>
                    <a:pt x="4004" y="837"/>
                  </a:lnTo>
                  <a:cubicBezTo>
                    <a:pt x="3504" y="331"/>
                    <a:pt x="2784" y="0"/>
                    <a:pt x="20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8" name="Google Shape;2164;p47"/>
            <p:cNvSpPr/>
            <p:nvPr/>
          </p:nvSpPr>
          <p:spPr>
            <a:xfrm>
              <a:off x="3652900" y="2172875"/>
              <a:ext cx="245775" cy="37900"/>
            </a:xfrm>
            <a:custGeom>
              <a:avLst/>
              <a:gdLst/>
              <a:ahLst/>
              <a:cxnLst/>
              <a:rect l="l" t="t" r="r" b="b"/>
              <a:pathLst>
                <a:path w="9831" h="1516" extrusionOk="0">
                  <a:moveTo>
                    <a:pt x="5071" y="0"/>
                  </a:moveTo>
                  <a:cubicBezTo>
                    <a:pt x="5009" y="0"/>
                    <a:pt x="4948" y="1"/>
                    <a:pt x="4886" y="2"/>
                  </a:cubicBezTo>
                  <a:cubicBezTo>
                    <a:pt x="3449" y="31"/>
                    <a:pt x="2181" y="403"/>
                    <a:pt x="1326" y="779"/>
                  </a:cubicBezTo>
                  <a:cubicBezTo>
                    <a:pt x="987" y="926"/>
                    <a:pt x="658" y="1094"/>
                    <a:pt x="341" y="1285"/>
                  </a:cubicBezTo>
                  <a:cubicBezTo>
                    <a:pt x="118" y="1420"/>
                    <a:pt x="0" y="1504"/>
                    <a:pt x="6" y="1514"/>
                  </a:cubicBezTo>
                  <a:cubicBezTo>
                    <a:pt x="7" y="1515"/>
                    <a:pt x="8" y="1515"/>
                    <a:pt x="9" y="1515"/>
                  </a:cubicBezTo>
                  <a:cubicBezTo>
                    <a:pt x="28" y="1515"/>
                    <a:pt x="153" y="1449"/>
                    <a:pt x="370" y="1337"/>
                  </a:cubicBezTo>
                  <a:cubicBezTo>
                    <a:pt x="601" y="1218"/>
                    <a:pt x="939" y="1054"/>
                    <a:pt x="1369" y="881"/>
                  </a:cubicBezTo>
                  <a:cubicBezTo>
                    <a:pt x="2225" y="534"/>
                    <a:pt x="3476" y="189"/>
                    <a:pt x="4889" y="159"/>
                  </a:cubicBezTo>
                  <a:cubicBezTo>
                    <a:pt x="4957" y="158"/>
                    <a:pt x="5025" y="157"/>
                    <a:pt x="5092" y="157"/>
                  </a:cubicBezTo>
                  <a:cubicBezTo>
                    <a:pt x="6423" y="157"/>
                    <a:pt x="7609" y="439"/>
                    <a:pt x="8437" y="734"/>
                  </a:cubicBezTo>
                  <a:cubicBezTo>
                    <a:pt x="8873" y="889"/>
                    <a:pt x="9219" y="1039"/>
                    <a:pt x="9454" y="1149"/>
                  </a:cubicBezTo>
                  <a:cubicBezTo>
                    <a:pt x="9672" y="1249"/>
                    <a:pt x="9800" y="1311"/>
                    <a:pt x="9822" y="1311"/>
                  </a:cubicBezTo>
                  <a:cubicBezTo>
                    <a:pt x="9824" y="1311"/>
                    <a:pt x="9825" y="1310"/>
                    <a:pt x="9826" y="1309"/>
                  </a:cubicBezTo>
                  <a:cubicBezTo>
                    <a:pt x="9830" y="1302"/>
                    <a:pt x="9710" y="1221"/>
                    <a:pt x="9482" y="1094"/>
                  </a:cubicBezTo>
                  <a:cubicBezTo>
                    <a:pt x="9158" y="918"/>
                    <a:pt x="8821" y="762"/>
                    <a:pt x="8475" y="630"/>
                  </a:cubicBezTo>
                  <a:cubicBezTo>
                    <a:pt x="7644" y="304"/>
                    <a:pt x="6434" y="0"/>
                    <a:pt x="50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9" name="Google Shape;2165;p47"/>
            <p:cNvSpPr/>
            <p:nvPr/>
          </p:nvSpPr>
          <p:spPr>
            <a:xfrm>
              <a:off x="3653250" y="2133525"/>
              <a:ext cx="245775" cy="37875"/>
            </a:xfrm>
            <a:custGeom>
              <a:avLst/>
              <a:gdLst/>
              <a:ahLst/>
              <a:cxnLst/>
              <a:rect l="l" t="t" r="r" b="b"/>
              <a:pathLst>
                <a:path w="9831" h="1515" extrusionOk="0">
                  <a:moveTo>
                    <a:pt x="5072" y="0"/>
                  </a:moveTo>
                  <a:cubicBezTo>
                    <a:pt x="5011" y="0"/>
                    <a:pt x="4949" y="1"/>
                    <a:pt x="4888" y="2"/>
                  </a:cubicBezTo>
                  <a:cubicBezTo>
                    <a:pt x="3449" y="31"/>
                    <a:pt x="2181" y="401"/>
                    <a:pt x="1327" y="779"/>
                  </a:cubicBezTo>
                  <a:cubicBezTo>
                    <a:pt x="988" y="926"/>
                    <a:pt x="658" y="1094"/>
                    <a:pt x="341" y="1284"/>
                  </a:cubicBezTo>
                  <a:cubicBezTo>
                    <a:pt x="118" y="1420"/>
                    <a:pt x="0" y="1504"/>
                    <a:pt x="6" y="1513"/>
                  </a:cubicBezTo>
                  <a:cubicBezTo>
                    <a:pt x="7" y="1514"/>
                    <a:pt x="8" y="1514"/>
                    <a:pt x="9" y="1514"/>
                  </a:cubicBezTo>
                  <a:cubicBezTo>
                    <a:pt x="31" y="1514"/>
                    <a:pt x="157" y="1448"/>
                    <a:pt x="372" y="1337"/>
                  </a:cubicBezTo>
                  <a:cubicBezTo>
                    <a:pt x="601" y="1218"/>
                    <a:pt x="941" y="1053"/>
                    <a:pt x="1370" y="882"/>
                  </a:cubicBezTo>
                  <a:cubicBezTo>
                    <a:pt x="2225" y="535"/>
                    <a:pt x="3479" y="189"/>
                    <a:pt x="4891" y="158"/>
                  </a:cubicBezTo>
                  <a:cubicBezTo>
                    <a:pt x="4956" y="157"/>
                    <a:pt x="5020" y="156"/>
                    <a:pt x="5085" y="156"/>
                  </a:cubicBezTo>
                  <a:cubicBezTo>
                    <a:pt x="6418" y="156"/>
                    <a:pt x="7607" y="437"/>
                    <a:pt x="8437" y="735"/>
                  </a:cubicBezTo>
                  <a:cubicBezTo>
                    <a:pt x="8873" y="889"/>
                    <a:pt x="9218" y="1039"/>
                    <a:pt x="9454" y="1148"/>
                  </a:cubicBezTo>
                  <a:cubicBezTo>
                    <a:pt x="9672" y="1250"/>
                    <a:pt x="9800" y="1311"/>
                    <a:pt x="9822" y="1311"/>
                  </a:cubicBezTo>
                  <a:cubicBezTo>
                    <a:pt x="9824" y="1311"/>
                    <a:pt x="9825" y="1311"/>
                    <a:pt x="9826" y="1310"/>
                  </a:cubicBezTo>
                  <a:cubicBezTo>
                    <a:pt x="9830" y="1302"/>
                    <a:pt x="9709" y="1221"/>
                    <a:pt x="9481" y="1094"/>
                  </a:cubicBezTo>
                  <a:cubicBezTo>
                    <a:pt x="9157" y="917"/>
                    <a:pt x="8821" y="762"/>
                    <a:pt x="8477" y="631"/>
                  </a:cubicBezTo>
                  <a:cubicBezTo>
                    <a:pt x="7644" y="304"/>
                    <a:pt x="6434" y="0"/>
                    <a:pt x="507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0" name="Google Shape;2166;p47"/>
            <p:cNvSpPr/>
            <p:nvPr/>
          </p:nvSpPr>
          <p:spPr>
            <a:xfrm>
              <a:off x="3651250" y="2096100"/>
              <a:ext cx="245825" cy="37875"/>
            </a:xfrm>
            <a:custGeom>
              <a:avLst/>
              <a:gdLst/>
              <a:ahLst/>
              <a:cxnLst/>
              <a:rect l="l" t="t" r="r" b="b"/>
              <a:pathLst>
                <a:path w="9833" h="1515" extrusionOk="0">
                  <a:moveTo>
                    <a:pt x="5072" y="0"/>
                  </a:moveTo>
                  <a:cubicBezTo>
                    <a:pt x="5011" y="0"/>
                    <a:pt x="4950" y="1"/>
                    <a:pt x="4888" y="2"/>
                  </a:cubicBezTo>
                  <a:cubicBezTo>
                    <a:pt x="3449" y="31"/>
                    <a:pt x="2181" y="401"/>
                    <a:pt x="1326" y="779"/>
                  </a:cubicBezTo>
                  <a:cubicBezTo>
                    <a:pt x="987" y="926"/>
                    <a:pt x="658" y="1094"/>
                    <a:pt x="342" y="1284"/>
                  </a:cubicBezTo>
                  <a:cubicBezTo>
                    <a:pt x="118" y="1420"/>
                    <a:pt x="0" y="1504"/>
                    <a:pt x="7" y="1513"/>
                  </a:cubicBezTo>
                  <a:cubicBezTo>
                    <a:pt x="7" y="1514"/>
                    <a:pt x="8" y="1514"/>
                    <a:pt x="10" y="1514"/>
                  </a:cubicBezTo>
                  <a:cubicBezTo>
                    <a:pt x="31" y="1514"/>
                    <a:pt x="156" y="1448"/>
                    <a:pt x="371" y="1337"/>
                  </a:cubicBezTo>
                  <a:cubicBezTo>
                    <a:pt x="601" y="1218"/>
                    <a:pt x="939" y="1053"/>
                    <a:pt x="1369" y="882"/>
                  </a:cubicBezTo>
                  <a:cubicBezTo>
                    <a:pt x="2226" y="534"/>
                    <a:pt x="3478" y="189"/>
                    <a:pt x="4891" y="158"/>
                  </a:cubicBezTo>
                  <a:cubicBezTo>
                    <a:pt x="4956" y="157"/>
                    <a:pt x="5021" y="156"/>
                    <a:pt x="5085" y="156"/>
                  </a:cubicBezTo>
                  <a:cubicBezTo>
                    <a:pt x="6420" y="156"/>
                    <a:pt x="7609" y="437"/>
                    <a:pt x="8437" y="735"/>
                  </a:cubicBezTo>
                  <a:cubicBezTo>
                    <a:pt x="8875" y="889"/>
                    <a:pt x="9219" y="1039"/>
                    <a:pt x="9454" y="1148"/>
                  </a:cubicBezTo>
                  <a:cubicBezTo>
                    <a:pt x="9673" y="1250"/>
                    <a:pt x="9800" y="1311"/>
                    <a:pt x="9823" y="1311"/>
                  </a:cubicBezTo>
                  <a:cubicBezTo>
                    <a:pt x="9824" y="1311"/>
                    <a:pt x="9826" y="1311"/>
                    <a:pt x="9826" y="1310"/>
                  </a:cubicBezTo>
                  <a:cubicBezTo>
                    <a:pt x="9832" y="1301"/>
                    <a:pt x="9711" y="1221"/>
                    <a:pt x="9482" y="1094"/>
                  </a:cubicBezTo>
                  <a:cubicBezTo>
                    <a:pt x="9158" y="917"/>
                    <a:pt x="8821" y="762"/>
                    <a:pt x="8476" y="631"/>
                  </a:cubicBezTo>
                  <a:cubicBezTo>
                    <a:pt x="7644" y="304"/>
                    <a:pt x="6435" y="0"/>
                    <a:pt x="507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1" name="Google Shape;2167;p47"/>
            <p:cNvSpPr/>
            <p:nvPr/>
          </p:nvSpPr>
          <p:spPr>
            <a:xfrm>
              <a:off x="3495025" y="1399750"/>
              <a:ext cx="211950" cy="413600"/>
            </a:xfrm>
            <a:custGeom>
              <a:avLst/>
              <a:gdLst/>
              <a:ahLst/>
              <a:cxnLst/>
              <a:rect l="l" t="t" r="r" b="b"/>
              <a:pathLst>
                <a:path w="8478" h="16544" extrusionOk="0">
                  <a:moveTo>
                    <a:pt x="7521" y="0"/>
                  </a:moveTo>
                  <a:cubicBezTo>
                    <a:pt x="7475" y="0"/>
                    <a:pt x="7427" y="2"/>
                    <a:pt x="7377" y="4"/>
                  </a:cubicBezTo>
                  <a:cubicBezTo>
                    <a:pt x="6803" y="28"/>
                    <a:pt x="6000" y="233"/>
                    <a:pt x="5092" y="698"/>
                  </a:cubicBezTo>
                  <a:cubicBezTo>
                    <a:pt x="4183" y="1160"/>
                    <a:pt x="3191" y="1911"/>
                    <a:pt x="2313" y="2972"/>
                  </a:cubicBezTo>
                  <a:cubicBezTo>
                    <a:pt x="1437" y="4029"/>
                    <a:pt x="698" y="5416"/>
                    <a:pt x="340" y="7008"/>
                  </a:cubicBezTo>
                  <a:cubicBezTo>
                    <a:pt x="1" y="8604"/>
                    <a:pt x="91" y="10172"/>
                    <a:pt x="446" y="11498"/>
                  </a:cubicBezTo>
                  <a:cubicBezTo>
                    <a:pt x="799" y="12828"/>
                    <a:pt x="1389" y="13926"/>
                    <a:pt x="2020" y="14726"/>
                  </a:cubicBezTo>
                  <a:cubicBezTo>
                    <a:pt x="2651" y="15527"/>
                    <a:pt x="3293" y="16047"/>
                    <a:pt x="3804" y="16310"/>
                  </a:cubicBezTo>
                  <a:cubicBezTo>
                    <a:pt x="4110" y="16469"/>
                    <a:pt x="4360" y="16543"/>
                    <a:pt x="4541" y="16543"/>
                  </a:cubicBezTo>
                  <a:cubicBezTo>
                    <a:pt x="4662" y="16543"/>
                    <a:pt x="4753" y="16510"/>
                    <a:pt x="4809" y="16446"/>
                  </a:cubicBezTo>
                  <a:cubicBezTo>
                    <a:pt x="5113" y="16104"/>
                    <a:pt x="4498" y="15146"/>
                    <a:pt x="3946" y="13619"/>
                  </a:cubicBezTo>
                  <a:cubicBezTo>
                    <a:pt x="3624" y="12747"/>
                    <a:pt x="3400" y="11843"/>
                    <a:pt x="3284" y="10923"/>
                  </a:cubicBezTo>
                  <a:cubicBezTo>
                    <a:pt x="2983" y="8746"/>
                    <a:pt x="3468" y="6534"/>
                    <a:pt x="4651" y="4682"/>
                  </a:cubicBezTo>
                  <a:cubicBezTo>
                    <a:pt x="5142" y="3894"/>
                    <a:pt x="5722" y="3165"/>
                    <a:pt x="6379" y="2510"/>
                  </a:cubicBezTo>
                  <a:cubicBezTo>
                    <a:pt x="7520" y="1351"/>
                    <a:pt x="8478" y="739"/>
                    <a:pt x="8346" y="300"/>
                  </a:cubicBezTo>
                  <a:cubicBezTo>
                    <a:pt x="8290" y="115"/>
                    <a:pt x="8005" y="0"/>
                    <a:pt x="752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2" name="Google Shape;2168;p47"/>
            <p:cNvSpPr/>
            <p:nvPr/>
          </p:nvSpPr>
          <p:spPr>
            <a:xfrm>
              <a:off x="3625550" y="1861850"/>
              <a:ext cx="72150" cy="78575"/>
            </a:xfrm>
            <a:custGeom>
              <a:avLst/>
              <a:gdLst/>
              <a:ahLst/>
              <a:cxnLst/>
              <a:rect l="l" t="t" r="r" b="b"/>
              <a:pathLst>
                <a:path w="2886" h="3143" extrusionOk="0">
                  <a:moveTo>
                    <a:pt x="1446" y="1"/>
                  </a:moveTo>
                  <a:cubicBezTo>
                    <a:pt x="664" y="1"/>
                    <a:pt x="24" y="691"/>
                    <a:pt x="12" y="1552"/>
                  </a:cubicBezTo>
                  <a:cubicBezTo>
                    <a:pt x="1" y="2420"/>
                    <a:pt x="632" y="3131"/>
                    <a:pt x="1423" y="3142"/>
                  </a:cubicBezTo>
                  <a:cubicBezTo>
                    <a:pt x="1429" y="3142"/>
                    <a:pt x="1435" y="3142"/>
                    <a:pt x="1441" y="3142"/>
                  </a:cubicBezTo>
                  <a:cubicBezTo>
                    <a:pt x="2222" y="3142"/>
                    <a:pt x="2862" y="2452"/>
                    <a:pt x="2874" y="1590"/>
                  </a:cubicBezTo>
                  <a:cubicBezTo>
                    <a:pt x="2885" y="723"/>
                    <a:pt x="2255" y="10"/>
                    <a:pt x="1464" y="1"/>
                  </a:cubicBezTo>
                  <a:cubicBezTo>
                    <a:pt x="1458" y="1"/>
                    <a:pt x="1452" y="1"/>
                    <a:pt x="14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3" name="Google Shape;2169;p47"/>
            <p:cNvSpPr/>
            <p:nvPr/>
          </p:nvSpPr>
          <p:spPr>
            <a:xfrm>
              <a:off x="3303950" y="1305075"/>
              <a:ext cx="144400" cy="108250"/>
            </a:xfrm>
            <a:custGeom>
              <a:avLst/>
              <a:gdLst/>
              <a:ahLst/>
              <a:cxnLst/>
              <a:rect l="l" t="t" r="r" b="b"/>
              <a:pathLst>
                <a:path w="5776" h="4330" extrusionOk="0">
                  <a:moveTo>
                    <a:pt x="29" y="0"/>
                  </a:moveTo>
                  <a:cubicBezTo>
                    <a:pt x="28" y="0"/>
                    <a:pt x="27" y="1"/>
                    <a:pt x="27" y="1"/>
                  </a:cubicBezTo>
                  <a:cubicBezTo>
                    <a:pt x="1" y="36"/>
                    <a:pt x="1261" y="1033"/>
                    <a:pt x="2840" y="2228"/>
                  </a:cubicBezTo>
                  <a:cubicBezTo>
                    <a:pt x="4393" y="3401"/>
                    <a:pt x="5678" y="4330"/>
                    <a:pt x="5747" y="4330"/>
                  </a:cubicBezTo>
                  <a:cubicBezTo>
                    <a:pt x="5748" y="4330"/>
                    <a:pt x="5749" y="4330"/>
                    <a:pt x="5749" y="4329"/>
                  </a:cubicBezTo>
                  <a:cubicBezTo>
                    <a:pt x="5775" y="4295"/>
                    <a:pt x="4515" y="3298"/>
                    <a:pt x="2935" y="2102"/>
                  </a:cubicBezTo>
                  <a:cubicBezTo>
                    <a:pt x="1383" y="928"/>
                    <a:pt x="100" y="0"/>
                    <a:pt x="2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4" name="Google Shape;2170;p47"/>
            <p:cNvSpPr/>
            <p:nvPr/>
          </p:nvSpPr>
          <p:spPr>
            <a:xfrm>
              <a:off x="3442700" y="1270175"/>
              <a:ext cx="59575" cy="71900"/>
            </a:xfrm>
            <a:custGeom>
              <a:avLst/>
              <a:gdLst/>
              <a:ahLst/>
              <a:cxnLst/>
              <a:rect l="l" t="t" r="r" b="b"/>
              <a:pathLst>
                <a:path w="2383" h="2876" extrusionOk="0">
                  <a:moveTo>
                    <a:pt x="38" y="0"/>
                  </a:moveTo>
                  <a:cubicBezTo>
                    <a:pt x="37" y="0"/>
                    <a:pt x="36" y="0"/>
                    <a:pt x="35" y="1"/>
                  </a:cubicBezTo>
                  <a:cubicBezTo>
                    <a:pt x="0" y="27"/>
                    <a:pt x="493" y="694"/>
                    <a:pt x="1130" y="1487"/>
                  </a:cubicBezTo>
                  <a:cubicBezTo>
                    <a:pt x="1756" y="2263"/>
                    <a:pt x="2292" y="2875"/>
                    <a:pt x="2346" y="2875"/>
                  </a:cubicBezTo>
                  <a:cubicBezTo>
                    <a:pt x="2348" y="2875"/>
                    <a:pt x="2349" y="2875"/>
                    <a:pt x="2349" y="2874"/>
                  </a:cubicBezTo>
                  <a:cubicBezTo>
                    <a:pt x="2383" y="2847"/>
                    <a:pt x="1892" y="2182"/>
                    <a:pt x="1253" y="1388"/>
                  </a:cubicBezTo>
                  <a:cubicBezTo>
                    <a:pt x="627" y="611"/>
                    <a:pt x="92" y="0"/>
                    <a:pt x="3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5" name="Google Shape;2171;p47"/>
            <p:cNvSpPr/>
            <p:nvPr/>
          </p:nvSpPr>
          <p:spPr>
            <a:xfrm>
              <a:off x="3563050" y="1162950"/>
              <a:ext cx="56450" cy="162700"/>
            </a:xfrm>
            <a:custGeom>
              <a:avLst/>
              <a:gdLst/>
              <a:ahLst/>
              <a:cxnLst/>
              <a:rect l="l" t="t" r="r" b="b"/>
              <a:pathLst>
                <a:path w="2258" h="6508" extrusionOk="0">
                  <a:moveTo>
                    <a:pt x="42" y="0"/>
                  </a:moveTo>
                  <a:cubicBezTo>
                    <a:pt x="42" y="0"/>
                    <a:pt x="42" y="0"/>
                    <a:pt x="42" y="0"/>
                  </a:cubicBezTo>
                  <a:cubicBezTo>
                    <a:pt x="0" y="14"/>
                    <a:pt x="455" y="1482"/>
                    <a:pt x="1056" y="3279"/>
                  </a:cubicBezTo>
                  <a:cubicBezTo>
                    <a:pt x="1652" y="5067"/>
                    <a:pt x="2172" y="6507"/>
                    <a:pt x="2217" y="6507"/>
                  </a:cubicBezTo>
                  <a:cubicBezTo>
                    <a:pt x="2217" y="6507"/>
                    <a:pt x="2218" y="6507"/>
                    <a:pt x="2218" y="6507"/>
                  </a:cubicBezTo>
                  <a:cubicBezTo>
                    <a:pt x="2258" y="6494"/>
                    <a:pt x="1805" y="5026"/>
                    <a:pt x="1204" y="3229"/>
                  </a:cubicBezTo>
                  <a:cubicBezTo>
                    <a:pt x="606" y="1440"/>
                    <a:pt x="88" y="0"/>
                    <a:pt x="4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6" name="Google Shape;2172;p47"/>
            <p:cNvSpPr/>
            <p:nvPr/>
          </p:nvSpPr>
          <p:spPr>
            <a:xfrm>
              <a:off x="3749800" y="1212275"/>
              <a:ext cx="13600" cy="82325"/>
            </a:xfrm>
            <a:custGeom>
              <a:avLst/>
              <a:gdLst/>
              <a:ahLst/>
              <a:cxnLst/>
              <a:rect l="l" t="t" r="r" b="b"/>
              <a:pathLst>
                <a:path w="544" h="3293" extrusionOk="0">
                  <a:moveTo>
                    <a:pt x="44" y="0"/>
                  </a:moveTo>
                  <a:cubicBezTo>
                    <a:pt x="44" y="0"/>
                    <a:pt x="44" y="0"/>
                    <a:pt x="44" y="0"/>
                  </a:cubicBezTo>
                  <a:cubicBezTo>
                    <a:pt x="1" y="6"/>
                    <a:pt x="70" y="749"/>
                    <a:pt x="195" y="1658"/>
                  </a:cubicBezTo>
                  <a:cubicBezTo>
                    <a:pt x="320" y="2562"/>
                    <a:pt x="457" y="3293"/>
                    <a:pt x="500" y="3293"/>
                  </a:cubicBezTo>
                  <a:cubicBezTo>
                    <a:pt x="501" y="3293"/>
                    <a:pt x="501" y="3293"/>
                    <a:pt x="501" y="3293"/>
                  </a:cubicBezTo>
                  <a:cubicBezTo>
                    <a:pt x="544" y="3286"/>
                    <a:pt x="477" y="2545"/>
                    <a:pt x="350" y="1636"/>
                  </a:cubicBezTo>
                  <a:cubicBezTo>
                    <a:pt x="225" y="730"/>
                    <a:pt x="88" y="0"/>
                    <a:pt x="4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7" name="Google Shape;2173;p47"/>
            <p:cNvSpPr/>
            <p:nvPr/>
          </p:nvSpPr>
          <p:spPr>
            <a:xfrm>
              <a:off x="3902275" y="1153425"/>
              <a:ext cx="54575" cy="189875"/>
            </a:xfrm>
            <a:custGeom>
              <a:avLst/>
              <a:gdLst/>
              <a:ahLst/>
              <a:cxnLst/>
              <a:rect l="l" t="t" r="r" b="b"/>
              <a:pathLst>
                <a:path w="2183" h="7595" extrusionOk="0">
                  <a:moveTo>
                    <a:pt x="2141" y="1"/>
                  </a:moveTo>
                  <a:cubicBezTo>
                    <a:pt x="2096" y="1"/>
                    <a:pt x="1594" y="1686"/>
                    <a:pt x="1016" y="3776"/>
                  </a:cubicBezTo>
                  <a:cubicBezTo>
                    <a:pt x="437" y="5874"/>
                    <a:pt x="1" y="7583"/>
                    <a:pt x="42" y="7595"/>
                  </a:cubicBezTo>
                  <a:cubicBezTo>
                    <a:pt x="42" y="7595"/>
                    <a:pt x="42" y="7595"/>
                    <a:pt x="42" y="7595"/>
                  </a:cubicBezTo>
                  <a:cubicBezTo>
                    <a:pt x="88" y="7595"/>
                    <a:pt x="590" y="5909"/>
                    <a:pt x="1167" y="3819"/>
                  </a:cubicBezTo>
                  <a:cubicBezTo>
                    <a:pt x="1747" y="1721"/>
                    <a:pt x="2183" y="13"/>
                    <a:pt x="2142" y="1"/>
                  </a:cubicBezTo>
                  <a:cubicBezTo>
                    <a:pt x="2142" y="1"/>
                    <a:pt x="2141" y="1"/>
                    <a:pt x="214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8" name="Google Shape;2174;p47"/>
            <p:cNvSpPr/>
            <p:nvPr/>
          </p:nvSpPr>
          <p:spPr>
            <a:xfrm>
              <a:off x="4021325" y="1324275"/>
              <a:ext cx="52900" cy="77775"/>
            </a:xfrm>
            <a:custGeom>
              <a:avLst/>
              <a:gdLst/>
              <a:ahLst/>
              <a:cxnLst/>
              <a:rect l="l" t="t" r="r" b="b"/>
              <a:pathLst>
                <a:path w="2116" h="3111" extrusionOk="0">
                  <a:moveTo>
                    <a:pt x="2077" y="0"/>
                  </a:moveTo>
                  <a:cubicBezTo>
                    <a:pt x="2028" y="0"/>
                    <a:pt x="1548" y="668"/>
                    <a:pt x="993" y="1512"/>
                  </a:cubicBezTo>
                  <a:cubicBezTo>
                    <a:pt x="429" y="2371"/>
                    <a:pt x="1" y="3085"/>
                    <a:pt x="38" y="3110"/>
                  </a:cubicBezTo>
                  <a:cubicBezTo>
                    <a:pt x="38" y="3110"/>
                    <a:pt x="39" y="3110"/>
                    <a:pt x="40" y="3110"/>
                  </a:cubicBezTo>
                  <a:cubicBezTo>
                    <a:pt x="91" y="3110"/>
                    <a:pt x="569" y="2442"/>
                    <a:pt x="1123" y="1599"/>
                  </a:cubicBezTo>
                  <a:cubicBezTo>
                    <a:pt x="1688" y="739"/>
                    <a:pt x="2116" y="25"/>
                    <a:pt x="2079" y="1"/>
                  </a:cubicBezTo>
                  <a:cubicBezTo>
                    <a:pt x="2079" y="0"/>
                    <a:pt x="2078" y="0"/>
                    <a:pt x="207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9" name="Google Shape;2175;p47"/>
            <p:cNvSpPr/>
            <p:nvPr/>
          </p:nvSpPr>
          <p:spPr>
            <a:xfrm>
              <a:off x="4060025" y="1377400"/>
              <a:ext cx="151200" cy="108225"/>
            </a:xfrm>
            <a:custGeom>
              <a:avLst/>
              <a:gdLst/>
              <a:ahLst/>
              <a:cxnLst/>
              <a:rect l="l" t="t" r="r" b="b"/>
              <a:pathLst>
                <a:path w="6048" h="4329" extrusionOk="0">
                  <a:moveTo>
                    <a:pt x="6019" y="1"/>
                  </a:moveTo>
                  <a:cubicBezTo>
                    <a:pt x="5949" y="1"/>
                    <a:pt x="4605" y="928"/>
                    <a:pt x="2978" y="2101"/>
                  </a:cubicBezTo>
                  <a:cubicBezTo>
                    <a:pt x="1322" y="3296"/>
                    <a:pt x="0" y="4293"/>
                    <a:pt x="26" y="4328"/>
                  </a:cubicBezTo>
                  <a:cubicBezTo>
                    <a:pt x="27" y="4328"/>
                    <a:pt x="28" y="4329"/>
                    <a:pt x="29" y="4329"/>
                  </a:cubicBezTo>
                  <a:cubicBezTo>
                    <a:pt x="100" y="4329"/>
                    <a:pt x="1445" y="3401"/>
                    <a:pt x="3070" y="2228"/>
                  </a:cubicBezTo>
                  <a:cubicBezTo>
                    <a:pt x="4726" y="1034"/>
                    <a:pt x="6047" y="37"/>
                    <a:pt x="6021" y="2"/>
                  </a:cubicBezTo>
                  <a:cubicBezTo>
                    <a:pt x="6021" y="1"/>
                    <a:pt x="6020" y="1"/>
                    <a:pt x="601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190" name="Google Shape;774;p39">
            <a:extLst>
              <a:ext uri="{FF2B5EF4-FFF2-40B4-BE49-F238E27FC236}">
                <a16:creationId xmlns:a16="http://schemas.microsoft.com/office/drawing/2014/main" id="{3A5F47FF-390B-CC40-B0E6-A2ED752FEDA8}"/>
              </a:ext>
            </a:extLst>
          </p:cNvPr>
          <p:cNvSpPr txBox="1">
            <a:spLocks/>
          </p:cNvSpPr>
          <p:nvPr/>
        </p:nvSpPr>
        <p:spPr>
          <a:xfrm>
            <a:off x="441628" y="533030"/>
            <a:ext cx="5886500" cy="14537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Poppins"/>
              <a:buNone/>
              <a:defRPr sz="6000" b="1" i="0" u="none" strike="noStrike" cap="none">
                <a:solidFill>
                  <a:schemeClr val="lt1"/>
                </a:solidFill>
                <a:latin typeface="Poppins"/>
                <a:ea typeface="Poppins"/>
                <a:cs typeface="Poppins"/>
                <a:sym typeface="Poppins"/>
              </a:defRPr>
            </a:lvl1pPr>
            <a:lvl2pPr marR="0" lvl="1" algn="ctr" rtl="0">
              <a:lnSpc>
                <a:spcPct val="100000"/>
              </a:lnSpc>
              <a:spcBef>
                <a:spcPts val="0"/>
              </a:spcBef>
              <a:spcAft>
                <a:spcPts val="0"/>
              </a:spcAft>
              <a:buClr>
                <a:schemeClr val="lt1"/>
              </a:buClr>
              <a:buSzPts val="3600"/>
              <a:buFont typeface="Poppins"/>
              <a:buNone/>
              <a:defRPr sz="3600" b="0" i="0" u="none" strike="noStrike" cap="none">
                <a:solidFill>
                  <a:schemeClr val="lt1"/>
                </a:solidFill>
                <a:latin typeface="Poppins"/>
                <a:ea typeface="Poppins"/>
                <a:cs typeface="Poppins"/>
                <a:sym typeface="Poppins"/>
              </a:defRPr>
            </a:lvl2pPr>
            <a:lvl3pPr marR="0" lvl="2" algn="ctr" rtl="0">
              <a:lnSpc>
                <a:spcPct val="100000"/>
              </a:lnSpc>
              <a:spcBef>
                <a:spcPts val="0"/>
              </a:spcBef>
              <a:spcAft>
                <a:spcPts val="0"/>
              </a:spcAft>
              <a:buClr>
                <a:schemeClr val="lt1"/>
              </a:buClr>
              <a:buSzPts val="3600"/>
              <a:buFont typeface="Poppins"/>
              <a:buNone/>
              <a:defRPr sz="3600" b="0" i="0" u="none" strike="noStrike" cap="none">
                <a:solidFill>
                  <a:schemeClr val="lt1"/>
                </a:solidFill>
                <a:latin typeface="Poppins"/>
                <a:ea typeface="Poppins"/>
                <a:cs typeface="Poppins"/>
                <a:sym typeface="Poppins"/>
              </a:defRPr>
            </a:lvl3pPr>
            <a:lvl4pPr marR="0" lvl="3" algn="ctr" rtl="0">
              <a:lnSpc>
                <a:spcPct val="100000"/>
              </a:lnSpc>
              <a:spcBef>
                <a:spcPts val="0"/>
              </a:spcBef>
              <a:spcAft>
                <a:spcPts val="0"/>
              </a:spcAft>
              <a:buClr>
                <a:schemeClr val="lt1"/>
              </a:buClr>
              <a:buSzPts val="3600"/>
              <a:buFont typeface="Poppins"/>
              <a:buNone/>
              <a:defRPr sz="3600" b="0" i="0" u="none" strike="noStrike" cap="none">
                <a:solidFill>
                  <a:schemeClr val="lt1"/>
                </a:solidFill>
                <a:latin typeface="Poppins"/>
                <a:ea typeface="Poppins"/>
                <a:cs typeface="Poppins"/>
                <a:sym typeface="Poppins"/>
              </a:defRPr>
            </a:lvl4pPr>
            <a:lvl5pPr marR="0" lvl="4" algn="ctr" rtl="0">
              <a:lnSpc>
                <a:spcPct val="100000"/>
              </a:lnSpc>
              <a:spcBef>
                <a:spcPts val="0"/>
              </a:spcBef>
              <a:spcAft>
                <a:spcPts val="0"/>
              </a:spcAft>
              <a:buClr>
                <a:schemeClr val="lt1"/>
              </a:buClr>
              <a:buSzPts val="3600"/>
              <a:buFont typeface="Poppins"/>
              <a:buNone/>
              <a:defRPr sz="3600" b="0" i="0" u="none" strike="noStrike" cap="none">
                <a:solidFill>
                  <a:schemeClr val="lt1"/>
                </a:solidFill>
                <a:latin typeface="Poppins"/>
                <a:ea typeface="Poppins"/>
                <a:cs typeface="Poppins"/>
                <a:sym typeface="Poppins"/>
              </a:defRPr>
            </a:lvl5pPr>
            <a:lvl6pPr marR="0" lvl="5" algn="ctr" rtl="0">
              <a:lnSpc>
                <a:spcPct val="100000"/>
              </a:lnSpc>
              <a:spcBef>
                <a:spcPts val="0"/>
              </a:spcBef>
              <a:spcAft>
                <a:spcPts val="0"/>
              </a:spcAft>
              <a:buClr>
                <a:schemeClr val="lt1"/>
              </a:buClr>
              <a:buSzPts val="3600"/>
              <a:buFont typeface="Poppins"/>
              <a:buNone/>
              <a:defRPr sz="3600" b="0" i="0" u="none" strike="noStrike" cap="none">
                <a:solidFill>
                  <a:schemeClr val="lt1"/>
                </a:solidFill>
                <a:latin typeface="Poppins"/>
                <a:ea typeface="Poppins"/>
                <a:cs typeface="Poppins"/>
                <a:sym typeface="Poppins"/>
              </a:defRPr>
            </a:lvl6pPr>
            <a:lvl7pPr marR="0" lvl="6" algn="ctr" rtl="0">
              <a:lnSpc>
                <a:spcPct val="100000"/>
              </a:lnSpc>
              <a:spcBef>
                <a:spcPts val="0"/>
              </a:spcBef>
              <a:spcAft>
                <a:spcPts val="0"/>
              </a:spcAft>
              <a:buClr>
                <a:schemeClr val="lt1"/>
              </a:buClr>
              <a:buSzPts val="3600"/>
              <a:buFont typeface="Poppins"/>
              <a:buNone/>
              <a:defRPr sz="3600" b="0" i="0" u="none" strike="noStrike" cap="none">
                <a:solidFill>
                  <a:schemeClr val="lt1"/>
                </a:solidFill>
                <a:latin typeface="Poppins"/>
                <a:ea typeface="Poppins"/>
                <a:cs typeface="Poppins"/>
                <a:sym typeface="Poppins"/>
              </a:defRPr>
            </a:lvl7pPr>
            <a:lvl8pPr marR="0" lvl="7" algn="ctr" rtl="0">
              <a:lnSpc>
                <a:spcPct val="100000"/>
              </a:lnSpc>
              <a:spcBef>
                <a:spcPts val="0"/>
              </a:spcBef>
              <a:spcAft>
                <a:spcPts val="0"/>
              </a:spcAft>
              <a:buClr>
                <a:schemeClr val="lt1"/>
              </a:buClr>
              <a:buSzPts val="3600"/>
              <a:buFont typeface="Poppins"/>
              <a:buNone/>
              <a:defRPr sz="3600" b="0" i="0" u="none" strike="noStrike" cap="none">
                <a:solidFill>
                  <a:schemeClr val="lt1"/>
                </a:solidFill>
                <a:latin typeface="Poppins"/>
                <a:ea typeface="Poppins"/>
                <a:cs typeface="Poppins"/>
                <a:sym typeface="Poppins"/>
              </a:defRPr>
            </a:lvl8pPr>
            <a:lvl9pPr marR="0" lvl="8" algn="ctr" rtl="0">
              <a:lnSpc>
                <a:spcPct val="100000"/>
              </a:lnSpc>
              <a:spcBef>
                <a:spcPts val="0"/>
              </a:spcBef>
              <a:spcAft>
                <a:spcPts val="0"/>
              </a:spcAft>
              <a:buClr>
                <a:schemeClr val="lt1"/>
              </a:buClr>
              <a:buSzPts val="3600"/>
              <a:buFont typeface="Poppins"/>
              <a:buNone/>
              <a:defRPr sz="3600" b="0" i="0" u="none" strike="noStrike" cap="none">
                <a:solidFill>
                  <a:schemeClr val="lt1"/>
                </a:solidFill>
                <a:latin typeface="Poppins"/>
                <a:ea typeface="Poppins"/>
                <a:cs typeface="Poppins"/>
                <a:sym typeface="Poppins"/>
              </a:defRPr>
            </a:lvl9pPr>
          </a:lstStyle>
          <a:p>
            <a:pPr lvl="0">
              <a:buClr>
                <a:srgbClr val="FFFFFF"/>
              </a:buClr>
            </a:pPr>
            <a:r>
              <a:rPr lang="es-MX" sz="3200">
                <a:latin typeface="+mj-lt"/>
              </a:rPr>
              <a:t>LA CONSTRUCCIÓN DE LA POLÍTICA CLIMÁTICA EN SONORA</a:t>
            </a:r>
            <a:endParaRPr kumimoji="0" lang="es-MX" sz="3200" b="1" i="0" u="none" strike="noStrike" kern="0" cap="none" spc="0" normalizeH="0" baseline="0" noProof="0">
              <a:ln>
                <a:noFill/>
              </a:ln>
              <a:solidFill>
                <a:srgbClr val="FFFFFF"/>
              </a:solidFill>
              <a:effectLst/>
              <a:uLnTx/>
              <a:uFillTx/>
              <a:latin typeface="+mj-lt"/>
              <a:sym typeface="Poppins"/>
            </a:endParaRPr>
          </a:p>
        </p:txBody>
      </p:sp>
      <p:sp>
        <p:nvSpPr>
          <p:cNvPr id="191" name="Google Shape;1634;p50">
            <a:extLst>
              <a:ext uri="{FF2B5EF4-FFF2-40B4-BE49-F238E27FC236}">
                <a16:creationId xmlns:a16="http://schemas.microsoft.com/office/drawing/2014/main" id="{5D5AAD95-96AC-C147-A48F-1DF3B0487894}"/>
              </a:ext>
            </a:extLst>
          </p:cNvPr>
          <p:cNvSpPr txBox="1"/>
          <p:nvPr/>
        </p:nvSpPr>
        <p:spPr>
          <a:xfrm>
            <a:off x="440311" y="2051069"/>
            <a:ext cx="5115459" cy="948121"/>
          </a:xfrm>
          <a:prstGeom prst="rect">
            <a:avLst/>
          </a:prstGeom>
          <a:noFill/>
          <a:ln>
            <a:noFill/>
          </a:ln>
        </p:spPr>
        <p:txBody>
          <a:bodyPr spcFirstLastPara="1" wrap="square" lIns="91425" tIns="91425" rIns="91425" bIns="91425" anchor="ctr" anchorCtr="0">
            <a:noAutofit/>
          </a:bodyPr>
          <a:lstStyle/>
          <a:p>
            <a:pPr lvl="0" algn="just"/>
            <a:r>
              <a:rPr lang="es-MX" b="1" dirty="0">
                <a:solidFill>
                  <a:schemeClr val="tx2"/>
                </a:solidFill>
                <a:latin typeface="+mj-lt"/>
                <a:ea typeface="Poppins"/>
                <a:cs typeface="Poppins"/>
                <a:sym typeface="Poppins"/>
              </a:rPr>
              <a:t>M.C. JUAN RENE QUIMBAR ACOSTA</a:t>
            </a:r>
          </a:p>
          <a:p>
            <a:pPr lvl="0" algn="just"/>
            <a:r>
              <a:rPr lang="es-MX" b="1" dirty="0">
                <a:solidFill>
                  <a:schemeClr val="tx2"/>
                </a:solidFill>
                <a:latin typeface="+mj-lt"/>
                <a:ea typeface="Poppins"/>
                <a:cs typeface="Poppins"/>
                <a:sym typeface="Poppins"/>
              </a:rPr>
              <a:t>DIRECTOR GENERAL DE CAMBIO CLIMÁTICO</a:t>
            </a:r>
          </a:p>
          <a:p>
            <a:pPr marL="0" lvl="0" indent="0" algn="just" rtl="0">
              <a:spcBef>
                <a:spcPts val="0"/>
              </a:spcBef>
              <a:spcAft>
                <a:spcPts val="0"/>
              </a:spcAft>
              <a:buNone/>
            </a:pPr>
            <a:r>
              <a:rPr lang="es-MX" b="1" dirty="0">
                <a:solidFill>
                  <a:schemeClr val="tx2"/>
                </a:solidFill>
                <a:latin typeface="+mj-lt"/>
                <a:ea typeface="Poppins"/>
                <a:cs typeface="Poppins"/>
                <a:sym typeface="Poppins"/>
              </a:rPr>
              <a:t>juan.quimbar@sonora.gob.mx</a:t>
            </a:r>
            <a:endParaRPr b="1" dirty="0">
              <a:solidFill>
                <a:schemeClr val="tx2"/>
              </a:solidFill>
              <a:latin typeface="+mj-lt"/>
              <a:ea typeface="Poppins"/>
              <a:cs typeface="Poppins"/>
              <a:sym typeface="Poppins"/>
            </a:endParaRPr>
          </a:p>
        </p:txBody>
      </p:sp>
      <p:pic>
        <p:nvPicPr>
          <p:cNvPr id="192" name="Picture 2" descr="Comisión de Ecología y Desarrollo Sustentable del Estado de Sonora ...">
            <a:extLst>
              <a:ext uri="{FF2B5EF4-FFF2-40B4-BE49-F238E27FC236}">
                <a16:creationId xmlns:a16="http://schemas.microsoft.com/office/drawing/2014/main" id="{B5FA1516-92AB-554A-896D-AEEC840BDF2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273" t="-3640"/>
          <a:stretch/>
        </p:blipFill>
        <p:spPr bwMode="auto">
          <a:xfrm>
            <a:off x="859678" y="3850864"/>
            <a:ext cx="2373704" cy="47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76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46"/>
          <p:cNvSpPr txBox="1">
            <a:spLocks noGrp="1"/>
          </p:cNvSpPr>
          <p:nvPr>
            <p:ph type="title"/>
          </p:nvPr>
        </p:nvSpPr>
        <p:spPr>
          <a:xfrm>
            <a:off x="622847" y="1262635"/>
            <a:ext cx="4514100" cy="178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4400" dirty="0"/>
              <a:t>Adaptación </a:t>
            </a:r>
            <a:endParaRPr sz="4400" dirty="0"/>
          </a:p>
        </p:txBody>
      </p:sp>
      <p:grpSp>
        <p:nvGrpSpPr>
          <p:cNvPr id="1215" name="Google Shape;1215;p46"/>
          <p:cNvGrpSpPr/>
          <p:nvPr/>
        </p:nvGrpSpPr>
        <p:grpSpPr>
          <a:xfrm>
            <a:off x="832650" y="756465"/>
            <a:ext cx="7503325" cy="3847937"/>
            <a:chOff x="832650" y="756465"/>
            <a:chExt cx="7503325" cy="3847937"/>
          </a:xfrm>
        </p:grpSpPr>
        <p:grpSp>
          <p:nvGrpSpPr>
            <p:cNvPr id="1216" name="Google Shape;1216;p46"/>
            <p:cNvGrpSpPr/>
            <p:nvPr/>
          </p:nvGrpSpPr>
          <p:grpSpPr>
            <a:xfrm>
              <a:off x="4660019" y="756465"/>
              <a:ext cx="3675956" cy="3847242"/>
              <a:chOff x="4660019" y="756465"/>
              <a:chExt cx="3675956" cy="3847242"/>
            </a:xfrm>
          </p:grpSpPr>
          <p:sp>
            <p:nvSpPr>
              <p:cNvPr id="1217" name="Google Shape;1217;p46"/>
              <p:cNvSpPr/>
              <p:nvPr/>
            </p:nvSpPr>
            <p:spPr>
              <a:xfrm flipH="1">
                <a:off x="7338539" y="756465"/>
                <a:ext cx="949711" cy="1376474"/>
              </a:xfrm>
              <a:custGeom>
                <a:avLst/>
                <a:gdLst/>
                <a:ahLst/>
                <a:cxnLst/>
                <a:rect l="l" t="t" r="r" b="b"/>
                <a:pathLst>
                  <a:path w="45133" h="65414" extrusionOk="0">
                    <a:moveTo>
                      <a:pt x="1" y="0"/>
                    </a:moveTo>
                    <a:lnTo>
                      <a:pt x="1" y="65414"/>
                    </a:lnTo>
                    <a:lnTo>
                      <a:pt x="45133" y="65414"/>
                    </a:lnTo>
                    <a:lnTo>
                      <a:pt x="45133" y="0"/>
                    </a:ln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8" name="Google Shape;1218;p46"/>
              <p:cNvSpPr/>
              <p:nvPr/>
            </p:nvSpPr>
            <p:spPr>
              <a:xfrm flipH="1">
                <a:off x="7386264" y="756465"/>
                <a:ext cx="949711" cy="1376474"/>
              </a:xfrm>
              <a:custGeom>
                <a:avLst/>
                <a:gdLst/>
                <a:ahLst/>
                <a:cxnLst/>
                <a:rect l="l" t="t" r="r" b="b"/>
                <a:pathLst>
                  <a:path w="45133" h="65414" extrusionOk="0">
                    <a:moveTo>
                      <a:pt x="0" y="0"/>
                    </a:moveTo>
                    <a:lnTo>
                      <a:pt x="0" y="65414"/>
                    </a:lnTo>
                    <a:lnTo>
                      <a:pt x="45133" y="65414"/>
                    </a:lnTo>
                    <a:lnTo>
                      <a:pt x="451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9" name="Google Shape;1219;p46"/>
              <p:cNvSpPr/>
              <p:nvPr/>
            </p:nvSpPr>
            <p:spPr>
              <a:xfrm flipH="1">
                <a:off x="7504186" y="905257"/>
                <a:ext cx="713867" cy="1078891"/>
              </a:xfrm>
              <a:custGeom>
                <a:avLst/>
                <a:gdLst/>
                <a:ahLst/>
                <a:cxnLst/>
                <a:rect l="l" t="t" r="r" b="b"/>
                <a:pathLst>
                  <a:path w="33925" h="51272" extrusionOk="0">
                    <a:moveTo>
                      <a:pt x="0" y="1"/>
                    </a:moveTo>
                    <a:lnTo>
                      <a:pt x="0" y="51271"/>
                    </a:lnTo>
                    <a:lnTo>
                      <a:pt x="33925" y="51271"/>
                    </a:lnTo>
                    <a:lnTo>
                      <a:pt x="339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0" name="Google Shape;1220;p46"/>
              <p:cNvSpPr/>
              <p:nvPr/>
            </p:nvSpPr>
            <p:spPr>
              <a:xfrm flipH="1">
                <a:off x="7501387" y="903152"/>
                <a:ext cx="718770" cy="1083100"/>
              </a:xfrm>
              <a:custGeom>
                <a:avLst/>
                <a:gdLst/>
                <a:ahLst/>
                <a:cxnLst/>
                <a:rect l="l" t="t" r="r" b="b"/>
                <a:pathLst>
                  <a:path w="34158" h="51472" extrusionOk="0">
                    <a:moveTo>
                      <a:pt x="0" y="1"/>
                    </a:moveTo>
                    <a:lnTo>
                      <a:pt x="0" y="101"/>
                    </a:lnTo>
                    <a:cubicBezTo>
                      <a:pt x="34" y="19448"/>
                      <a:pt x="34" y="37261"/>
                      <a:pt x="34" y="51371"/>
                    </a:cubicBezTo>
                    <a:lnTo>
                      <a:pt x="34" y="51471"/>
                    </a:lnTo>
                    <a:lnTo>
                      <a:pt x="134" y="51471"/>
                    </a:lnTo>
                    <a:lnTo>
                      <a:pt x="24851" y="51371"/>
                    </a:lnTo>
                    <a:lnTo>
                      <a:pt x="31656" y="51338"/>
                    </a:lnTo>
                    <a:lnTo>
                      <a:pt x="31623" y="51338"/>
                    </a:lnTo>
                    <a:lnTo>
                      <a:pt x="24818" y="51304"/>
                    </a:lnTo>
                    <a:lnTo>
                      <a:pt x="201" y="51271"/>
                    </a:lnTo>
                    <a:lnTo>
                      <a:pt x="201" y="51271"/>
                    </a:lnTo>
                    <a:cubicBezTo>
                      <a:pt x="234" y="37209"/>
                      <a:pt x="234" y="19484"/>
                      <a:pt x="234" y="234"/>
                    </a:cubicBezTo>
                    <a:lnTo>
                      <a:pt x="33958" y="234"/>
                    </a:lnTo>
                    <a:cubicBezTo>
                      <a:pt x="33958" y="15254"/>
                      <a:pt x="33991" y="28014"/>
                      <a:pt x="33991" y="37027"/>
                    </a:cubicBezTo>
                    <a:cubicBezTo>
                      <a:pt x="34025" y="41531"/>
                      <a:pt x="34025" y="45100"/>
                      <a:pt x="34025" y="47568"/>
                    </a:cubicBezTo>
                    <a:lnTo>
                      <a:pt x="34025" y="50370"/>
                    </a:lnTo>
                    <a:lnTo>
                      <a:pt x="34025" y="51104"/>
                    </a:lnTo>
                    <a:lnTo>
                      <a:pt x="34025" y="51371"/>
                    </a:lnTo>
                    <a:cubicBezTo>
                      <a:pt x="34025" y="51371"/>
                      <a:pt x="34058" y="51271"/>
                      <a:pt x="34058" y="51104"/>
                    </a:cubicBezTo>
                    <a:lnTo>
                      <a:pt x="34058" y="50404"/>
                    </a:lnTo>
                    <a:lnTo>
                      <a:pt x="34058" y="47602"/>
                    </a:lnTo>
                    <a:cubicBezTo>
                      <a:pt x="34058" y="45167"/>
                      <a:pt x="34091" y="41597"/>
                      <a:pt x="34091" y="37061"/>
                    </a:cubicBezTo>
                    <a:cubicBezTo>
                      <a:pt x="34091" y="28021"/>
                      <a:pt x="34125" y="15212"/>
                      <a:pt x="34158" y="101"/>
                    </a:cubicBezTo>
                    <a:lnTo>
                      <a:pt x="34158" y="1"/>
                    </a:ln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1" name="Google Shape;1221;p46"/>
              <p:cNvSpPr/>
              <p:nvPr/>
            </p:nvSpPr>
            <p:spPr>
              <a:xfrm flipH="1">
                <a:off x="7383465" y="756465"/>
                <a:ext cx="129159" cy="157251"/>
              </a:xfrm>
              <a:custGeom>
                <a:avLst/>
                <a:gdLst/>
                <a:ahLst/>
                <a:cxnLst/>
                <a:rect l="l" t="t" r="r" b="b"/>
                <a:pathLst>
                  <a:path w="6138" h="7473" extrusionOk="0">
                    <a:moveTo>
                      <a:pt x="6138" y="0"/>
                    </a:moveTo>
                    <a:lnTo>
                      <a:pt x="6138" y="0"/>
                    </a:lnTo>
                    <a:cubicBezTo>
                      <a:pt x="5804" y="334"/>
                      <a:pt x="5504" y="667"/>
                      <a:pt x="5204" y="1068"/>
                    </a:cubicBezTo>
                    <a:lnTo>
                      <a:pt x="3036" y="3703"/>
                    </a:lnTo>
                    <a:lnTo>
                      <a:pt x="868" y="6338"/>
                    </a:lnTo>
                    <a:cubicBezTo>
                      <a:pt x="534" y="6672"/>
                      <a:pt x="267" y="7072"/>
                      <a:pt x="0" y="7472"/>
                    </a:cubicBezTo>
                    <a:cubicBezTo>
                      <a:pt x="367" y="7139"/>
                      <a:pt x="701" y="6805"/>
                      <a:pt x="1001" y="6438"/>
                    </a:cubicBezTo>
                    <a:cubicBezTo>
                      <a:pt x="1568" y="5804"/>
                      <a:pt x="2369" y="4870"/>
                      <a:pt x="3236" y="3836"/>
                    </a:cubicBezTo>
                    <a:cubicBezTo>
                      <a:pt x="4103" y="2836"/>
                      <a:pt x="4804" y="1868"/>
                      <a:pt x="5337" y="1168"/>
                    </a:cubicBezTo>
                    <a:cubicBezTo>
                      <a:pt x="5638" y="801"/>
                      <a:pt x="5904" y="401"/>
                      <a:pt x="6138" y="0"/>
                    </a:cubicBez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2" name="Google Shape;1222;p46"/>
              <p:cNvSpPr/>
              <p:nvPr/>
            </p:nvSpPr>
            <p:spPr>
              <a:xfrm flipH="1">
                <a:off x="7375743" y="1980613"/>
                <a:ext cx="124256" cy="155146"/>
              </a:xfrm>
              <a:custGeom>
                <a:avLst/>
                <a:gdLst/>
                <a:ahLst/>
                <a:cxnLst/>
                <a:rect l="l" t="t" r="r" b="b"/>
                <a:pathLst>
                  <a:path w="5905" h="7373" extrusionOk="0">
                    <a:moveTo>
                      <a:pt x="1" y="0"/>
                    </a:moveTo>
                    <a:lnTo>
                      <a:pt x="1" y="0"/>
                    </a:lnTo>
                    <a:cubicBezTo>
                      <a:pt x="167" y="401"/>
                      <a:pt x="401" y="834"/>
                      <a:pt x="668" y="1201"/>
                    </a:cubicBezTo>
                    <a:cubicBezTo>
                      <a:pt x="1268" y="2135"/>
                      <a:pt x="1935" y="3069"/>
                      <a:pt x="2636" y="3936"/>
                    </a:cubicBezTo>
                    <a:cubicBezTo>
                      <a:pt x="3336" y="4804"/>
                      <a:pt x="4070" y="5638"/>
                      <a:pt x="4871" y="6438"/>
                    </a:cubicBezTo>
                    <a:cubicBezTo>
                      <a:pt x="5171" y="6772"/>
                      <a:pt x="5538" y="7105"/>
                      <a:pt x="5905" y="7372"/>
                    </a:cubicBezTo>
                    <a:cubicBezTo>
                      <a:pt x="5638" y="7005"/>
                      <a:pt x="5338" y="6638"/>
                      <a:pt x="5004" y="6338"/>
                    </a:cubicBezTo>
                    <a:cubicBezTo>
                      <a:pt x="4437" y="5704"/>
                      <a:pt x="3637" y="4770"/>
                      <a:pt x="2836" y="3770"/>
                    </a:cubicBezTo>
                    <a:cubicBezTo>
                      <a:pt x="2002" y="2769"/>
                      <a:pt x="1302" y="1802"/>
                      <a:pt x="835" y="1101"/>
                    </a:cubicBezTo>
                    <a:cubicBezTo>
                      <a:pt x="568" y="701"/>
                      <a:pt x="301" y="334"/>
                      <a:pt x="1" y="0"/>
                    </a:cubicBez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3" name="Google Shape;1223;p46"/>
              <p:cNvSpPr/>
              <p:nvPr/>
            </p:nvSpPr>
            <p:spPr>
              <a:xfrm flipH="1">
                <a:off x="8211719" y="1978508"/>
                <a:ext cx="124256" cy="153737"/>
              </a:xfrm>
              <a:custGeom>
                <a:avLst/>
                <a:gdLst/>
                <a:ahLst/>
                <a:cxnLst/>
                <a:rect l="l" t="t" r="r" b="b"/>
                <a:pathLst>
                  <a:path w="5905" h="7306" extrusionOk="0">
                    <a:moveTo>
                      <a:pt x="0" y="7305"/>
                    </a:moveTo>
                    <a:lnTo>
                      <a:pt x="5905"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4" name="Google Shape;1224;p46"/>
              <p:cNvSpPr/>
              <p:nvPr/>
            </p:nvSpPr>
            <p:spPr>
              <a:xfrm flipH="1">
                <a:off x="8211719" y="1978508"/>
                <a:ext cx="124256" cy="153737"/>
              </a:xfrm>
              <a:custGeom>
                <a:avLst/>
                <a:gdLst/>
                <a:ahLst/>
                <a:cxnLst/>
                <a:rect l="l" t="t" r="r" b="b"/>
                <a:pathLst>
                  <a:path w="5905" h="7306" extrusionOk="0">
                    <a:moveTo>
                      <a:pt x="5905" y="0"/>
                    </a:moveTo>
                    <a:cubicBezTo>
                      <a:pt x="4837" y="1134"/>
                      <a:pt x="3803" y="2335"/>
                      <a:pt x="2869" y="3569"/>
                    </a:cubicBezTo>
                    <a:cubicBezTo>
                      <a:pt x="1835" y="4770"/>
                      <a:pt x="901" y="6004"/>
                      <a:pt x="0" y="7305"/>
                    </a:cubicBezTo>
                    <a:cubicBezTo>
                      <a:pt x="1068" y="6138"/>
                      <a:pt x="2102" y="4970"/>
                      <a:pt x="3069" y="3736"/>
                    </a:cubicBezTo>
                    <a:cubicBezTo>
                      <a:pt x="4070" y="2535"/>
                      <a:pt x="5037" y="1268"/>
                      <a:pt x="5905" y="0"/>
                    </a:cubicBez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5" name="Google Shape;1225;p46"/>
              <p:cNvSpPr/>
              <p:nvPr/>
            </p:nvSpPr>
            <p:spPr>
              <a:xfrm flipH="1">
                <a:off x="8218747" y="756465"/>
                <a:ext cx="117228" cy="147424"/>
              </a:xfrm>
              <a:custGeom>
                <a:avLst/>
                <a:gdLst/>
                <a:ahLst/>
                <a:cxnLst/>
                <a:rect l="l" t="t" r="r" b="b"/>
                <a:pathLst>
                  <a:path w="5571" h="7006" extrusionOk="0">
                    <a:moveTo>
                      <a:pt x="0" y="0"/>
                    </a:moveTo>
                    <a:lnTo>
                      <a:pt x="0" y="0"/>
                    </a:lnTo>
                    <a:cubicBezTo>
                      <a:pt x="834" y="1234"/>
                      <a:pt x="1735" y="2435"/>
                      <a:pt x="2702" y="3569"/>
                    </a:cubicBezTo>
                    <a:cubicBezTo>
                      <a:pt x="4220" y="5484"/>
                      <a:pt x="5477" y="7006"/>
                      <a:pt x="5568" y="7006"/>
                    </a:cubicBezTo>
                    <a:cubicBezTo>
                      <a:pt x="5569" y="7006"/>
                      <a:pt x="5570" y="7006"/>
                      <a:pt x="5571" y="7005"/>
                    </a:cubicBezTo>
                    <a:cubicBezTo>
                      <a:pt x="4737" y="5771"/>
                      <a:pt x="3836" y="4570"/>
                      <a:pt x="2869" y="3436"/>
                    </a:cubicBezTo>
                    <a:cubicBezTo>
                      <a:pt x="2002" y="2235"/>
                      <a:pt x="1034" y="1068"/>
                      <a:pt x="0" y="0"/>
                    </a:cubicBez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6" name="Google Shape;1226;p46"/>
              <p:cNvSpPr/>
              <p:nvPr/>
            </p:nvSpPr>
            <p:spPr>
              <a:xfrm flipH="1">
                <a:off x="7725995" y="1124267"/>
                <a:ext cx="239379" cy="678768"/>
              </a:xfrm>
              <a:custGeom>
                <a:avLst/>
                <a:gdLst/>
                <a:ahLst/>
                <a:cxnLst/>
                <a:rect l="l" t="t" r="r" b="b"/>
                <a:pathLst>
                  <a:path w="11376" h="32257" extrusionOk="0">
                    <a:moveTo>
                      <a:pt x="1" y="0"/>
                    </a:moveTo>
                    <a:lnTo>
                      <a:pt x="1" y="32257"/>
                    </a:lnTo>
                    <a:lnTo>
                      <a:pt x="11376" y="32257"/>
                    </a:lnTo>
                    <a:lnTo>
                      <a:pt x="113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227;p46"/>
              <p:cNvSpPr/>
              <p:nvPr/>
            </p:nvSpPr>
            <p:spPr>
              <a:xfrm flipH="1">
                <a:off x="7678965" y="4188728"/>
                <a:ext cx="408540" cy="321824"/>
              </a:xfrm>
              <a:custGeom>
                <a:avLst/>
                <a:gdLst/>
                <a:ahLst/>
                <a:cxnLst/>
                <a:rect l="l" t="t" r="r" b="b"/>
                <a:pathLst>
                  <a:path w="19415" h="15294" extrusionOk="0">
                    <a:moveTo>
                      <a:pt x="13197" y="1"/>
                    </a:moveTo>
                    <a:cubicBezTo>
                      <a:pt x="11304" y="1"/>
                      <a:pt x="9471" y="1270"/>
                      <a:pt x="8507" y="2941"/>
                    </a:cubicBezTo>
                    <a:cubicBezTo>
                      <a:pt x="7606" y="4476"/>
                      <a:pt x="7239" y="6344"/>
                      <a:pt x="5938" y="7478"/>
                    </a:cubicBezTo>
                    <a:cubicBezTo>
                      <a:pt x="5171" y="8045"/>
                      <a:pt x="4337" y="8445"/>
                      <a:pt x="3470" y="8746"/>
                    </a:cubicBezTo>
                    <a:cubicBezTo>
                      <a:pt x="2603" y="9113"/>
                      <a:pt x="1669" y="9513"/>
                      <a:pt x="1202" y="10347"/>
                    </a:cubicBezTo>
                    <a:cubicBezTo>
                      <a:pt x="1" y="12582"/>
                      <a:pt x="1569" y="14483"/>
                      <a:pt x="2269" y="15083"/>
                    </a:cubicBezTo>
                    <a:lnTo>
                      <a:pt x="2569" y="14883"/>
                    </a:lnTo>
                    <a:lnTo>
                      <a:pt x="15078" y="15284"/>
                    </a:lnTo>
                    <a:cubicBezTo>
                      <a:pt x="15282" y="15289"/>
                      <a:pt x="15488" y="15294"/>
                      <a:pt x="15695" y="15294"/>
                    </a:cubicBezTo>
                    <a:cubicBezTo>
                      <a:pt x="16707" y="15294"/>
                      <a:pt x="17721" y="15181"/>
                      <a:pt x="18414" y="14516"/>
                    </a:cubicBezTo>
                    <a:cubicBezTo>
                      <a:pt x="19381" y="13649"/>
                      <a:pt x="19415" y="12215"/>
                      <a:pt x="19415" y="10947"/>
                    </a:cubicBezTo>
                    <a:cubicBezTo>
                      <a:pt x="19381" y="8646"/>
                      <a:pt x="19348" y="6277"/>
                      <a:pt x="18481" y="4109"/>
                    </a:cubicBezTo>
                    <a:cubicBezTo>
                      <a:pt x="17613" y="1974"/>
                      <a:pt x="15712" y="106"/>
                      <a:pt x="13410" y="6"/>
                    </a:cubicBezTo>
                    <a:cubicBezTo>
                      <a:pt x="13339" y="2"/>
                      <a:pt x="13268" y="1"/>
                      <a:pt x="13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8" name="Google Shape;1228;p46"/>
              <p:cNvSpPr/>
              <p:nvPr/>
            </p:nvSpPr>
            <p:spPr>
              <a:xfrm flipH="1">
                <a:off x="7535076" y="3781030"/>
                <a:ext cx="693519" cy="815649"/>
              </a:xfrm>
              <a:custGeom>
                <a:avLst/>
                <a:gdLst/>
                <a:ahLst/>
                <a:cxnLst/>
                <a:rect l="l" t="t" r="r" b="b"/>
                <a:pathLst>
                  <a:path w="32958" h="38762" extrusionOk="0">
                    <a:moveTo>
                      <a:pt x="3770" y="334"/>
                    </a:moveTo>
                    <a:cubicBezTo>
                      <a:pt x="3904" y="1001"/>
                      <a:pt x="4504" y="4771"/>
                      <a:pt x="5305" y="9841"/>
                    </a:cubicBezTo>
                    <a:lnTo>
                      <a:pt x="1969" y="9841"/>
                    </a:lnTo>
                    <a:lnTo>
                      <a:pt x="401" y="334"/>
                    </a:lnTo>
                    <a:close/>
                    <a:moveTo>
                      <a:pt x="10775" y="334"/>
                    </a:moveTo>
                    <a:lnTo>
                      <a:pt x="11509" y="9841"/>
                    </a:lnTo>
                    <a:lnTo>
                      <a:pt x="5605" y="9841"/>
                    </a:lnTo>
                    <a:cubicBezTo>
                      <a:pt x="5405" y="8540"/>
                      <a:pt x="5205" y="7272"/>
                      <a:pt x="5038" y="6172"/>
                    </a:cubicBezTo>
                    <a:cubicBezTo>
                      <a:pt x="4437" y="2302"/>
                      <a:pt x="4204" y="868"/>
                      <a:pt x="4071" y="334"/>
                    </a:cubicBezTo>
                    <a:close/>
                    <a:moveTo>
                      <a:pt x="17213" y="334"/>
                    </a:moveTo>
                    <a:lnTo>
                      <a:pt x="17413" y="9841"/>
                    </a:lnTo>
                    <a:lnTo>
                      <a:pt x="11843" y="9841"/>
                    </a:lnTo>
                    <a:lnTo>
                      <a:pt x="11109" y="334"/>
                    </a:lnTo>
                    <a:close/>
                    <a:moveTo>
                      <a:pt x="23785" y="334"/>
                    </a:moveTo>
                    <a:lnTo>
                      <a:pt x="23451" y="9841"/>
                    </a:lnTo>
                    <a:lnTo>
                      <a:pt x="17714" y="9841"/>
                    </a:lnTo>
                    <a:lnTo>
                      <a:pt x="17513" y="334"/>
                    </a:lnTo>
                    <a:close/>
                    <a:moveTo>
                      <a:pt x="28655" y="334"/>
                    </a:moveTo>
                    <a:lnTo>
                      <a:pt x="27821" y="9841"/>
                    </a:lnTo>
                    <a:lnTo>
                      <a:pt x="23785" y="9841"/>
                    </a:lnTo>
                    <a:lnTo>
                      <a:pt x="24118" y="334"/>
                    </a:lnTo>
                    <a:close/>
                    <a:moveTo>
                      <a:pt x="32624" y="334"/>
                    </a:moveTo>
                    <a:lnTo>
                      <a:pt x="31490" y="9841"/>
                    </a:lnTo>
                    <a:lnTo>
                      <a:pt x="28154" y="9841"/>
                    </a:lnTo>
                    <a:lnTo>
                      <a:pt x="28988" y="334"/>
                    </a:lnTo>
                    <a:close/>
                    <a:moveTo>
                      <a:pt x="5672" y="12309"/>
                    </a:moveTo>
                    <a:cubicBezTo>
                      <a:pt x="6172" y="15478"/>
                      <a:pt x="6739" y="19014"/>
                      <a:pt x="7306" y="22583"/>
                    </a:cubicBezTo>
                    <a:lnTo>
                      <a:pt x="4137" y="22583"/>
                    </a:lnTo>
                    <a:lnTo>
                      <a:pt x="2403" y="12309"/>
                    </a:lnTo>
                    <a:close/>
                    <a:moveTo>
                      <a:pt x="11709" y="12309"/>
                    </a:moveTo>
                    <a:lnTo>
                      <a:pt x="12510" y="22583"/>
                    </a:lnTo>
                    <a:lnTo>
                      <a:pt x="7640" y="22583"/>
                    </a:lnTo>
                    <a:cubicBezTo>
                      <a:pt x="7473" y="21549"/>
                      <a:pt x="7306" y="20515"/>
                      <a:pt x="7139" y="19414"/>
                    </a:cubicBezTo>
                    <a:cubicBezTo>
                      <a:pt x="6772" y="17013"/>
                      <a:pt x="6372" y="14578"/>
                      <a:pt x="6005" y="12309"/>
                    </a:cubicBezTo>
                    <a:close/>
                    <a:moveTo>
                      <a:pt x="17447" y="12309"/>
                    </a:moveTo>
                    <a:lnTo>
                      <a:pt x="17680" y="22583"/>
                    </a:lnTo>
                    <a:lnTo>
                      <a:pt x="12843" y="22583"/>
                    </a:lnTo>
                    <a:lnTo>
                      <a:pt x="12043" y="12309"/>
                    </a:lnTo>
                    <a:close/>
                    <a:moveTo>
                      <a:pt x="23384" y="12309"/>
                    </a:moveTo>
                    <a:lnTo>
                      <a:pt x="23051" y="22583"/>
                    </a:lnTo>
                    <a:lnTo>
                      <a:pt x="18014" y="22583"/>
                    </a:lnTo>
                    <a:lnTo>
                      <a:pt x="17780" y="12309"/>
                    </a:lnTo>
                    <a:close/>
                    <a:moveTo>
                      <a:pt x="27621" y="12309"/>
                    </a:moveTo>
                    <a:lnTo>
                      <a:pt x="26753" y="22583"/>
                    </a:lnTo>
                    <a:lnTo>
                      <a:pt x="23351" y="22583"/>
                    </a:lnTo>
                    <a:lnTo>
                      <a:pt x="23718" y="12309"/>
                    </a:lnTo>
                    <a:close/>
                    <a:moveTo>
                      <a:pt x="31190" y="12309"/>
                    </a:moveTo>
                    <a:lnTo>
                      <a:pt x="29989" y="22583"/>
                    </a:lnTo>
                    <a:lnTo>
                      <a:pt x="27054" y="22583"/>
                    </a:lnTo>
                    <a:lnTo>
                      <a:pt x="27954" y="12309"/>
                    </a:lnTo>
                    <a:close/>
                    <a:moveTo>
                      <a:pt x="7673" y="25052"/>
                    </a:moveTo>
                    <a:cubicBezTo>
                      <a:pt x="8173" y="28154"/>
                      <a:pt x="8640" y="31189"/>
                      <a:pt x="9074" y="33991"/>
                    </a:cubicBezTo>
                    <a:lnTo>
                      <a:pt x="6039" y="33991"/>
                    </a:lnTo>
                    <a:lnTo>
                      <a:pt x="4538" y="25052"/>
                    </a:lnTo>
                    <a:close/>
                    <a:moveTo>
                      <a:pt x="12710" y="25052"/>
                    </a:moveTo>
                    <a:lnTo>
                      <a:pt x="13377" y="33991"/>
                    </a:lnTo>
                    <a:lnTo>
                      <a:pt x="9408" y="33991"/>
                    </a:lnTo>
                    <a:cubicBezTo>
                      <a:pt x="9041" y="31556"/>
                      <a:pt x="8540" y="28421"/>
                      <a:pt x="8007" y="25052"/>
                    </a:cubicBezTo>
                    <a:close/>
                    <a:moveTo>
                      <a:pt x="17747" y="25052"/>
                    </a:moveTo>
                    <a:lnTo>
                      <a:pt x="17947" y="33991"/>
                    </a:lnTo>
                    <a:lnTo>
                      <a:pt x="13711" y="33991"/>
                    </a:lnTo>
                    <a:lnTo>
                      <a:pt x="13044" y="25052"/>
                    </a:lnTo>
                    <a:close/>
                    <a:moveTo>
                      <a:pt x="22951" y="25052"/>
                    </a:moveTo>
                    <a:lnTo>
                      <a:pt x="22650" y="33991"/>
                    </a:lnTo>
                    <a:lnTo>
                      <a:pt x="18281" y="33991"/>
                    </a:lnTo>
                    <a:lnTo>
                      <a:pt x="18081" y="25052"/>
                    </a:lnTo>
                    <a:close/>
                    <a:moveTo>
                      <a:pt x="26553" y="25052"/>
                    </a:moveTo>
                    <a:lnTo>
                      <a:pt x="25786" y="33991"/>
                    </a:lnTo>
                    <a:lnTo>
                      <a:pt x="22984" y="33991"/>
                    </a:lnTo>
                    <a:lnTo>
                      <a:pt x="23284" y="25052"/>
                    </a:lnTo>
                    <a:close/>
                    <a:moveTo>
                      <a:pt x="29722" y="25052"/>
                    </a:moveTo>
                    <a:lnTo>
                      <a:pt x="28655" y="33991"/>
                    </a:lnTo>
                    <a:lnTo>
                      <a:pt x="26120" y="33991"/>
                    </a:lnTo>
                    <a:lnTo>
                      <a:pt x="26887" y="25052"/>
                    </a:lnTo>
                    <a:close/>
                    <a:moveTo>
                      <a:pt x="1" y="0"/>
                    </a:moveTo>
                    <a:lnTo>
                      <a:pt x="5939" y="35392"/>
                    </a:lnTo>
                    <a:cubicBezTo>
                      <a:pt x="6172" y="36894"/>
                      <a:pt x="7273" y="38128"/>
                      <a:pt x="8741" y="38561"/>
                    </a:cubicBezTo>
                    <a:lnTo>
                      <a:pt x="8874" y="38561"/>
                    </a:lnTo>
                    <a:cubicBezTo>
                      <a:pt x="8941" y="38595"/>
                      <a:pt x="9041" y="38628"/>
                      <a:pt x="9141" y="38628"/>
                    </a:cubicBezTo>
                    <a:cubicBezTo>
                      <a:pt x="9374" y="38695"/>
                      <a:pt x="9608" y="38695"/>
                      <a:pt x="9808" y="38728"/>
                    </a:cubicBezTo>
                    <a:lnTo>
                      <a:pt x="9808" y="38762"/>
                    </a:lnTo>
                    <a:lnTo>
                      <a:pt x="9975" y="38728"/>
                    </a:lnTo>
                    <a:lnTo>
                      <a:pt x="24719" y="38728"/>
                    </a:lnTo>
                    <a:cubicBezTo>
                      <a:pt x="24985" y="38728"/>
                      <a:pt x="25252" y="38695"/>
                      <a:pt x="25519" y="38661"/>
                    </a:cubicBezTo>
                    <a:cubicBezTo>
                      <a:pt x="27287" y="38361"/>
                      <a:pt x="28621" y="36960"/>
                      <a:pt x="28855" y="35192"/>
                    </a:cubicBezTo>
                    <a:lnTo>
                      <a:pt x="31724" y="10775"/>
                    </a:lnTo>
                    <a:lnTo>
                      <a:pt x="31824" y="9807"/>
                    </a:lnTo>
                    <a:lnTo>
                      <a:pt x="32958" y="167"/>
                    </a:lnTo>
                    <a:lnTo>
                      <a:pt x="32958" y="0"/>
                    </a:ln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9" name="Google Shape;1229;p46"/>
              <p:cNvSpPr/>
              <p:nvPr/>
            </p:nvSpPr>
            <p:spPr>
              <a:xfrm flipH="1">
                <a:off x="4889550" y="2686736"/>
                <a:ext cx="635946" cy="334134"/>
              </a:xfrm>
              <a:custGeom>
                <a:avLst/>
                <a:gdLst/>
                <a:ahLst/>
                <a:cxnLst/>
                <a:rect l="l" t="t" r="r" b="b"/>
                <a:pathLst>
                  <a:path w="30222" h="15879" extrusionOk="0">
                    <a:moveTo>
                      <a:pt x="1468" y="1"/>
                    </a:moveTo>
                    <a:lnTo>
                      <a:pt x="1468" y="8940"/>
                    </a:lnTo>
                    <a:lnTo>
                      <a:pt x="0" y="8940"/>
                    </a:lnTo>
                    <a:lnTo>
                      <a:pt x="0" y="9908"/>
                    </a:lnTo>
                    <a:lnTo>
                      <a:pt x="1468" y="9908"/>
                    </a:lnTo>
                    <a:lnTo>
                      <a:pt x="1468" y="15879"/>
                    </a:lnTo>
                    <a:lnTo>
                      <a:pt x="29321" y="15879"/>
                    </a:lnTo>
                    <a:lnTo>
                      <a:pt x="29321" y="10441"/>
                    </a:lnTo>
                    <a:lnTo>
                      <a:pt x="27253" y="10441"/>
                    </a:lnTo>
                    <a:lnTo>
                      <a:pt x="27253" y="9274"/>
                    </a:lnTo>
                    <a:lnTo>
                      <a:pt x="29321" y="9274"/>
                    </a:lnTo>
                    <a:lnTo>
                      <a:pt x="29321" y="7473"/>
                    </a:lnTo>
                    <a:lnTo>
                      <a:pt x="30222" y="7473"/>
                    </a:lnTo>
                    <a:lnTo>
                      <a:pt x="30222" y="6672"/>
                    </a:lnTo>
                    <a:lnTo>
                      <a:pt x="29154" y="6672"/>
                    </a:lnTo>
                    <a:lnTo>
                      <a:pt x="291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0" name="Google Shape;1230;p46"/>
              <p:cNvSpPr/>
              <p:nvPr/>
            </p:nvSpPr>
            <p:spPr>
              <a:xfrm flipH="1">
                <a:off x="4888835" y="2686736"/>
                <a:ext cx="175515" cy="332030"/>
              </a:xfrm>
              <a:custGeom>
                <a:avLst/>
                <a:gdLst/>
                <a:ahLst/>
                <a:cxnLst/>
                <a:rect l="l" t="t" r="r" b="b"/>
                <a:pathLst>
                  <a:path w="8341" h="15779" extrusionOk="0">
                    <a:moveTo>
                      <a:pt x="7239" y="1"/>
                    </a:moveTo>
                    <a:lnTo>
                      <a:pt x="1" y="34"/>
                    </a:lnTo>
                    <a:lnTo>
                      <a:pt x="1" y="15779"/>
                    </a:lnTo>
                    <a:lnTo>
                      <a:pt x="7406" y="15779"/>
                    </a:lnTo>
                    <a:lnTo>
                      <a:pt x="7406" y="10341"/>
                    </a:lnTo>
                    <a:lnTo>
                      <a:pt x="5338" y="10341"/>
                    </a:lnTo>
                    <a:lnTo>
                      <a:pt x="5338" y="9274"/>
                    </a:lnTo>
                    <a:lnTo>
                      <a:pt x="7406" y="9307"/>
                    </a:lnTo>
                    <a:lnTo>
                      <a:pt x="7406" y="7506"/>
                    </a:lnTo>
                    <a:lnTo>
                      <a:pt x="8340" y="7506"/>
                    </a:lnTo>
                    <a:lnTo>
                      <a:pt x="8307" y="6605"/>
                    </a:lnTo>
                    <a:lnTo>
                      <a:pt x="7239" y="6572"/>
                    </a:lnTo>
                    <a:lnTo>
                      <a:pt x="7239" y="1"/>
                    </a:ln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1" name="Google Shape;1231;p46"/>
              <p:cNvSpPr/>
              <p:nvPr/>
            </p:nvSpPr>
            <p:spPr>
              <a:xfrm flipH="1">
                <a:off x="5053092" y="2890301"/>
                <a:ext cx="473814" cy="4230"/>
              </a:xfrm>
              <a:custGeom>
                <a:avLst/>
                <a:gdLst/>
                <a:ahLst/>
                <a:cxnLst/>
                <a:rect l="l" t="t" r="r" b="b"/>
                <a:pathLst>
                  <a:path w="22517" h="201" extrusionOk="0">
                    <a:moveTo>
                      <a:pt x="11275" y="0"/>
                    </a:moveTo>
                    <a:cubicBezTo>
                      <a:pt x="5038" y="0"/>
                      <a:pt x="1" y="34"/>
                      <a:pt x="1" y="100"/>
                    </a:cubicBezTo>
                    <a:cubicBezTo>
                      <a:pt x="1" y="167"/>
                      <a:pt x="5038" y="200"/>
                      <a:pt x="11275" y="200"/>
                    </a:cubicBezTo>
                    <a:cubicBezTo>
                      <a:pt x="17480" y="200"/>
                      <a:pt x="22517" y="167"/>
                      <a:pt x="22517" y="100"/>
                    </a:cubicBezTo>
                    <a:cubicBezTo>
                      <a:pt x="22517" y="34"/>
                      <a:pt x="17480" y="0"/>
                      <a:pt x="11275" y="0"/>
                    </a:cubicBez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2" name="Google Shape;1232;p46"/>
              <p:cNvSpPr/>
              <p:nvPr/>
            </p:nvSpPr>
            <p:spPr>
              <a:xfrm flipH="1">
                <a:off x="5053092" y="2871342"/>
                <a:ext cx="473814" cy="4230"/>
              </a:xfrm>
              <a:custGeom>
                <a:avLst/>
                <a:gdLst/>
                <a:ahLst/>
                <a:cxnLst/>
                <a:rect l="l" t="t" r="r" b="b"/>
                <a:pathLst>
                  <a:path w="22517" h="201" extrusionOk="0">
                    <a:moveTo>
                      <a:pt x="11275" y="1"/>
                    </a:moveTo>
                    <a:cubicBezTo>
                      <a:pt x="5038" y="1"/>
                      <a:pt x="1" y="34"/>
                      <a:pt x="1" y="101"/>
                    </a:cubicBezTo>
                    <a:cubicBezTo>
                      <a:pt x="1" y="167"/>
                      <a:pt x="5038" y="201"/>
                      <a:pt x="11275" y="201"/>
                    </a:cubicBezTo>
                    <a:cubicBezTo>
                      <a:pt x="17480" y="201"/>
                      <a:pt x="22517" y="167"/>
                      <a:pt x="22517" y="101"/>
                    </a:cubicBezTo>
                    <a:cubicBezTo>
                      <a:pt x="22517" y="34"/>
                      <a:pt x="17480" y="1"/>
                      <a:pt x="11275" y="1"/>
                    </a:cubicBez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3" name="Google Shape;1233;p46"/>
              <p:cNvSpPr/>
              <p:nvPr/>
            </p:nvSpPr>
            <p:spPr>
              <a:xfrm flipH="1">
                <a:off x="5022896" y="2820103"/>
                <a:ext cx="473835" cy="4230"/>
              </a:xfrm>
              <a:custGeom>
                <a:avLst/>
                <a:gdLst/>
                <a:ahLst/>
                <a:cxnLst/>
                <a:rect l="l" t="t" r="r" b="b"/>
                <a:pathLst>
                  <a:path w="22518" h="201" extrusionOk="0">
                    <a:moveTo>
                      <a:pt x="11276" y="0"/>
                    </a:moveTo>
                    <a:cubicBezTo>
                      <a:pt x="5038" y="0"/>
                      <a:pt x="1" y="34"/>
                      <a:pt x="1" y="101"/>
                    </a:cubicBezTo>
                    <a:cubicBezTo>
                      <a:pt x="1" y="134"/>
                      <a:pt x="5038" y="201"/>
                      <a:pt x="11276" y="201"/>
                    </a:cubicBezTo>
                    <a:cubicBezTo>
                      <a:pt x="17480" y="201"/>
                      <a:pt x="22517" y="134"/>
                      <a:pt x="22517" y="101"/>
                    </a:cubicBezTo>
                    <a:cubicBezTo>
                      <a:pt x="22517" y="34"/>
                      <a:pt x="17480" y="0"/>
                      <a:pt x="11276" y="0"/>
                    </a:cubicBez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4" name="Google Shape;1234;p46"/>
              <p:cNvSpPr/>
              <p:nvPr/>
            </p:nvSpPr>
            <p:spPr>
              <a:xfrm flipH="1">
                <a:off x="5019403" y="2959783"/>
                <a:ext cx="473814" cy="4230"/>
              </a:xfrm>
              <a:custGeom>
                <a:avLst/>
                <a:gdLst/>
                <a:ahLst/>
                <a:cxnLst/>
                <a:rect l="l" t="t" r="r" b="b"/>
                <a:pathLst>
                  <a:path w="22517" h="201" extrusionOk="0">
                    <a:moveTo>
                      <a:pt x="11242" y="1"/>
                    </a:moveTo>
                    <a:cubicBezTo>
                      <a:pt x="5038" y="1"/>
                      <a:pt x="1" y="34"/>
                      <a:pt x="1" y="101"/>
                    </a:cubicBezTo>
                    <a:cubicBezTo>
                      <a:pt x="1" y="167"/>
                      <a:pt x="5038" y="201"/>
                      <a:pt x="11242" y="201"/>
                    </a:cubicBezTo>
                    <a:cubicBezTo>
                      <a:pt x="17480" y="201"/>
                      <a:pt x="22517" y="167"/>
                      <a:pt x="22517" y="101"/>
                    </a:cubicBezTo>
                    <a:cubicBezTo>
                      <a:pt x="22517" y="34"/>
                      <a:pt x="17480" y="1"/>
                      <a:pt x="11242" y="1"/>
                    </a:cubicBez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5" name="Google Shape;1235;p46"/>
              <p:cNvSpPr/>
              <p:nvPr/>
            </p:nvSpPr>
            <p:spPr>
              <a:xfrm flipH="1">
                <a:off x="6203528" y="3545880"/>
                <a:ext cx="75837" cy="908321"/>
              </a:xfrm>
              <a:custGeom>
                <a:avLst/>
                <a:gdLst/>
                <a:ahLst/>
                <a:cxnLst/>
                <a:rect l="l" t="t" r="r" b="b"/>
                <a:pathLst>
                  <a:path w="3604" h="43166" extrusionOk="0">
                    <a:moveTo>
                      <a:pt x="1" y="1"/>
                    </a:moveTo>
                    <a:lnTo>
                      <a:pt x="1" y="43165"/>
                    </a:lnTo>
                    <a:lnTo>
                      <a:pt x="3603" y="43165"/>
                    </a:lnTo>
                    <a:lnTo>
                      <a:pt x="3603" y="1"/>
                    </a:ln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6" name="Google Shape;1236;p46"/>
              <p:cNvSpPr/>
              <p:nvPr/>
            </p:nvSpPr>
            <p:spPr>
              <a:xfrm flipH="1">
                <a:off x="5693247" y="3469369"/>
                <a:ext cx="1085183" cy="117943"/>
              </a:xfrm>
              <a:custGeom>
                <a:avLst/>
                <a:gdLst/>
                <a:ahLst/>
                <a:cxnLst/>
                <a:rect l="l" t="t" r="r" b="b"/>
                <a:pathLst>
                  <a:path w="51571" h="5605" extrusionOk="0">
                    <a:moveTo>
                      <a:pt x="5605" y="1"/>
                    </a:moveTo>
                    <a:cubicBezTo>
                      <a:pt x="2536" y="1"/>
                      <a:pt x="1" y="2503"/>
                      <a:pt x="34" y="5605"/>
                    </a:cubicBezTo>
                    <a:lnTo>
                      <a:pt x="51571" y="5605"/>
                    </a:lnTo>
                    <a:cubicBezTo>
                      <a:pt x="51571" y="2503"/>
                      <a:pt x="49036" y="1"/>
                      <a:pt x="459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7" name="Google Shape;1237;p46"/>
              <p:cNvSpPr/>
              <p:nvPr/>
            </p:nvSpPr>
            <p:spPr>
              <a:xfrm flipH="1">
                <a:off x="5689018" y="3465161"/>
                <a:ext cx="1093621" cy="126381"/>
              </a:xfrm>
              <a:custGeom>
                <a:avLst/>
                <a:gdLst/>
                <a:ahLst/>
                <a:cxnLst/>
                <a:rect l="l" t="t" r="r" b="b"/>
                <a:pathLst>
                  <a:path w="51972" h="6006" extrusionOk="0">
                    <a:moveTo>
                      <a:pt x="46167" y="401"/>
                    </a:moveTo>
                    <a:cubicBezTo>
                      <a:pt x="49036" y="434"/>
                      <a:pt x="51437" y="2703"/>
                      <a:pt x="51537" y="5605"/>
                    </a:cubicBezTo>
                    <a:lnTo>
                      <a:pt x="434" y="5605"/>
                    </a:lnTo>
                    <a:cubicBezTo>
                      <a:pt x="534" y="2703"/>
                      <a:pt x="2936" y="401"/>
                      <a:pt x="5805" y="401"/>
                    </a:cubicBezTo>
                    <a:close/>
                    <a:moveTo>
                      <a:pt x="5805" y="1"/>
                    </a:moveTo>
                    <a:cubicBezTo>
                      <a:pt x="2603" y="1"/>
                      <a:pt x="1" y="2603"/>
                      <a:pt x="1" y="5805"/>
                    </a:cubicBezTo>
                    <a:lnTo>
                      <a:pt x="1" y="6005"/>
                    </a:lnTo>
                    <a:lnTo>
                      <a:pt x="51971" y="6005"/>
                    </a:lnTo>
                    <a:lnTo>
                      <a:pt x="51971" y="5805"/>
                    </a:lnTo>
                    <a:cubicBezTo>
                      <a:pt x="51971" y="2603"/>
                      <a:pt x="49369" y="1"/>
                      <a:pt x="46167" y="1"/>
                    </a:cubicBez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 name="Google Shape;1238;p46"/>
              <p:cNvSpPr/>
              <p:nvPr/>
            </p:nvSpPr>
            <p:spPr>
              <a:xfrm flipH="1">
                <a:off x="6182464" y="3586597"/>
                <a:ext cx="132694" cy="5639"/>
              </a:xfrm>
              <a:custGeom>
                <a:avLst/>
                <a:gdLst/>
                <a:ahLst/>
                <a:cxnLst/>
                <a:rect l="l" t="t" r="r" b="b"/>
                <a:pathLst>
                  <a:path w="6306" h="268" extrusionOk="0">
                    <a:moveTo>
                      <a:pt x="3169" y="1"/>
                    </a:moveTo>
                    <a:cubicBezTo>
                      <a:pt x="1402" y="1"/>
                      <a:pt x="1" y="67"/>
                      <a:pt x="1" y="134"/>
                    </a:cubicBezTo>
                    <a:cubicBezTo>
                      <a:pt x="1" y="201"/>
                      <a:pt x="1402" y="267"/>
                      <a:pt x="3169" y="267"/>
                    </a:cubicBezTo>
                    <a:cubicBezTo>
                      <a:pt x="4904" y="267"/>
                      <a:pt x="6305" y="201"/>
                      <a:pt x="6305" y="134"/>
                    </a:cubicBezTo>
                    <a:cubicBezTo>
                      <a:pt x="6305" y="67"/>
                      <a:pt x="4904" y="1"/>
                      <a:pt x="3169" y="1"/>
                    </a:cubicBez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9" name="Google Shape;1239;p46"/>
              <p:cNvSpPr/>
              <p:nvPr/>
            </p:nvSpPr>
            <p:spPr>
              <a:xfrm flipH="1">
                <a:off x="5906618" y="4203584"/>
                <a:ext cx="666837" cy="333439"/>
              </a:xfrm>
              <a:custGeom>
                <a:avLst/>
                <a:gdLst/>
                <a:ahLst/>
                <a:cxnLst/>
                <a:rect l="l" t="t" r="r" b="b"/>
                <a:pathLst>
                  <a:path w="31690" h="15846" extrusionOk="0">
                    <a:moveTo>
                      <a:pt x="15845" y="1"/>
                    </a:moveTo>
                    <a:cubicBezTo>
                      <a:pt x="7105" y="1"/>
                      <a:pt x="0" y="7072"/>
                      <a:pt x="0" y="15845"/>
                    </a:cubicBezTo>
                    <a:lnTo>
                      <a:pt x="534" y="15845"/>
                    </a:lnTo>
                    <a:cubicBezTo>
                      <a:pt x="534" y="7372"/>
                      <a:pt x="7372" y="501"/>
                      <a:pt x="15845" y="501"/>
                    </a:cubicBezTo>
                    <a:cubicBezTo>
                      <a:pt x="24317" y="501"/>
                      <a:pt x="31189" y="7372"/>
                      <a:pt x="31189" y="15845"/>
                    </a:cubicBezTo>
                    <a:lnTo>
                      <a:pt x="31689" y="15845"/>
                    </a:lnTo>
                    <a:cubicBezTo>
                      <a:pt x="31689" y="7072"/>
                      <a:pt x="24584" y="1"/>
                      <a:pt x="1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46"/>
              <p:cNvSpPr/>
              <p:nvPr/>
            </p:nvSpPr>
            <p:spPr>
              <a:xfrm flipH="1">
                <a:off x="5844859" y="4503314"/>
                <a:ext cx="117228" cy="100394"/>
              </a:xfrm>
              <a:custGeom>
                <a:avLst/>
                <a:gdLst/>
                <a:ahLst/>
                <a:cxnLst/>
                <a:rect l="l" t="t" r="r" b="b"/>
                <a:pathLst>
                  <a:path w="5571" h="4771" extrusionOk="0">
                    <a:moveTo>
                      <a:pt x="2402" y="0"/>
                    </a:moveTo>
                    <a:cubicBezTo>
                      <a:pt x="1068" y="0"/>
                      <a:pt x="0" y="1067"/>
                      <a:pt x="0" y="2368"/>
                    </a:cubicBezTo>
                    <a:cubicBezTo>
                      <a:pt x="0" y="3815"/>
                      <a:pt x="1179" y="4771"/>
                      <a:pt x="2406" y="4771"/>
                    </a:cubicBezTo>
                    <a:cubicBezTo>
                      <a:pt x="2990" y="4771"/>
                      <a:pt x="3585" y="4554"/>
                      <a:pt x="4070" y="4070"/>
                    </a:cubicBezTo>
                    <a:cubicBezTo>
                      <a:pt x="5571" y="2569"/>
                      <a:pt x="4503" y="0"/>
                      <a:pt x="2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1" name="Google Shape;1241;p46"/>
              <p:cNvSpPr/>
              <p:nvPr/>
            </p:nvSpPr>
            <p:spPr>
              <a:xfrm flipH="1">
                <a:off x="5922064" y="4451360"/>
                <a:ext cx="647899" cy="5639"/>
              </a:xfrm>
              <a:custGeom>
                <a:avLst/>
                <a:gdLst/>
                <a:ahLst/>
                <a:cxnLst/>
                <a:rect l="l" t="t" r="r" b="b"/>
                <a:pathLst>
                  <a:path w="30790" h="268" extrusionOk="0">
                    <a:moveTo>
                      <a:pt x="15379" y="1"/>
                    </a:moveTo>
                    <a:cubicBezTo>
                      <a:pt x="6872" y="1"/>
                      <a:pt x="1" y="67"/>
                      <a:pt x="1" y="134"/>
                    </a:cubicBezTo>
                    <a:cubicBezTo>
                      <a:pt x="1" y="234"/>
                      <a:pt x="6906" y="267"/>
                      <a:pt x="15379" y="267"/>
                    </a:cubicBezTo>
                    <a:cubicBezTo>
                      <a:pt x="23885" y="267"/>
                      <a:pt x="30790" y="234"/>
                      <a:pt x="30790" y="134"/>
                    </a:cubicBezTo>
                    <a:cubicBezTo>
                      <a:pt x="30790" y="67"/>
                      <a:pt x="23885" y="1"/>
                      <a:pt x="15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46"/>
              <p:cNvSpPr/>
              <p:nvPr/>
            </p:nvSpPr>
            <p:spPr>
              <a:xfrm flipH="1">
                <a:off x="5661642" y="2575842"/>
                <a:ext cx="673865" cy="898473"/>
              </a:xfrm>
              <a:custGeom>
                <a:avLst/>
                <a:gdLst/>
                <a:ahLst/>
                <a:cxnLst/>
                <a:rect l="l" t="t" r="r" b="b"/>
                <a:pathLst>
                  <a:path w="32024" h="42698" extrusionOk="0">
                    <a:moveTo>
                      <a:pt x="6672" y="0"/>
                    </a:moveTo>
                    <a:cubicBezTo>
                      <a:pt x="4837" y="0"/>
                      <a:pt x="3336" y="1501"/>
                      <a:pt x="3336" y="3369"/>
                    </a:cubicBezTo>
                    <a:lnTo>
                      <a:pt x="0" y="42697"/>
                    </a:lnTo>
                    <a:lnTo>
                      <a:pt x="24484" y="42697"/>
                    </a:lnTo>
                    <a:cubicBezTo>
                      <a:pt x="28654" y="42697"/>
                      <a:pt x="32023" y="39328"/>
                      <a:pt x="32023" y="35159"/>
                    </a:cubicBezTo>
                    <a:lnTo>
                      <a:pt x="32023" y="3369"/>
                    </a:lnTo>
                    <a:cubicBezTo>
                      <a:pt x="32023" y="1501"/>
                      <a:pt x="30522" y="0"/>
                      <a:pt x="28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3" name="Google Shape;1243;p46"/>
              <p:cNvSpPr/>
              <p:nvPr/>
            </p:nvSpPr>
            <p:spPr>
              <a:xfrm flipH="1">
                <a:off x="5765528" y="2608121"/>
                <a:ext cx="78636" cy="861270"/>
              </a:xfrm>
              <a:custGeom>
                <a:avLst/>
                <a:gdLst/>
                <a:ahLst/>
                <a:cxnLst/>
                <a:rect l="l" t="t" r="r" b="b"/>
                <a:pathLst>
                  <a:path w="3737" h="40930" extrusionOk="0">
                    <a:moveTo>
                      <a:pt x="3569" y="1"/>
                    </a:moveTo>
                    <a:cubicBezTo>
                      <a:pt x="3569" y="134"/>
                      <a:pt x="3536" y="267"/>
                      <a:pt x="3569" y="401"/>
                    </a:cubicBezTo>
                    <a:cubicBezTo>
                      <a:pt x="3536" y="701"/>
                      <a:pt x="3536" y="1101"/>
                      <a:pt x="3536" y="1635"/>
                    </a:cubicBezTo>
                    <a:cubicBezTo>
                      <a:pt x="3536" y="2703"/>
                      <a:pt x="3503" y="4237"/>
                      <a:pt x="3503" y="6105"/>
                    </a:cubicBezTo>
                    <a:cubicBezTo>
                      <a:pt x="3469" y="9908"/>
                      <a:pt x="3436" y="15111"/>
                      <a:pt x="3436" y="20849"/>
                    </a:cubicBezTo>
                    <a:lnTo>
                      <a:pt x="3436" y="28988"/>
                    </a:lnTo>
                    <a:cubicBezTo>
                      <a:pt x="3469" y="30155"/>
                      <a:pt x="3436" y="31323"/>
                      <a:pt x="3369" y="32491"/>
                    </a:cubicBezTo>
                    <a:cubicBezTo>
                      <a:pt x="3236" y="33525"/>
                      <a:pt x="3036" y="34525"/>
                      <a:pt x="2735" y="35526"/>
                    </a:cubicBezTo>
                    <a:cubicBezTo>
                      <a:pt x="2335" y="36927"/>
                      <a:pt x="1701" y="38295"/>
                      <a:pt x="934" y="39562"/>
                    </a:cubicBezTo>
                    <a:cubicBezTo>
                      <a:pt x="634" y="39996"/>
                      <a:pt x="400" y="40363"/>
                      <a:pt x="234" y="40563"/>
                    </a:cubicBezTo>
                    <a:lnTo>
                      <a:pt x="67" y="40830"/>
                    </a:lnTo>
                    <a:cubicBezTo>
                      <a:pt x="0" y="40897"/>
                      <a:pt x="0" y="40930"/>
                      <a:pt x="0" y="40930"/>
                    </a:cubicBezTo>
                    <a:cubicBezTo>
                      <a:pt x="134" y="40830"/>
                      <a:pt x="234" y="40730"/>
                      <a:pt x="300" y="40596"/>
                    </a:cubicBezTo>
                    <a:cubicBezTo>
                      <a:pt x="501" y="40396"/>
                      <a:pt x="734" y="40063"/>
                      <a:pt x="1034" y="39629"/>
                    </a:cubicBezTo>
                    <a:cubicBezTo>
                      <a:pt x="2435" y="37494"/>
                      <a:pt x="3303" y="35059"/>
                      <a:pt x="3569" y="32524"/>
                    </a:cubicBezTo>
                    <a:cubicBezTo>
                      <a:pt x="3703" y="31356"/>
                      <a:pt x="3736" y="30155"/>
                      <a:pt x="3703" y="28988"/>
                    </a:cubicBezTo>
                    <a:lnTo>
                      <a:pt x="3703" y="20849"/>
                    </a:lnTo>
                    <a:cubicBezTo>
                      <a:pt x="3669" y="15111"/>
                      <a:pt x="3669" y="9908"/>
                      <a:pt x="3669" y="6105"/>
                    </a:cubicBezTo>
                    <a:cubicBezTo>
                      <a:pt x="3669" y="4237"/>
                      <a:pt x="3636" y="2703"/>
                      <a:pt x="3636" y="1635"/>
                    </a:cubicBezTo>
                    <a:cubicBezTo>
                      <a:pt x="3603" y="1101"/>
                      <a:pt x="3603" y="701"/>
                      <a:pt x="3603" y="401"/>
                    </a:cubicBezTo>
                    <a:cubicBezTo>
                      <a:pt x="3603" y="267"/>
                      <a:pt x="3603" y="134"/>
                      <a:pt x="3569" y="1"/>
                    </a:cubicBez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1244;p46"/>
              <p:cNvSpPr/>
              <p:nvPr/>
            </p:nvSpPr>
            <p:spPr>
              <a:xfrm flipH="1">
                <a:off x="5717804" y="3468675"/>
                <a:ext cx="406436" cy="40738"/>
              </a:xfrm>
              <a:custGeom>
                <a:avLst/>
                <a:gdLst/>
                <a:ahLst/>
                <a:cxnLst/>
                <a:rect l="l" t="t" r="r" b="b"/>
                <a:pathLst>
                  <a:path w="19315" h="1936" extrusionOk="0">
                    <a:moveTo>
                      <a:pt x="768" y="1"/>
                    </a:moveTo>
                    <a:cubicBezTo>
                      <a:pt x="501" y="1"/>
                      <a:pt x="234" y="34"/>
                      <a:pt x="1" y="67"/>
                    </a:cubicBezTo>
                    <a:cubicBezTo>
                      <a:pt x="234" y="101"/>
                      <a:pt x="501" y="101"/>
                      <a:pt x="768" y="101"/>
                    </a:cubicBezTo>
                    <a:lnTo>
                      <a:pt x="2903" y="167"/>
                    </a:lnTo>
                    <a:cubicBezTo>
                      <a:pt x="4671" y="201"/>
                      <a:pt x="7172" y="267"/>
                      <a:pt x="9874" y="267"/>
                    </a:cubicBezTo>
                    <a:lnTo>
                      <a:pt x="13744" y="267"/>
                    </a:lnTo>
                    <a:cubicBezTo>
                      <a:pt x="13873" y="263"/>
                      <a:pt x="14002" y="261"/>
                      <a:pt x="14132" y="261"/>
                    </a:cubicBezTo>
                    <a:cubicBezTo>
                      <a:pt x="15036" y="261"/>
                      <a:pt x="15941" y="363"/>
                      <a:pt x="16846" y="568"/>
                    </a:cubicBezTo>
                    <a:cubicBezTo>
                      <a:pt x="17513" y="734"/>
                      <a:pt x="18147" y="1035"/>
                      <a:pt x="18714" y="1435"/>
                    </a:cubicBezTo>
                    <a:cubicBezTo>
                      <a:pt x="19114" y="1735"/>
                      <a:pt x="19314" y="1935"/>
                      <a:pt x="19314" y="1935"/>
                    </a:cubicBezTo>
                    <a:cubicBezTo>
                      <a:pt x="19314" y="1935"/>
                      <a:pt x="19281" y="1869"/>
                      <a:pt x="19181" y="1768"/>
                    </a:cubicBezTo>
                    <a:cubicBezTo>
                      <a:pt x="19081" y="1635"/>
                      <a:pt x="18914" y="1502"/>
                      <a:pt x="18781" y="1368"/>
                    </a:cubicBezTo>
                    <a:cubicBezTo>
                      <a:pt x="18214" y="901"/>
                      <a:pt x="17580" y="568"/>
                      <a:pt x="16879" y="367"/>
                    </a:cubicBezTo>
                    <a:cubicBezTo>
                      <a:pt x="15951" y="158"/>
                      <a:pt x="15022" y="29"/>
                      <a:pt x="14070" y="29"/>
                    </a:cubicBezTo>
                    <a:cubicBezTo>
                      <a:pt x="13961" y="29"/>
                      <a:pt x="13853" y="30"/>
                      <a:pt x="13744" y="34"/>
                    </a:cubicBezTo>
                    <a:cubicBezTo>
                      <a:pt x="12543" y="1"/>
                      <a:pt x="11242" y="1"/>
                      <a:pt x="9908" y="1"/>
                    </a:cubicBez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5" name="Google Shape;1245;p46"/>
              <p:cNvSpPr/>
              <p:nvPr/>
            </p:nvSpPr>
            <p:spPr>
              <a:xfrm flipH="1">
                <a:off x="7320275" y="2591981"/>
                <a:ext cx="481537" cy="63885"/>
              </a:xfrm>
              <a:custGeom>
                <a:avLst/>
                <a:gdLst/>
                <a:ahLst/>
                <a:cxnLst/>
                <a:rect l="l" t="t" r="r" b="b"/>
                <a:pathLst>
                  <a:path w="22884" h="3036" extrusionOk="0">
                    <a:moveTo>
                      <a:pt x="0" y="0"/>
                    </a:moveTo>
                    <a:lnTo>
                      <a:pt x="0" y="3036"/>
                    </a:lnTo>
                    <a:lnTo>
                      <a:pt x="22883" y="3036"/>
                    </a:lnTo>
                    <a:lnTo>
                      <a:pt x="228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246;p46"/>
              <p:cNvSpPr/>
              <p:nvPr/>
            </p:nvSpPr>
            <p:spPr>
              <a:xfrm flipH="1">
                <a:off x="7733002" y="2594086"/>
                <a:ext cx="5639" cy="60392"/>
              </a:xfrm>
              <a:custGeom>
                <a:avLst/>
                <a:gdLst/>
                <a:ahLst/>
                <a:cxnLst/>
                <a:rect l="l" t="t" r="r" b="b"/>
                <a:pathLst>
                  <a:path w="268" h="2870" extrusionOk="0">
                    <a:moveTo>
                      <a:pt x="134" y="0"/>
                    </a:moveTo>
                    <a:cubicBezTo>
                      <a:pt x="34" y="0"/>
                      <a:pt x="0" y="634"/>
                      <a:pt x="0" y="1435"/>
                    </a:cubicBezTo>
                    <a:cubicBezTo>
                      <a:pt x="0" y="2235"/>
                      <a:pt x="34" y="2869"/>
                      <a:pt x="134" y="2869"/>
                    </a:cubicBezTo>
                    <a:cubicBezTo>
                      <a:pt x="200" y="2869"/>
                      <a:pt x="267" y="2235"/>
                      <a:pt x="267" y="1435"/>
                    </a:cubicBezTo>
                    <a:cubicBezTo>
                      <a:pt x="267" y="668"/>
                      <a:pt x="200" y="0"/>
                      <a:pt x="1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247;p46"/>
              <p:cNvSpPr/>
              <p:nvPr/>
            </p:nvSpPr>
            <p:spPr>
              <a:xfrm flipH="1">
                <a:off x="7743544" y="2592676"/>
                <a:ext cx="5639" cy="60392"/>
              </a:xfrm>
              <a:custGeom>
                <a:avLst/>
                <a:gdLst/>
                <a:ahLst/>
                <a:cxnLst/>
                <a:rect l="l" t="t" r="r" b="b"/>
                <a:pathLst>
                  <a:path w="268" h="2870" extrusionOk="0">
                    <a:moveTo>
                      <a:pt x="134" y="1"/>
                    </a:moveTo>
                    <a:cubicBezTo>
                      <a:pt x="68" y="1"/>
                      <a:pt x="1" y="668"/>
                      <a:pt x="1" y="1435"/>
                    </a:cubicBezTo>
                    <a:cubicBezTo>
                      <a:pt x="1" y="2236"/>
                      <a:pt x="68" y="2869"/>
                      <a:pt x="134" y="2869"/>
                    </a:cubicBezTo>
                    <a:cubicBezTo>
                      <a:pt x="201" y="2869"/>
                      <a:pt x="268" y="2236"/>
                      <a:pt x="268" y="1435"/>
                    </a:cubicBezTo>
                    <a:cubicBezTo>
                      <a:pt x="268" y="668"/>
                      <a:pt x="201" y="1"/>
                      <a:pt x="1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8" name="Google Shape;1248;p46"/>
              <p:cNvSpPr/>
              <p:nvPr/>
            </p:nvSpPr>
            <p:spPr>
              <a:xfrm flipH="1">
                <a:off x="7354679" y="2594086"/>
                <a:ext cx="6334" cy="60392"/>
              </a:xfrm>
              <a:custGeom>
                <a:avLst/>
                <a:gdLst/>
                <a:ahLst/>
                <a:cxnLst/>
                <a:rect l="l" t="t" r="r" b="b"/>
                <a:pathLst>
                  <a:path w="301" h="2870" extrusionOk="0">
                    <a:moveTo>
                      <a:pt x="167" y="0"/>
                    </a:moveTo>
                    <a:cubicBezTo>
                      <a:pt x="67" y="0"/>
                      <a:pt x="0" y="634"/>
                      <a:pt x="0" y="1435"/>
                    </a:cubicBezTo>
                    <a:cubicBezTo>
                      <a:pt x="0" y="2235"/>
                      <a:pt x="67" y="2869"/>
                      <a:pt x="167" y="2869"/>
                    </a:cubicBezTo>
                    <a:cubicBezTo>
                      <a:pt x="234" y="2869"/>
                      <a:pt x="301" y="2235"/>
                      <a:pt x="301" y="1435"/>
                    </a:cubicBezTo>
                    <a:cubicBezTo>
                      <a:pt x="301" y="668"/>
                      <a:pt x="234"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9" name="Google Shape;1249;p46"/>
              <p:cNvSpPr/>
              <p:nvPr/>
            </p:nvSpPr>
            <p:spPr>
              <a:xfrm flipH="1">
                <a:off x="7365200" y="2592676"/>
                <a:ext cx="6334" cy="61086"/>
              </a:xfrm>
              <a:custGeom>
                <a:avLst/>
                <a:gdLst/>
                <a:ahLst/>
                <a:cxnLst/>
                <a:rect l="l" t="t" r="r" b="b"/>
                <a:pathLst>
                  <a:path w="301" h="2903" extrusionOk="0">
                    <a:moveTo>
                      <a:pt x="167" y="1"/>
                    </a:moveTo>
                    <a:cubicBezTo>
                      <a:pt x="67" y="1"/>
                      <a:pt x="0" y="668"/>
                      <a:pt x="0" y="1468"/>
                    </a:cubicBezTo>
                    <a:cubicBezTo>
                      <a:pt x="0" y="2236"/>
                      <a:pt x="67" y="2903"/>
                      <a:pt x="167" y="2903"/>
                    </a:cubicBezTo>
                    <a:cubicBezTo>
                      <a:pt x="234" y="2903"/>
                      <a:pt x="300" y="2236"/>
                      <a:pt x="300" y="1435"/>
                    </a:cubicBezTo>
                    <a:cubicBezTo>
                      <a:pt x="300" y="668"/>
                      <a:pt x="23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0" name="Google Shape;1250;p46"/>
              <p:cNvSpPr/>
              <p:nvPr/>
            </p:nvSpPr>
            <p:spPr>
              <a:xfrm flipH="1">
                <a:off x="7431190" y="2622872"/>
                <a:ext cx="245692" cy="5618"/>
              </a:xfrm>
              <a:custGeom>
                <a:avLst/>
                <a:gdLst/>
                <a:ahLst/>
                <a:cxnLst/>
                <a:rect l="l" t="t" r="r" b="b"/>
                <a:pathLst>
                  <a:path w="11676" h="267" extrusionOk="0">
                    <a:moveTo>
                      <a:pt x="5838" y="0"/>
                    </a:moveTo>
                    <a:cubicBezTo>
                      <a:pt x="2636" y="0"/>
                      <a:pt x="1" y="67"/>
                      <a:pt x="1" y="134"/>
                    </a:cubicBezTo>
                    <a:cubicBezTo>
                      <a:pt x="1" y="200"/>
                      <a:pt x="2636" y="267"/>
                      <a:pt x="5838" y="267"/>
                    </a:cubicBezTo>
                    <a:cubicBezTo>
                      <a:pt x="9074" y="267"/>
                      <a:pt x="11676" y="200"/>
                      <a:pt x="11676" y="134"/>
                    </a:cubicBezTo>
                    <a:cubicBezTo>
                      <a:pt x="11676" y="67"/>
                      <a:pt x="9074" y="0"/>
                      <a:pt x="5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1" name="Google Shape;1251;p46"/>
              <p:cNvSpPr/>
              <p:nvPr/>
            </p:nvSpPr>
            <p:spPr>
              <a:xfrm flipH="1">
                <a:off x="7323094" y="2881168"/>
                <a:ext cx="480821" cy="128464"/>
              </a:xfrm>
              <a:custGeom>
                <a:avLst/>
                <a:gdLst/>
                <a:ahLst/>
                <a:cxnLst/>
                <a:rect l="l" t="t" r="r" b="b"/>
                <a:pathLst>
                  <a:path w="22850" h="6105" extrusionOk="0">
                    <a:moveTo>
                      <a:pt x="0" y="1"/>
                    </a:moveTo>
                    <a:lnTo>
                      <a:pt x="0" y="6105"/>
                    </a:lnTo>
                    <a:lnTo>
                      <a:pt x="22850" y="6105"/>
                    </a:lnTo>
                    <a:lnTo>
                      <a:pt x="22850" y="1"/>
                    </a:lnTo>
                    <a:close/>
                  </a:path>
                </a:pathLst>
              </a:custGeom>
              <a:solidFill>
                <a:srgbClr val="FF8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2" name="Google Shape;1252;p46"/>
              <p:cNvSpPr/>
              <p:nvPr/>
            </p:nvSpPr>
            <p:spPr>
              <a:xfrm flipH="1">
                <a:off x="7316781" y="2891690"/>
                <a:ext cx="485745" cy="112367"/>
              </a:xfrm>
              <a:custGeom>
                <a:avLst/>
                <a:gdLst/>
                <a:ahLst/>
                <a:cxnLst/>
                <a:rect l="l" t="t" r="r" b="b"/>
                <a:pathLst>
                  <a:path w="23084" h="5340" extrusionOk="0">
                    <a:moveTo>
                      <a:pt x="1" y="3370"/>
                    </a:moveTo>
                    <a:lnTo>
                      <a:pt x="1" y="3370"/>
                    </a:lnTo>
                    <a:cubicBezTo>
                      <a:pt x="5" y="3374"/>
                      <a:pt x="9" y="3379"/>
                      <a:pt x="12" y="3383"/>
                    </a:cubicBezTo>
                    <a:lnTo>
                      <a:pt x="12" y="3383"/>
                    </a:lnTo>
                    <a:cubicBezTo>
                      <a:pt x="9" y="3379"/>
                      <a:pt x="5" y="3374"/>
                      <a:pt x="1" y="3370"/>
                    </a:cubicBezTo>
                    <a:close/>
                    <a:moveTo>
                      <a:pt x="12736" y="312"/>
                    </a:moveTo>
                    <a:cubicBezTo>
                      <a:pt x="12916" y="312"/>
                      <a:pt x="13093" y="363"/>
                      <a:pt x="13244" y="468"/>
                    </a:cubicBezTo>
                    <a:cubicBezTo>
                      <a:pt x="13610" y="735"/>
                      <a:pt x="13844" y="1102"/>
                      <a:pt x="13944" y="1535"/>
                    </a:cubicBezTo>
                    <a:cubicBezTo>
                      <a:pt x="14099" y="2371"/>
                      <a:pt x="13851" y="3207"/>
                      <a:pt x="13255" y="3802"/>
                    </a:cubicBezTo>
                    <a:lnTo>
                      <a:pt x="13255" y="3802"/>
                    </a:lnTo>
                    <a:cubicBezTo>
                      <a:pt x="12847" y="3547"/>
                      <a:pt x="12479" y="3230"/>
                      <a:pt x="12176" y="2870"/>
                    </a:cubicBezTo>
                    <a:cubicBezTo>
                      <a:pt x="11909" y="2536"/>
                      <a:pt x="11742" y="2102"/>
                      <a:pt x="11709" y="1702"/>
                    </a:cubicBezTo>
                    <a:cubicBezTo>
                      <a:pt x="11676" y="1268"/>
                      <a:pt x="11809" y="835"/>
                      <a:pt x="12109" y="535"/>
                    </a:cubicBezTo>
                    <a:cubicBezTo>
                      <a:pt x="12293" y="388"/>
                      <a:pt x="12517" y="312"/>
                      <a:pt x="12736" y="312"/>
                    </a:cubicBezTo>
                    <a:close/>
                    <a:moveTo>
                      <a:pt x="18280" y="234"/>
                    </a:moveTo>
                    <a:cubicBezTo>
                      <a:pt x="18948" y="368"/>
                      <a:pt x="19448" y="935"/>
                      <a:pt x="19481" y="1602"/>
                    </a:cubicBezTo>
                    <a:cubicBezTo>
                      <a:pt x="19515" y="2336"/>
                      <a:pt x="19248" y="3070"/>
                      <a:pt x="18714" y="3603"/>
                    </a:cubicBezTo>
                    <a:cubicBezTo>
                      <a:pt x="18604" y="3720"/>
                      <a:pt x="18486" y="3827"/>
                      <a:pt x="18360" y="3924"/>
                    </a:cubicBezTo>
                    <a:lnTo>
                      <a:pt x="18360" y="3924"/>
                    </a:lnTo>
                    <a:cubicBezTo>
                      <a:pt x="18013" y="3675"/>
                      <a:pt x="17701" y="3362"/>
                      <a:pt x="17480" y="3003"/>
                    </a:cubicBezTo>
                    <a:cubicBezTo>
                      <a:pt x="17146" y="2536"/>
                      <a:pt x="17013" y="1969"/>
                      <a:pt x="17113" y="1402"/>
                    </a:cubicBezTo>
                    <a:cubicBezTo>
                      <a:pt x="17146" y="1102"/>
                      <a:pt x="17280" y="801"/>
                      <a:pt x="17480" y="601"/>
                    </a:cubicBezTo>
                    <a:cubicBezTo>
                      <a:pt x="17680" y="368"/>
                      <a:pt x="17980" y="234"/>
                      <a:pt x="18280" y="234"/>
                    </a:cubicBezTo>
                    <a:close/>
                    <a:moveTo>
                      <a:pt x="7015" y="377"/>
                    </a:moveTo>
                    <a:cubicBezTo>
                      <a:pt x="7266" y="377"/>
                      <a:pt x="7512" y="458"/>
                      <a:pt x="7740" y="635"/>
                    </a:cubicBezTo>
                    <a:cubicBezTo>
                      <a:pt x="8240" y="1068"/>
                      <a:pt x="8440" y="1769"/>
                      <a:pt x="8207" y="2403"/>
                    </a:cubicBezTo>
                    <a:cubicBezTo>
                      <a:pt x="8006" y="3036"/>
                      <a:pt x="7640" y="3570"/>
                      <a:pt x="7139" y="3970"/>
                    </a:cubicBezTo>
                    <a:cubicBezTo>
                      <a:pt x="7098" y="4005"/>
                      <a:pt x="7056" y="4039"/>
                      <a:pt x="7013" y="4073"/>
                    </a:cubicBezTo>
                    <a:lnTo>
                      <a:pt x="7013" y="4073"/>
                    </a:lnTo>
                    <a:cubicBezTo>
                      <a:pt x="6723" y="3841"/>
                      <a:pt x="6472" y="3560"/>
                      <a:pt x="6272" y="3237"/>
                    </a:cubicBezTo>
                    <a:cubicBezTo>
                      <a:pt x="5838" y="2569"/>
                      <a:pt x="5738" y="1769"/>
                      <a:pt x="6005" y="1035"/>
                    </a:cubicBezTo>
                    <a:cubicBezTo>
                      <a:pt x="6138" y="701"/>
                      <a:pt x="6439" y="468"/>
                      <a:pt x="6772" y="401"/>
                    </a:cubicBezTo>
                    <a:cubicBezTo>
                      <a:pt x="6853" y="385"/>
                      <a:pt x="6934" y="377"/>
                      <a:pt x="7015" y="377"/>
                    </a:cubicBezTo>
                    <a:close/>
                    <a:moveTo>
                      <a:pt x="18314" y="1"/>
                    </a:moveTo>
                    <a:cubicBezTo>
                      <a:pt x="17947" y="1"/>
                      <a:pt x="17580" y="168"/>
                      <a:pt x="17346" y="468"/>
                    </a:cubicBezTo>
                    <a:cubicBezTo>
                      <a:pt x="17113" y="701"/>
                      <a:pt x="16980" y="1035"/>
                      <a:pt x="16913" y="1369"/>
                    </a:cubicBezTo>
                    <a:cubicBezTo>
                      <a:pt x="16846" y="1969"/>
                      <a:pt x="16980" y="2603"/>
                      <a:pt x="17346" y="3136"/>
                    </a:cubicBezTo>
                    <a:cubicBezTo>
                      <a:pt x="17581" y="3476"/>
                      <a:pt x="17877" y="3774"/>
                      <a:pt x="18235" y="4016"/>
                    </a:cubicBezTo>
                    <a:lnTo>
                      <a:pt x="18235" y="4016"/>
                    </a:lnTo>
                    <a:cubicBezTo>
                      <a:pt x="17776" y="4333"/>
                      <a:pt x="17237" y="4522"/>
                      <a:pt x="16679" y="4571"/>
                    </a:cubicBezTo>
                    <a:cubicBezTo>
                      <a:pt x="16492" y="4593"/>
                      <a:pt x="16304" y="4604"/>
                      <a:pt x="16117" y="4604"/>
                    </a:cubicBezTo>
                    <a:cubicBezTo>
                      <a:pt x="15473" y="4604"/>
                      <a:pt x="14839" y="4477"/>
                      <a:pt x="14244" y="4271"/>
                    </a:cubicBezTo>
                    <a:cubicBezTo>
                      <a:pt x="13994" y="4187"/>
                      <a:pt x="13750" y="4081"/>
                      <a:pt x="13517" y="3955"/>
                    </a:cubicBezTo>
                    <a:lnTo>
                      <a:pt x="13517" y="3955"/>
                    </a:lnTo>
                    <a:cubicBezTo>
                      <a:pt x="14111" y="3273"/>
                      <a:pt x="14391" y="2371"/>
                      <a:pt x="14211" y="1469"/>
                    </a:cubicBezTo>
                    <a:cubicBezTo>
                      <a:pt x="14111" y="968"/>
                      <a:pt x="13811" y="535"/>
                      <a:pt x="13377" y="234"/>
                    </a:cubicBezTo>
                    <a:cubicBezTo>
                      <a:pt x="13174" y="119"/>
                      <a:pt x="12971" y="28"/>
                      <a:pt x="12747" y="28"/>
                    </a:cubicBezTo>
                    <a:cubicBezTo>
                      <a:pt x="12713" y="28"/>
                      <a:pt x="12678" y="30"/>
                      <a:pt x="12643" y="34"/>
                    </a:cubicBezTo>
                    <a:cubicBezTo>
                      <a:pt x="12376" y="34"/>
                      <a:pt x="12109" y="134"/>
                      <a:pt x="11909" y="334"/>
                    </a:cubicBezTo>
                    <a:cubicBezTo>
                      <a:pt x="11576" y="701"/>
                      <a:pt x="11376" y="1202"/>
                      <a:pt x="11442" y="1702"/>
                    </a:cubicBezTo>
                    <a:cubicBezTo>
                      <a:pt x="11476" y="2202"/>
                      <a:pt x="11642" y="2636"/>
                      <a:pt x="11943" y="3036"/>
                    </a:cubicBezTo>
                    <a:cubicBezTo>
                      <a:pt x="12265" y="3413"/>
                      <a:pt x="12636" y="3731"/>
                      <a:pt x="13044" y="3992"/>
                    </a:cubicBezTo>
                    <a:lnTo>
                      <a:pt x="13044" y="3992"/>
                    </a:lnTo>
                    <a:cubicBezTo>
                      <a:pt x="12388" y="4528"/>
                      <a:pt x="11580" y="4873"/>
                      <a:pt x="10708" y="4938"/>
                    </a:cubicBezTo>
                    <a:cubicBezTo>
                      <a:pt x="10487" y="4963"/>
                      <a:pt x="10265" y="4976"/>
                      <a:pt x="10045" y="4976"/>
                    </a:cubicBezTo>
                    <a:cubicBezTo>
                      <a:pt x="9402" y="4976"/>
                      <a:pt x="8769" y="4870"/>
                      <a:pt x="8173" y="4671"/>
                    </a:cubicBezTo>
                    <a:cubicBezTo>
                      <a:pt x="7806" y="4564"/>
                      <a:pt x="7468" y="4401"/>
                      <a:pt x="7166" y="4188"/>
                    </a:cubicBezTo>
                    <a:lnTo>
                      <a:pt x="7166" y="4188"/>
                    </a:lnTo>
                    <a:cubicBezTo>
                      <a:pt x="7202" y="4161"/>
                      <a:pt x="7237" y="4132"/>
                      <a:pt x="7273" y="4104"/>
                    </a:cubicBezTo>
                    <a:cubicBezTo>
                      <a:pt x="7806" y="3704"/>
                      <a:pt x="8207" y="3136"/>
                      <a:pt x="8407" y="2469"/>
                    </a:cubicBezTo>
                    <a:cubicBezTo>
                      <a:pt x="8674" y="1769"/>
                      <a:pt x="8440" y="935"/>
                      <a:pt x="7873" y="435"/>
                    </a:cubicBezTo>
                    <a:cubicBezTo>
                      <a:pt x="7606" y="221"/>
                      <a:pt x="7297" y="114"/>
                      <a:pt x="6961" y="114"/>
                    </a:cubicBezTo>
                    <a:cubicBezTo>
                      <a:pt x="6878" y="114"/>
                      <a:pt x="6792" y="121"/>
                      <a:pt x="6706" y="134"/>
                    </a:cubicBezTo>
                    <a:cubicBezTo>
                      <a:pt x="6305" y="234"/>
                      <a:pt x="5938" y="535"/>
                      <a:pt x="5772" y="935"/>
                    </a:cubicBezTo>
                    <a:cubicBezTo>
                      <a:pt x="5471" y="1735"/>
                      <a:pt x="5571" y="2636"/>
                      <a:pt x="6038" y="3370"/>
                    </a:cubicBezTo>
                    <a:cubicBezTo>
                      <a:pt x="6245" y="3694"/>
                      <a:pt x="6503" y="3985"/>
                      <a:pt x="6798" y="4233"/>
                    </a:cubicBezTo>
                    <a:lnTo>
                      <a:pt x="6798" y="4233"/>
                    </a:lnTo>
                    <a:cubicBezTo>
                      <a:pt x="6024" y="4779"/>
                      <a:pt x="5093" y="5113"/>
                      <a:pt x="4137" y="5171"/>
                    </a:cubicBezTo>
                    <a:cubicBezTo>
                      <a:pt x="4065" y="5174"/>
                      <a:pt x="3993" y="5175"/>
                      <a:pt x="3921" y="5175"/>
                    </a:cubicBezTo>
                    <a:cubicBezTo>
                      <a:pt x="3131" y="5175"/>
                      <a:pt x="2375" y="5007"/>
                      <a:pt x="1702" y="4671"/>
                    </a:cubicBezTo>
                    <a:cubicBezTo>
                      <a:pt x="1073" y="4340"/>
                      <a:pt x="478" y="3911"/>
                      <a:pt x="12" y="3383"/>
                    </a:cubicBezTo>
                    <a:lnTo>
                      <a:pt x="12" y="3383"/>
                    </a:lnTo>
                    <a:cubicBezTo>
                      <a:pt x="35" y="3412"/>
                      <a:pt x="39" y="3441"/>
                      <a:pt x="67" y="3470"/>
                    </a:cubicBezTo>
                    <a:cubicBezTo>
                      <a:pt x="168" y="3603"/>
                      <a:pt x="268" y="3704"/>
                      <a:pt x="334" y="3804"/>
                    </a:cubicBezTo>
                    <a:cubicBezTo>
                      <a:pt x="1307" y="4776"/>
                      <a:pt x="2627" y="5339"/>
                      <a:pt x="4017" y="5339"/>
                    </a:cubicBezTo>
                    <a:cubicBezTo>
                      <a:pt x="4057" y="5339"/>
                      <a:pt x="4097" y="5339"/>
                      <a:pt x="4137" y="5338"/>
                    </a:cubicBezTo>
                    <a:cubicBezTo>
                      <a:pt x="5138" y="5279"/>
                      <a:pt x="6112" y="4935"/>
                      <a:pt x="6946" y="4351"/>
                    </a:cubicBezTo>
                    <a:lnTo>
                      <a:pt x="6946" y="4351"/>
                    </a:lnTo>
                    <a:cubicBezTo>
                      <a:pt x="7285" y="4607"/>
                      <a:pt x="7667" y="4808"/>
                      <a:pt x="8073" y="4938"/>
                    </a:cubicBezTo>
                    <a:cubicBezTo>
                      <a:pt x="8719" y="5136"/>
                      <a:pt x="9383" y="5243"/>
                      <a:pt x="10052" y="5243"/>
                    </a:cubicBezTo>
                    <a:cubicBezTo>
                      <a:pt x="10282" y="5243"/>
                      <a:pt x="10512" y="5230"/>
                      <a:pt x="10742" y="5205"/>
                    </a:cubicBezTo>
                    <a:cubicBezTo>
                      <a:pt x="11676" y="5138"/>
                      <a:pt x="12576" y="4771"/>
                      <a:pt x="13310" y="4171"/>
                    </a:cubicBezTo>
                    <a:cubicBezTo>
                      <a:pt x="13315" y="4166"/>
                      <a:pt x="13319" y="4162"/>
                      <a:pt x="13323" y="4158"/>
                    </a:cubicBezTo>
                    <a:lnTo>
                      <a:pt x="13323" y="4158"/>
                    </a:lnTo>
                    <a:cubicBezTo>
                      <a:pt x="13594" y="4308"/>
                      <a:pt x="13880" y="4435"/>
                      <a:pt x="14178" y="4537"/>
                    </a:cubicBezTo>
                    <a:cubicBezTo>
                      <a:pt x="14798" y="4744"/>
                      <a:pt x="15478" y="4871"/>
                      <a:pt x="16157" y="4871"/>
                    </a:cubicBezTo>
                    <a:cubicBezTo>
                      <a:pt x="16354" y="4871"/>
                      <a:pt x="16551" y="4860"/>
                      <a:pt x="16746" y="4838"/>
                    </a:cubicBezTo>
                    <a:cubicBezTo>
                      <a:pt x="17381" y="4787"/>
                      <a:pt x="17977" y="4543"/>
                      <a:pt x="18475" y="4164"/>
                    </a:cubicBezTo>
                    <a:lnTo>
                      <a:pt x="18475" y="4164"/>
                    </a:lnTo>
                    <a:cubicBezTo>
                      <a:pt x="18499" y="4178"/>
                      <a:pt x="18523" y="4191"/>
                      <a:pt x="18547" y="4204"/>
                    </a:cubicBezTo>
                    <a:cubicBezTo>
                      <a:pt x="19104" y="4494"/>
                      <a:pt x="19713" y="4627"/>
                      <a:pt x="20336" y="4627"/>
                    </a:cubicBezTo>
                    <a:cubicBezTo>
                      <a:pt x="20572" y="4627"/>
                      <a:pt x="20811" y="4608"/>
                      <a:pt x="21049" y="4571"/>
                    </a:cubicBezTo>
                    <a:cubicBezTo>
                      <a:pt x="21583" y="4471"/>
                      <a:pt x="22083" y="4337"/>
                      <a:pt x="22584" y="4137"/>
                    </a:cubicBezTo>
                    <a:cubicBezTo>
                      <a:pt x="22717" y="4070"/>
                      <a:pt x="22850" y="4004"/>
                      <a:pt x="22984" y="3937"/>
                    </a:cubicBezTo>
                    <a:cubicBezTo>
                      <a:pt x="23051" y="3904"/>
                      <a:pt x="23084" y="3870"/>
                      <a:pt x="23084" y="3870"/>
                    </a:cubicBezTo>
                    <a:lnTo>
                      <a:pt x="23084" y="3870"/>
                    </a:lnTo>
                    <a:cubicBezTo>
                      <a:pt x="23084" y="3870"/>
                      <a:pt x="22917" y="3937"/>
                      <a:pt x="22550" y="4070"/>
                    </a:cubicBezTo>
                    <a:cubicBezTo>
                      <a:pt x="22050" y="4237"/>
                      <a:pt x="21549" y="4371"/>
                      <a:pt x="21016" y="4437"/>
                    </a:cubicBezTo>
                    <a:cubicBezTo>
                      <a:pt x="20804" y="4471"/>
                      <a:pt x="20592" y="4488"/>
                      <a:pt x="20381" y="4488"/>
                    </a:cubicBezTo>
                    <a:cubicBezTo>
                      <a:pt x="19765" y="4488"/>
                      <a:pt x="19159" y="4346"/>
                      <a:pt x="18589" y="4074"/>
                    </a:cubicBezTo>
                    <a:lnTo>
                      <a:pt x="18589" y="4074"/>
                    </a:lnTo>
                    <a:cubicBezTo>
                      <a:pt x="18703" y="3980"/>
                      <a:pt x="18812" y="3878"/>
                      <a:pt x="18914" y="3770"/>
                    </a:cubicBezTo>
                    <a:cubicBezTo>
                      <a:pt x="19481" y="3203"/>
                      <a:pt x="19782" y="2403"/>
                      <a:pt x="19715" y="1602"/>
                    </a:cubicBezTo>
                    <a:cubicBezTo>
                      <a:pt x="19681" y="1202"/>
                      <a:pt x="19515" y="835"/>
                      <a:pt x="19281" y="535"/>
                    </a:cubicBezTo>
                    <a:cubicBezTo>
                      <a:pt x="19048" y="234"/>
                      <a:pt x="18681" y="34"/>
                      <a:pt x="18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3" name="Google Shape;1253;p46"/>
              <p:cNvSpPr/>
              <p:nvPr/>
            </p:nvSpPr>
            <p:spPr>
              <a:xfrm flipH="1">
                <a:off x="7322379" y="2657950"/>
                <a:ext cx="438021" cy="222545"/>
              </a:xfrm>
              <a:custGeom>
                <a:avLst/>
                <a:gdLst/>
                <a:ahLst/>
                <a:cxnLst/>
                <a:rect l="l" t="t" r="r" b="b"/>
                <a:pathLst>
                  <a:path w="20816" h="10576" extrusionOk="0">
                    <a:moveTo>
                      <a:pt x="0" y="1"/>
                    </a:moveTo>
                    <a:lnTo>
                      <a:pt x="0" y="10575"/>
                    </a:lnTo>
                    <a:lnTo>
                      <a:pt x="20815" y="10575"/>
                    </a:lnTo>
                    <a:lnTo>
                      <a:pt x="20815" y="1"/>
                    </a:ln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4" name="Google Shape;1254;p46"/>
              <p:cNvSpPr/>
              <p:nvPr/>
            </p:nvSpPr>
            <p:spPr>
              <a:xfrm flipH="1">
                <a:off x="7684583" y="2665672"/>
                <a:ext cx="6334" cy="215517"/>
              </a:xfrm>
              <a:custGeom>
                <a:avLst/>
                <a:gdLst/>
                <a:ahLst/>
                <a:cxnLst/>
                <a:rect l="l" t="t" r="r" b="b"/>
                <a:pathLst>
                  <a:path w="301" h="10242" extrusionOk="0">
                    <a:moveTo>
                      <a:pt x="134" y="1"/>
                    </a:moveTo>
                    <a:cubicBezTo>
                      <a:pt x="67" y="1"/>
                      <a:pt x="1" y="2269"/>
                      <a:pt x="1" y="5105"/>
                    </a:cubicBezTo>
                    <a:cubicBezTo>
                      <a:pt x="1" y="7940"/>
                      <a:pt x="67" y="10242"/>
                      <a:pt x="134" y="10242"/>
                    </a:cubicBezTo>
                    <a:cubicBezTo>
                      <a:pt x="234" y="10242"/>
                      <a:pt x="301" y="7940"/>
                      <a:pt x="301" y="5105"/>
                    </a:cubicBezTo>
                    <a:cubicBezTo>
                      <a:pt x="301" y="2269"/>
                      <a:pt x="234"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5" name="Google Shape;1255;p46"/>
              <p:cNvSpPr/>
              <p:nvPr/>
            </p:nvSpPr>
            <p:spPr>
              <a:xfrm flipH="1">
                <a:off x="7651589" y="2662874"/>
                <a:ext cx="6334" cy="212698"/>
              </a:xfrm>
              <a:custGeom>
                <a:avLst/>
                <a:gdLst/>
                <a:ahLst/>
                <a:cxnLst/>
                <a:rect l="l" t="t" r="r" b="b"/>
                <a:pathLst>
                  <a:path w="301" h="10108" extrusionOk="0">
                    <a:moveTo>
                      <a:pt x="167" y="0"/>
                    </a:moveTo>
                    <a:cubicBezTo>
                      <a:pt x="100" y="0"/>
                      <a:pt x="0" y="2269"/>
                      <a:pt x="0" y="5037"/>
                    </a:cubicBezTo>
                    <a:cubicBezTo>
                      <a:pt x="0" y="7839"/>
                      <a:pt x="67" y="10108"/>
                      <a:pt x="167" y="10108"/>
                    </a:cubicBezTo>
                    <a:cubicBezTo>
                      <a:pt x="234" y="10108"/>
                      <a:pt x="301" y="7839"/>
                      <a:pt x="301" y="5037"/>
                    </a:cubicBezTo>
                    <a:cubicBezTo>
                      <a:pt x="301" y="2269"/>
                      <a:pt x="234"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6" name="Google Shape;1256;p46"/>
              <p:cNvSpPr/>
              <p:nvPr/>
            </p:nvSpPr>
            <p:spPr>
              <a:xfrm flipH="1">
                <a:off x="7369409" y="2655151"/>
                <a:ext cx="5639" cy="224629"/>
              </a:xfrm>
              <a:custGeom>
                <a:avLst/>
                <a:gdLst/>
                <a:ahLst/>
                <a:cxnLst/>
                <a:rect l="l" t="t" r="r" b="b"/>
                <a:pathLst>
                  <a:path w="268" h="10675" extrusionOk="0">
                    <a:moveTo>
                      <a:pt x="134" y="1"/>
                    </a:moveTo>
                    <a:cubicBezTo>
                      <a:pt x="67" y="1"/>
                      <a:pt x="0" y="2402"/>
                      <a:pt x="0" y="5338"/>
                    </a:cubicBezTo>
                    <a:cubicBezTo>
                      <a:pt x="0" y="8306"/>
                      <a:pt x="67" y="10675"/>
                      <a:pt x="134" y="10675"/>
                    </a:cubicBezTo>
                    <a:cubicBezTo>
                      <a:pt x="234" y="10675"/>
                      <a:pt x="267" y="8306"/>
                      <a:pt x="267" y="5338"/>
                    </a:cubicBezTo>
                    <a:cubicBezTo>
                      <a:pt x="267" y="2402"/>
                      <a:pt x="234"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7" name="Google Shape;1257;p46"/>
              <p:cNvSpPr/>
              <p:nvPr/>
            </p:nvSpPr>
            <p:spPr>
              <a:xfrm flipH="1">
                <a:off x="7408022" y="2658665"/>
                <a:ext cx="6334" cy="218316"/>
              </a:xfrm>
              <a:custGeom>
                <a:avLst/>
                <a:gdLst/>
                <a:ahLst/>
                <a:cxnLst/>
                <a:rect l="l" t="t" r="r" b="b"/>
                <a:pathLst>
                  <a:path w="301" h="10375" extrusionOk="0">
                    <a:moveTo>
                      <a:pt x="134" y="0"/>
                    </a:moveTo>
                    <a:cubicBezTo>
                      <a:pt x="67" y="0"/>
                      <a:pt x="0" y="2302"/>
                      <a:pt x="0" y="5171"/>
                    </a:cubicBezTo>
                    <a:cubicBezTo>
                      <a:pt x="0" y="8039"/>
                      <a:pt x="67" y="10374"/>
                      <a:pt x="134" y="10374"/>
                    </a:cubicBezTo>
                    <a:cubicBezTo>
                      <a:pt x="234" y="10374"/>
                      <a:pt x="300" y="8039"/>
                      <a:pt x="300" y="5171"/>
                    </a:cubicBezTo>
                    <a:cubicBezTo>
                      <a:pt x="300" y="2302"/>
                      <a:pt x="234"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8" name="Google Shape;1258;p46"/>
              <p:cNvSpPr/>
              <p:nvPr/>
            </p:nvSpPr>
            <p:spPr>
              <a:xfrm flipH="1">
                <a:off x="5036953" y="4049153"/>
                <a:ext cx="515920" cy="296952"/>
              </a:xfrm>
              <a:custGeom>
                <a:avLst/>
                <a:gdLst/>
                <a:ahLst/>
                <a:cxnLst/>
                <a:rect l="l" t="t" r="r" b="b"/>
                <a:pathLst>
                  <a:path w="24518" h="14112" extrusionOk="0">
                    <a:moveTo>
                      <a:pt x="23684" y="1"/>
                    </a:moveTo>
                    <a:lnTo>
                      <a:pt x="17947" y="68"/>
                    </a:lnTo>
                    <a:cubicBezTo>
                      <a:pt x="17746" y="68"/>
                      <a:pt x="17513" y="134"/>
                      <a:pt x="17379" y="301"/>
                    </a:cubicBezTo>
                    <a:lnTo>
                      <a:pt x="15011" y="2636"/>
                    </a:lnTo>
                    <a:cubicBezTo>
                      <a:pt x="14878" y="2803"/>
                      <a:pt x="14644" y="2903"/>
                      <a:pt x="14444" y="2903"/>
                    </a:cubicBezTo>
                    <a:lnTo>
                      <a:pt x="834" y="2903"/>
                    </a:lnTo>
                    <a:cubicBezTo>
                      <a:pt x="367" y="2903"/>
                      <a:pt x="0" y="3270"/>
                      <a:pt x="0" y="3737"/>
                    </a:cubicBezTo>
                    <a:lnTo>
                      <a:pt x="67" y="13277"/>
                    </a:lnTo>
                    <a:cubicBezTo>
                      <a:pt x="67" y="13744"/>
                      <a:pt x="434" y="14111"/>
                      <a:pt x="901" y="14111"/>
                    </a:cubicBezTo>
                    <a:lnTo>
                      <a:pt x="23017" y="13944"/>
                    </a:lnTo>
                    <a:cubicBezTo>
                      <a:pt x="23450" y="13944"/>
                      <a:pt x="23817" y="13611"/>
                      <a:pt x="23851" y="13144"/>
                    </a:cubicBezTo>
                    <a:lnTo>
                      <a:pt x="24518" y="868"/>
                    </a:lnTo>
                    <a:cubicBezTo>
                      <a:pt x="24518" y="401"/>
                      <a:pt x="24151" y="34"/>
                      <a:pt x="23684" y="1"/>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9" name="Google Shape;1259;p46"/>
              <p:cNvSpPr/>
              <p:nvPr/>
            </p:nvSpPr>
            <p:spPr>
              <a:xfrm flipH="1">
                <a:off x="5036953" y="4049153"/>
                <a:ext cx="515920" cy="296952"/>
              </a:xfrm>
              <a:custGeom>
                <a:avLst/>
                <a:gdLst/>
                <a:ahLst/>
                <a:cxnLst/>
                <a:rect l="l" t="t" r="r" b="b"/>
                <a:pathLst>
                  <a:path w="24518" h="14112" extrusionOk="0">
                    <a:moveTo>
                      <a:pt x="23684" y="1"/>
                    </a:moveTo>
                    <a:lnTo>
                      <a:pt x="17947" y="68"/>
                    </a:lnTo>
                    <a:cubicBezTo>
                      <a:pt x="17746" y="68"/>
                      <a:pt x="17513" y="134"/>
                      <a:pt x="17379" y="301"/>
                    </a:cubicBezTo>
                    <a:lnTo>
                      <a:pt x="15011" y="2636"/>
                    </a:lnTo>
                    <a:cubicBezTo>
                      <a:pt x="14878" y="2803"/>
                      <a:pt x="14644" y="2903"/>
                      <a:pt x="14444" y="2903"/>
                    </a:cubicBezTo>
                    <a:lnTo>
                      <a:pt x="834" y="2903"/>
                    </a:lnTo>
                    <a:cubicBezTo>
                      <a:pt x="367" y="2903"/>
                      <a:pt x="0" y="3270"/>
                      <a:pt x="0" y="3737"/>
                    </a:cubicBezTo>
                    <a:lnTo>
                      <a:pt x="67" y="13277"/>
                    </a:lnTo>
                    <a:cubicBezTo>
                      <a:pt x="67" y="13744"/>
                      <a:pt x="434" y="14111"/>
                      <a:pt x="901" y="14111"/>
                    </a:cubicBezTo>
                    <a:lnTo>
                      <a:pt x="23017" y="13944"/>
                    </a:lnTo>
                    <a:cubicBezTo>
                      <a:pt x="23450" y="13944"/>
                      <a:pt x="23817" y="13611"/>
                      <a:pt x="23851" y="13144"/>
                    </a:cubicBezTo>
                    <a:lnTo>
                      <a:pt x="24518" y="868"/>
                    </a:lnTo>
                    <a:cubicBezTo>
                      <a:pt x="24518" y="401"/>
                      <a:pt x="24151" y="34"/>
                      <a:pt x="236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0" name="Google Shape;1260;p46"/>
              <p:cNvSpPr/>
              <p:nvPr/>
            </p:nvSpPr>
            <p:spPr>
              <a:xfrm flipH="1">
                <a:off x="5042550" y="4075835"/>
                <a:ext cx="510323" cy="307452"/>
              </a:xfrm>
              <a:custGeom>
                <a:avLst/>
                <a:gdLst/>
                <a:ahLst/>
                <a:cxnLst/>
                <a:rect l="l" t="t" r="r" b="b"/>
                <a:pathLst>
                  <a:path w="24252" h="14611" extrusionOk="0">
                    <a:moveTo>
                      <a:pt x="24151" y="1"/>
                    </a:moveTo>
                    <a:lnTo>
                      <a:pt x="0" y="167"/>
                    </a:lnTo>
                    <a:lnTo>
                      <a:pt x="100" y="14611"/>
                    </a:lnTo>
                    <a:lnTo>
                      <a:pt x="24251" y="14444"/>
                    </a:lnTo>
                    <a:lnTo>
                      <a:pt x="24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1" name="Google Shape;1261;p46"/>
              <p:cNvSpPr/>
              <p:nvPr/>
            </p:nvSpPr>
            <p:spPr>
              <a:xfrm flipH="1">
                <a:off x="5003243" y="4089871"/>
                <a:ext cx="582625" cy="343266"/>
              </a:xfrm>
              <a:custGeom>
                <a:avLst/>
                <a:gdLst/>
                <a:ahLst/>
                <a:cxnLst/>
                <a:rect l="l" t="t" r="r" b="b"/>
                <a:pathLst>
                  <a:path w="27688" h="16313" extrusionOk="0">
                    <a:moveTo>
                      <a:pt x="27120" y="1"/>
                    </a:moveTo>
                    <a:lnTo>
                      <a:pt x="534" y="201"/>
                    </a:lnTo>
                    <a:cubicBezTo>
                      <a:pt x="234" y="201"/>
                      <a:pt x="1" y="468"/>
                      <a:pt x="34" y="801"/>
                    </a:cubicBezTo>
                    <a:lnTo>
                      <a:pt x="1302" y="15845"/>
                    </a:lnTo>
                    <a:cubicBezTo>
                      <a:pt x="1335" y="16112"/>
                      <a:pt x="1568" y="16312"/>
                      <a:pt x="1835" y="16312"/>
                    </a:cubicBezTo>
                    <a:lnTo>
                      <a:pt x="25385" y="16146"/>
                    </a:lnTo>
                    <a:cubicBezTo>
                      <a:pt x="25652" y="16146"/>
                      <a:pt x="25886" y="15945"/>
                      <a:pt x="25919" y="15679"/>
                    </a:cubicBezTo>
                    <a:lnTo>
                      <a:pt x="27654" y="601"/>
                    </a:lnTo>
                    <a:cubicBezTo>
                      <a:pt x="27687" y="301"/>
                      <a:pt x="27454" y="1"/>
                      <a:pt x="27120" y="1"/>
                    </a:cubicBezTo>
                    <a:close/>
                  </a:path>
                </a:pathLst>
              </a:custGeom>
              <a:solidFill>
                <a:srgbClr val="FF8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2" name="Google Shape;1262;p46"/>
              <p:cNvSpPr/>
              <p:nvPr/>
            </p:nvSpPr>
            <p:spPr>
              <a:xfrm flipH="1">
                <a:off x="4899377" y="4000019"/>
                <a:ext cx="516614" cy="296952"/>
              </a:xfrm>
              <a:custGeom>
                <a:avLst/>
                <a:gdLst/>
                <a:ahLst/>
                <a:cxnLst/>
                <a:rect l="l" t="t" r="r" b="b"/>
                <a:pathLst>
                  <a:path w="24551" h="14112" extrusionOk="0">
                    <a:moveTo>
                      <a:pt x="23684" y="1"/>
                    </a:moveTo>
                    <a:lnTo>
                      <a:pt x="17946" y="68"/>
                    </a:lnTo>
                    <a:cubicBezTo>
                      <a:pt x="17746" y="68"/>
                      <a:pt x="17513" y="134"/>
                      <a:pt x="17379" y="301"/>
                    </a:cubicBezTo>
                    <a:lnTo>
                      <a:pt x="15011" y="2636"/>
                    </a:lnTo>
                    <a:cubicBezTo>
                      <a:pt x="14877" y="2803"/>
                      <a:pt x="14644" y="2870"/>
                      <a:pt x="14444" y="2903"/>
                    </a:cubicBezTo>
                    <a:lnTo>
                      <a:pt x="834" y="2903"/>
                    </a:lnTo>
                    <a:cubicBezTo>
                      <a:pt x="367" y="2903"/>
                      <a:pt x="0" y="3270"/>
                      <a:pt x="0" y="3737"/>
                    </a:cubicBezTo>
                    <a:lnTo>
                      <a:pt x="67" y="13277"/>
                    </a:lnTo>
                    <a:cubicBezTo>
                      <a:pt x="67" y="13744"/>
                      <a:pt x="434" y="14111"/>
                      <a:pt x="901" y="14111"/>
                    </a:cubicBezTo>
                    <a:lnTo>
                      <a:pt x="23016" y="13978"/>
                    </a:lnTo>
                    <a:cubicBezTo>
                      <a:pt x="23450" y="13978"/>
                      <a:pt x="23817" y="13611"/>
                      <a:pt x="23850" y="13177"/>
                    </a:cubicBezTo>
                    <a:lnTo>
                      <a:pt x="24518" y="902"/>
                    </a:lnTo>
                    <a:cubicBezTo>
                      <a:pt x="24551" y="401"/>
                      <a:pt x="24151" y="1"/>
                      <a:pt x="23684" y="1"/>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3" name="Google Shape;1263;p46"/>
              <p:cNvSpPr/>
              <p:nvPr/>
            </p:nvSpPr>
            <p:spPr>
              <a:xfrm flipH="1">
                <a:off x="4899377" y="4000019"/>
                <a:ext cx="516614" cy="296952"/>
              </a:xfrm>
              <a:custGeom>
                <a:avLst/>
                <a:gdLst/>
                <a:ahLst/>
                <a:cxnLst/>
                <a:rect l="l" t="t" r="r" b="b"/>
                <a:pathLst>
                  <a:path w="24551" h="14112" extrusionOk="0">
                    <a:moveTo>
                      <a:pt x="23684" y="1"/>
                    </a:moveTo>
                    <a:lnTo>
                      <a:pt x="17946" y="68"/>
                    </a:lnTo>
                    <a:cubicBezTo>
                      <a:pt x="17746" y="68"/>
                      <a:pt x="17513" y="134"/>
                      <a:pt x="17379" y="301"/>
                    </a:cubicBezTo>
                    <a:lnTo>
                      <a:pt x="15011" y="2636"/>
                    </a:lnTo>
                    <a:cubicBezTo>
                      <a:pt x="14877" y="2803"/>
                      <a:pt x="14644" y="2870"/>
                      <a:pt x="14444" y="2903"/>
                    </a:cubicBezTo>
                    <a:lnTo>
                      <a:pt x="834" y="2903"/>
                    </a:lnTo>
                    <a:cubicBezTo>
                      <a:pt x="367" y="2903"/>
                      <a:pt x="0" y="3270"/>
                      <a:pt x="0" y="3737"/>
                    </a:cubicBezTo>
                    <a:lnTo>
                      <a:pt x="67" y="13277"/>
                    </a:lnTo>
                    <a:cubicBezTo>
                      <a:pt x="67" y="13744"/>
                      <a:pt x="434" y="14111"/>
                      <a:pt x="901" y="14111"/>
                    </a:cubicBezTo>
                    <a:lnTo>
                      <a:pt x="23016" y="13978"/>
                    </a:lnTo>
                    <a:cubicBezTo>
                      <a:pt x="23450" y="13978"/>
                      <a:pt x="23817" y="13611"/>
                      <a:pt x="23850" y="13177"/>
                    </a:cubicBezTo>
                    <a:lnTo>
                      <a:pt x="24518" y="902"/>
                    </a:lnTo>
                    <a:cubicBezTo>
                      <a:pt x="24551" y="401"/>
                      <a:pt x="24151" y="1"/>
                      <a:pt x="23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4" name="Google Shape;1264;p46"/>
              <p:cNvSpPr/>
              <p:nvPr/>
            </p:nvSpPr>
            <p:spPr>
              <a:xfrm flipH="1">
                <a:off x="4905690" y="4026701"/>
                <a:ext cx="510302" cy="307452"/>
              </a:xfrm>
              <a:custGeom>
                <a:avLst/>
                <a:gdLst/>
                <a:ahLst/>
                <a:cxnLst/>
                <a:rect l="l" t="t" r="r" b="b"/>
                <a:pathLst>
                  <a:path w="24251" h="14611" extrusionOk="0">
                    <a:moveTo>
                      <a:pt x="24151" y="1"/>
                    </a:moveTo>
                    <a:lnTo>
                      <a:pt x="0" y="167"/>
                    </a:lnTo>
                    <a:lnTo>
                      <a:pt x="100" y="14611"/>
                    </a:lnTo>
                    <a:lnTo>
                      <a:pt x="24251" y="14444"/>
                    </a:lnTo>
                    <a:lnTo>
                      <a:pt x="24151" y="1"/>
                    </a:lnTo>
                    <a:close/>
                  </a:path>
                </a:pathLst>
              </a:custGeom>
              <a:solidFill>
                <a:srgbClr val="FF8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5" name="Google Shape;1265;p46"/>
              <p:cNvSpPr/>
              <p:nvPr/>
            </p:nvSpPr>
            <p:spPr>
              <a:xfrm flipH="1">
                <a:off x="4866382" y="4040736"/>
                <a:ext cx="583319" cy="343961"/>
              </a:xfrm>
              <a:custGeom>
                <a:avLst/>
                <a:gdLst/>
                <a:ahLst/>
                <a:cxnLst/>
                <a:rect l="l" t="t" r="r" b="b"/>
                <a:pathLst>
                  <a:path w="27721" h="16346" extrusionOk="0">
                    <a:moveTo>
                      <a:pt x="27154" y="1"/>
                    </a:moveTo>
                    <a:lnTo>
                      <a:pt x="568" y="201"/>
                    </a:lnTo>
                    <a:cubicBezTo>
                      <a:pt x="268" y="201"/>
                      <a:pt x="1" y="468"/>
                      <a:pt x="34" y="801"/>
                    </a:cubicBezTo>
                    <a:lnTo>
                      <a:pt x="1335" y="15845"/>
                    </a:lnTo>
                    <a:cubicBezTo>
                      <a:pt x="1369" y="16112"/>
                      <a:pt x="1602" y="16346"/>
                      <a:pt x="1869" y="16346"/>
                    </a:cubicBezTo>
                    <a:lnTo>
                      <a:pt x="25419" y="16179"/>
                    </a:lnTo>
                    <a:cubicBezTo>
                      <a:pt x="25686" y="16146"/>
                      <a:pt x="25919" y="15945"/>
                      <a:pt x="25953" y="15679"/>
                    </a:cubicBezTo>
                    <a:lnTo>
                      <a:pt x="27687" y="634"/>
                    </a:lnTo>
                    <a:cubicBezTo>
                      <a:pt x="27721" y="301"/>
                      <a:pt x="27487" y="1"/>
                      <a:pt x="27154" y="1"/>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6" name="Google Shape;1266;p46"/>
              <p:cNvSpPr/>
              <p:nvPr/>
            </p:nvSpPr>
            <p:spPr>
              <a:xfrm flipH="1">
                <a:off x="4866382" y="4040736"/>
                <a:ext cx="583319" cy="343961"/>
              </a:xfrm>
              <a:custGeom>
                <a:avLst/>
                <a:gdLst/>
                <a:ahLst/>
                <a:cxnLst/>
                <a:rect l="l" t="t" r="r" b="b"/>
                <a:pathLst>
                  <a:path w="27721" h="16346" extrusionOk="0">
                    <a:moveTo>
                      <a:pt x="27154" y="1"/>
                    </a:moveTo>
                    <a:lnTo>
                      <a:pt x="568" y="201"/>
                    </a:lnTo>
                    <a:cubicBezTo>
                      <a:pt x="268" y="201"/>
                      <a:pt x="1" y="468"/>
                      <a:pt x="34" y="801"/>
                    </a:cubicBezTo>
                    <a:lnTo>
                      <a:pt x="1335" y="15845"/>
                    </a:lnTo>
                    <a:cubicBezTo>
                      <a:pt x="1369" y="16112"/>
                      <a:pt x="1602" y="16346"/>
                      <a:pt x="1869" y="16346"/>
                    </a:cubicBezTo>
                    <a:lnTo>
                      <a:pt x="25419" y="16179"/>
                    </a:lnTo>
                    <a:cubicBezTo>
                      <a:pt x="25686" y="16146"/>
                      <a:pt x="25919" y="15945"/>
                      <a:pt x="25953" y="15679"/>
                    </a:cubicBezTo>
                    <a:lnTo>
                      <a:pt x="27687" y="634"/>
                    </a:lnTo>
                    <a:cubicBezTo>
                      <a:pt x="27721" y="301"/>
                      <a:pt x="27487" y="1"/>
                      <a:pt x="27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7" name="Google Shape;1267;p46"/>
              <p:cNvSpPr/>
              <p:nvPr/>
            </p:nvSpPr>
            <p:spPr>
              <a:xfrm flipH="1">
                <a:off x="4745640" y="4061106"/>
                <a:ext cx="515941" cy="296931"/>
              </a:xfrm>
              <a:custGeom>
                <a:avLst/>
                <a:gdLst/>
                <a:ahLst/>
                <a:cxnLst/>
                <a:rect l="l" t="t" r="r" b="b"/>
                <a:pathLst>
                  <a:path w="24519" h="14111" extrusionOk="0">
                    <a:moveTo>
                      <a:pt x="23684" y="0"/>
                    </a:moveTo>
                    <a:lnTo>
                      <a:pt x="17947" y="33"/>
                    </a:lnTo>
                    <a:cubicBezTo>
                      <a:pt x="17713" y="33"/>
                      <a:pt x="17513" y="133"/>
                      <a:pt x="17380" y="300"/>
                    </a:cubicBezTo>
                    <a:lnTo>
                      <a:pt x="15011" y="2635"/>
                    </a:lnTo>
                    <a:cubicBezTo>
                      <a:pt x="14878" y="2769"/>
                      <a:pt x="14644" y="2869"/>
                      <a:pt x="14444" y="2869"/>
                    </a:cubicBezTo>
                    <a:lnTo>
                      <a:pt x="835" y="2869"/>
                    </a:lnTo>
                    <a:cubicBezTo>
                      <a:pt x="368" y="2869"/>
                      <a:pt x="1" y="3236"/>
                      <a:pt x="1" y="3703"/>
                    </a:cubicBezTo>
                    <a:lnTo>
                      <a:pt x="67" y="13276"/>
                    </a:lnTo>
                    <a:cubicBezTo>
                      <a:pt x="67" y="13743"/>
                      <a:pt x="434" y="14110"/>
                      <a:pt x="901" y="14110"/>
                    </a:cubicBezTo>
                    <a:lnTo>
                      <a:pt x="23017" y="13943"/>
                    </a:lnTo>
                    <a:cubicBezTo>
                      <a:pt x="23451" y="13943"/>
                      <a:pt x="23818" y="13610"/>
                      <a:pt x="23851" y="13176"/>
                    </a:cubicBezTo>
                    <a:lnTo>
                      <a:pt x="24518" y="867"/>
                    </a:lnTo>
                    <a:cubicBezTo>
                      <a:pt x="24518" y="400"/>
                      <a:pt x="24151" y="0"/>
                      <a:pt x="23684" y="0"/>
                    </a:cubicBezTo>
                    <a:close/>
                  </a:path>
                </a:pathLst>
              </a:custGeom>
              <a:solidFill>
                <a:srgbClr val="FF8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8" name="Google Shape;1268;p46"/>
              <p:cNvSpPr/>
              <p:nvPr/>
            </p:nvSpPr>
            <p:spPr>
              <a:xfrm flipH="1">
                <a:off x="4751259" y="4087766"/>
                <a:ext cx="511017" cy="307473"/>
              </a:xfrm>
              <a:custGeom>
                <a:avLst/>
                <a:gdLst/>
                <a:ahLst/>
                <a:cxnLst/>
                <a:rect l="l" t="t" r="r" b="b"/>
                <a:pathLst>
                  <a:path w="24285" h="14612" extrusionOk="0">
                    <a:moveTo>
                      <a:pt x="24184" y="1"/>
                    </a:moveTo>
                    <a:lnTo>
                      <a:pt x="0" y="167"/>
                    </a:lnTo>
                    <a:lnTo>
                      <a:pt x="134" y="14611"/>
                    </a:lnTo>
                    <a:lnTo>
                      <a:pt x="24284" y="14411"/>
                    </a:lnTo>
                    <a:lnTo>
                      <a:pt x="241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9" name="Google Shape;1269;p46"/>
              <p:cNvSpPr/>
              <p:nvPr/>
            </p:nvSpPr>
            <p:spPr>
              <a:xfrm flipH="1">
                <a:off x="4711951" y="4101802"/>
                <a:ext cx="583319" cy="343266"/>
              </a:xfrm>
              <a:custGeom>
                <a:avLst/>
                <a:gdLst/>
                <a:ahLst/>
                <a:cxnLst/>
                <a:rect l="l" t="t" r="r" b="b"/>
                <a:pathLst>
                  <a:path w="27721" h="16313" extrusionOk="0">
                    <a:moveTo>
                      <a:pt x="27153" y="1"/>
                    </a:moveTo>
                    <a:lnTo>
                      <a:pt x="568" y="201"/>
                    </a:lnTo>
                    <a:cubicBezTo>
                      <a:pt x="267" y="201"/>
                      <a:pt x="0" y="468"/>
                      <a:pt x="34" y="768"/>
                    </a:cubicBezTo>
                    <a:lnTo>
                      <a:pt x="1335" y="15812"/>
                    </a:lnTo>
                    <a:cubicBezTo>
                      <a:pt x="1368" y="16112"/>
                      <a:pt x="1602" y="16312"/>
                      <a:pt x="1868" y="16312"/>
                    </a:cubicBezTo>
                    <a:lnTo>
                      <a:pt x="25419" y="16146"/>
                    </a:lnTo>
                    <a:cubicBezTo>
                      <a:pt x="25686" y="16146"/>
                      <a:pt x="25919" y="15945"/>
                      <a:pt x="25952" y="15679"/>
                    </a:cubicBezTo>
                    <a:lnTo>
                      <a:pt x="27687" y="601"/>
                    </a:lnTo>
                    <a:cubicBezTo>
                      <a:pt x="27720" y="268"/>
                      <a:pt x="27453" y="1"/>
                      <a:pt x="27153" y="1"/>
                    </a:cubicBezTo>
                    <a:close/>
                  </a:path>
                </a:pathLst>
              </a:custGeom>
              <a:solidFill>
                <a:srgbClr val="FF8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0" name="Google Shape;1270;p46"/>
              <p:cNvSpPr/>
              <p:nvPr/>
            </p:nvSpPr>
            <p:spPr>
              <a:xfrm flipH="1">
                <a:off x="4660019" y="4157249"/>
                <a:ext cx="634558" cy="440125"/>
              </a:xfrm>
              <a:custGeom>
                <a:avLst/>
                <a:gdLst/>
                <a:ahLst/>
                <a:cxnLst/>
                <a:rect l="l" t="t" r="r" b="b"/>
                <a:pathLst>
                  <a:path w="30156" h="20916" extrusionOk="0">
                    <a:moveTo>
                      <a:pt x="18781" y="2236"/>
                    </a:moveTo>
                    <a:cubicBezTo>
                      <a:pt x="20816" y="2236"/>
                      <a:pt x="20816" y="5305"/>
                      <a:pt x="18781" y="5305"/>
                    </a:cubicBezTo>
                    <a:lnTo>
                      <a:pt x="11376" y="5305"/>
                    </a:lnTo>
                    <a:cubicBezTo>
                      <a:pt x="10542" y="5305"/>
                      <a:pt x="9841" y="4604"/>
                      <a:pt x="9841" y="3770"/>
                    </a:cubicBezTo>
                    <a:cubicBezTo>
                      <a:pt x="9841" y="2903"/>
                      <a:pt x="10542" y="2236"/>
                      <a:pt x="11376" y="2236"/>
                    </a:cubicBezTo>
                    <a:close/>
                    <a:moveTo>
                      <a:pt x="1" y="1"/>
                    </a:moveTo>
                    <a:lnTo>
                      <a:pt x="1" y="20916"/>
                    </a:lnTo>
                    <a:lnTo>
                      <a:pt x="30156" y="20916"/>
                    </a:lnTo>
                    <a:lnTo>
                      <a:pt x="301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1" name="Google Shape;1271;p46"/>
              <p:cNvSpPr/>
              <p:nvPr/>
            </p:nvSpPr>
            <p:spPr>
              <a:xfrm flipH="1">
                <a:off x="5294555" y="4157249"/>
                <a:ext cx="341856" cy="440125"/>
              </a:xfrm>
              <a:custGeom>
                <a:avLst/>
                <a:gdLst/>
                <a:ahLst/>
                <a:cxnLst/>
                <a:rect l="l" t="t" r="r" b="b"/>
                <a:pathLst>
                  <a:path w="16246" h="20916" extrusionOk="0">
                    <a:moveTo>
                      <a:pt x="1" y="1"/>
                    </a:moveTo>
                    <a:lnTo>
                      <a:pt x="1" y="20916"/>
                    </a:lnTo>
                    <a:lnTo>
                      <a:pt x="16246" y="20916"/>
                    </a:lnTo>
                    <a:lnTo>
                      <a:pt x="16246" y="1"/>
                    </a:ln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2" name="Google Shape;1272;p46"/>
              <p:cNvSpPr/>
              <p:nvPr/>
            </p:nvSpPr>
            <p:spPr>
              <a:xfrm flipH="1">
                <a:off x="4782844" y="3009612"/>
                <a:ext cx="3318697" cy="106012"/>
              </a:xfrm>
              <a:custGeom>
                <a:avLst/>
                <a:gdLst/>
                <a:ahLst/>
                <a:cxnLst/>
                <a:rect l="l" t="t" r="r" b="b"/>
                <a:pathLst>
                  <a:path w="157714" h="5038" extrusionOk="0">
                    <a:moveTo>
                      <a:pt x="1" y="1"/>
                    </a:moveTo>
                    <a:lnTo>
                      <a:pt x="1" y="5038"/>
                    </a:lnTo>
                    <a:lnTo>
                      <a:pt x="157713" y="5038"/>
                    </a:lnTo>
                    <a:lnTo>
                      <a:pt x="1577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3" name="Google Shape;1273;p46"/>
              <p:cNvSpPr/>
              <p:nvPr/>
            </p:nvSpPr>
            <p:spPr>
              <a:xfrm flipH="1">
                <a:off x="7822159" y="3102977"/>
                <a:ext cx="443618" cy="1495112"/>
              </a:xfrm>
              <a:custGeom>
                <a:avLst/>
                <a:gdLst/>
                <a:ahLst/>
                <a:cxnLst/>
                <a:rect l="l" t="t" r="r" b="b"/>
                <a:pathLst>
                  <a:path w="21082" h="71052" extrusionOk="0">
                    <a:moveTo>
                      <a:pt x="15578" y="0"/>
                    </a:moveTo>
                    <a:lnTo>
                      <a:pt x="0" y="71051"/>
                    </a:lnTo>
                    <a:lnTo>
                      <a:pt x="2635" y="71051"/>
                    </a:lnTo>
                    <a:lnTo>
                      <a:pt x="21082" y="601"/>
                    </a:lnTo>
                    <a:lnTo>
                      <a:pt x="15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4" name="Google Shape;1274;p46"/>
              <p:cNvSpPr/>
              <p:nvPr/>
            </p:nvSpPr>
            <p:spPr>
              <a:xfrm flipH="1">
                <a:off x="4846013" y="3099463"/>
                <a:ext cx="444354" cy="1498626"/>
              </a:xfrm>
              <a:custGeom>
                <a:avLst/>
                <a:gdLst/>
                <a:ahLst/>
                <a:cxnLst/>
                <a:rect l="l" t="t" r="r" b="b"/>
                <a:pathLst>
                  <a:path w="21117" h="71219" extrusionOk="0">
                    <a:moveTo>
                      <a:pt x="5505" y="1"/>
                    </a:moveTo>
                    <a:lnTo>
                      <a:pt x="1" y="768"/>
                    </a:lnTo>
                    <a:lnTo>
                      <a:pt x="18481" y="71218"/>
                    </a:lnTo>
                    <a:lnTo>
                      <a:pt x="21116" y="71218"/>
                    </a:lnTo>
                    <a:lnTo>
                      <a:pt x="5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5" name="Google Shape;1275;p46"/>
              <p:cNvSpPr/>
              <p:nvPr/>
            </p:nvSpPr>
            <p:spPr>
              <a:xfrm flipH="1">
                <a:off x="7581391" y="2417897"/>
                <a:ext cx="142521" cy="139701"/>
              </a:xfrm>
              <a:custGeom>
                <a:avLst/>
                <a:gdLst/>
                <a:ahLst/>
                <a:cxnLst/>
                <a:rect l="l" t="t" r="r" b="b"/>
                <a:pathLst>
                  <a:path w="6773" h="6639" extrusionOk="0">
                    <a:moveTo>
                      <a:pt x="6772" y="1"/>
                    </a:moveTo>
                    <a:lnTo>
                      <a:pt x="6772" y="1"/>
                    </a:lnTo>
                    <a:cubicBezTo>
                      <a:pt x="6339" y="168"/>
                      <a:pt x="5938" y="401"/>
                      <a:pt x="5571" y="701"/>
                    </a:cubicBezTo>
                    <a:cubicBezTo>
                      <a:pt x="4604" y="1335"/>
                      <a:pt x="3737" y="2069"/>
                      <a:pt x="2936" y="2869"/>
                    </a:cubicBezTo>
                    <a:cubicBezTo>
                      <a:pt x="2102" y="3670"/>
                      <a:pt x="1368" y="4537"/>
                      <a:pt x="735" y="5438"/>
                    </a:cubicBezTo>
                    <a:cubicBezTo>
                      <a:pt x="434" y="5805"/>
                      <a:pt x="168" y="6239"/>
                      <a:pt x="1" y="6639"/>
                    </a:cubicBezTo>
                    <a:cubicBezTo>
                      <a:pt x="301" y="6305"/>
                      <a:pt x="601" y="5938"/>
                      <a:pt x="868" y="5571"/>
                    </a:cubicBezTo>
                    <a:cubicBezTo>
                      <a:pt x="2236" y="3770"/>
                      <a:pt x="3870" y="2202"/>
                      <a:pt x="5671" y="835"/>
                    </a:cubicBezTo>
                    <a:cubicBezTo>
                      <a:pt x="6038" y="568"/>
                      <a:pt x="6405" y="301"/>
                      <a:pt x="67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6" name="Google Shape;1276;p46"/>
              <p:cNvSpPr/>
              <p:nvPr/>
            </p:nvSpPr>
            <p:spPr>
              <a:xfrm flipH="1">
                <a:off x="7600350" y="2339282"/>
                <a:ext cx="28807" cy="111652"/>
              </a:xfrm>
              <a:custGeom>
                <a:avLst/>
                <a:gdLst/>
                <a:ahLst/>
                <a:cxnLst/>
                <a:rect l="l" t="t" r="r" b="b"/>
                <a:pathLst>
                  <a:path w="1369" h="5306" extrusionOk="0">
                    <a:moveTo>
                      <a:pt x="1366" y="0"/>
                    </a:moveTo>
                    <a:cubicBezTo>
                      <a:pt x="1292" y="0"/>
                      <a:pt x="930" y="1155"/>
                      <a:pt x="568" y="2603"/>
                    </a:cubicBezTo>
                    <a:cubicBezTo>
                      <a:pt x="234" y="4070"/>
                      <a:pt x="1" y="5305"/>
                      <a:pt x="68" y="5305"/>
                    </a:cubicBezTo>
                    <a:cubicBezTo>
                      <a:pt x="69" y="5305"/>
                      <a:pt x="70" y="5305"/>
                      <a:pt x="71" y="5305"/>
                    </a:cubicBezTo>
                    <a:cubicBezTo>
                      <a:pt x="144" y="5305"/>
                      <a:pt x="473" y="4149"/>
                      <a:pt x="835" y="2669"/>
                    </a:cubicBezTo>
                    <a:cubicBezTo>
                      <a:pt x="1102" y="1802"/>
                      <a:pt x="1269" y="901"/>
                      <a:pt x="1369" y="1"/>
                    </a:cubicBezTo>
                    <a:cubicBezTo>
                      <a:pt x="1368" y="0"/>
                      <a:pt x="1367" y="0"/>
                      <a:pt x="13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7" name="Google Shape;1277;p46"/>
              <p:cNvSpPr/>
              <p:nvPr/>
            </p:nvSpPr>
            <p:spPr>
              <a:xfrm flipH="1">
                <a:off x="7585852" y="2332296"/>
                <a:ext cx="27860" cy="22031"/>
              </a:xfrm>
              <a:custGeom>
                <a:avLst/>
                <a:gdLst/>
                <a:ahLst/>
                <a:cxnLst/>
                <a:rect l="l" t="t" r="r" b="b"/>
                <a:pathLst>
                  <a:path w="1324" h="1047" extrusionOk="0">
                    <a:moveTo>
                      <a:pt x="469" y="1"/>
                    </a:moveTo>
                    <a:cubicBezTo>
                      <a:pt x="375" y="1"/>
                      <a:pt x="281" y="40"/>
                      <a:pt x="201" y="133"/>
                    </a:cubicBezTo>
                    <a:lnTo>
                      <a:pt x="234" y="133"/>
                    </a:lnTo>
                    <a:cubicBezTo>
                      <a:pt x="68" y="199"/>
                      <a:pt x="1" y="633"/>
                      <a:pt x="134" y="866"/>
                    </a:cubicBezTo>
                    <a:cubicBezTo>
                      <a:pt x="234" y="987"/>
                      <a:pt x="382" y="1047"/>
                      <a:pt x="535" y="1047"/>
                    </a:cubicBezTo>
                    <a:cubicBezTo>
                      <a:pt x="637" y="1047"/>
                      <a:pt x="741" y="1020"/>
                      <a:pt x="835" y="967"/>
                    </a:cubicBezTo>
                    <a:cubicBezTo>
                      <a:pt x="1324" y="749"/>
                      <a:pt x="883" y="1"/>
                      <a:pt x="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8" name="Google Shape;1278;p46"/>
              <p:cNvSpPr/>
              <p:nvPr/>
            </p:nvSpPr>
            <p:spPr>
              <a:xfrm flipH="1">
                <a:off x="7568050" y="2370172"/>
                <a:ext cx="44947" cy="20032"/>
              </a:xfrm>
              <a:custGeom>
                <a:avLst/>
                <a:gdLst/>
                <a:ahLst/>
                <a:cxnLst/>
                <a:rect l="l" t="t" r="r" b="b"/>
                <a:pathLst>
                  <a:path w="2136" h="952" extrusionOk="0">
                    <a:moveTo>
                      <a:pt x="2068" y="0"/>
                    </a:moveTo>
                    <a:cubicBezTo>
                      <a:pt x="1701" y="34"/>
                      <a:pt x="1334" y="167"/>
                      <a:pt x="1001" y="367"/>
                    </a:cubicBezTo>
                    <a:cubicBezTo>
                      <a:pt x="467" y="634"/>
                      <a:pt x="0" y="868"/>
                      <a:pt x="34" y="934"/>
                    </a:cubicBezTo>
                    <a:cubicBezTo>
                      <a:pt x="39" y="946"/>
                      <a:pt x="59" y="951"/>
                      <a:pt x="90" y="951"/>
                    </a:cubicBezTo>
                    <a:cubicBezTo>
                      <a:pt x="241" y="951"/>
                      <a:pt x="665" y="822"/>
                      <a:pt x="1134" y="601"/>
                    </a:cubicBezTo>
                    <a:cubicBezTo>
                      <a:pt x="1668" y="334"/>
                      <a:pt x="2135" y="67"/>
                      <a:pt x="20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9" name="Google Shape;1279;p46"/>
              <p:cNvSpPr/>
              <p:nvPr/>
            </p:nvSpPr>
            <p:spPr>
              <a:xfrm flipH="1">
                <a:off x="7560348" y="2360872"/>
                <a:ext cx="18265" cy="19570"/>
              </a:xfrm>
              <a:custGeom>
                <a:avLst/>
                <a:gdLst/>
                <a:ahLst/>
                <a:cxnLst/>
                <a:rect l="l" t="t" r="r" b="b"/>
                <a:pathLst>
                  <a:path w="868" h="930" extrusionOk="0">
                    <a:moveTo>
                      <a:pt x="569" y="0"/>
                    </a:moveTo>
                    <a:cubicBezTo>
                      <a:pt x="547" y="0"/>
                      <a:pt x="524" y="3"/>
                      <a:pt x="501" y="9"/>
                    </a:cubicBezTo>
                    <a:lnTo>
                      <a:pt x="401" y="42"/>
                    </a:lnTo>
                    <a:cubicBezTo>
                      <a:pt x="268" y="142"/>
                      <a:pt x="134" y="276"/>
                      <a:pt x="67" y="442"/>
                    </a:cubicBezTo>
                    <a:cubicBezTo>
                      <a:pt x="1" y="643"/>
                      <a:pt x="101" y="843"/>
                      <a:pt x="268" y="909"/>
                    </a:cubicBezTo>
                    <a:cubicBezTo>
                      <a:pt x="316" y="922"/>
                      <a:pt x="361" y="929"/>
                      <a:pt x="402" y="929"/>
                    </a:cubicBezTo>
                    <a:cubicBezTo>
                      <a:pt x="474" y="929"/>
                      <a:pt x="538" y="906"/>
                      <a:pt x="601" y="843"/>
                    </a:cubicBezTo>
                    <a:cubicBezTo>
                      <a:pt x="701" y="776"/>
                      <a:pt x="768" y="676"/>
                      <a:pt x="801" y="543"/>
                    </a:cubicBezTo>
                    <a:cubicBezTo>
                      <a:pt x="868" y="409"/>
                      <a:pt x="868" y="276"/>
                      <a:pt x="801" y="176"/>
                    </a:cubicBezTo>
                    <a:cubicBezTo>
                      <a:pt x="774" y="65"/>
                      <a:pt x="677" y="0"/>
                      <a:pt x="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0" name="Google Shape;1280;p46"/>
              <p:cNvSpPr/>
              <p:nvPr/>
            </p:nvSpPr>
            <p:spPr>
              <a:xfrm flipH="1">
                <a:off x="7556119" y="2407376"/>
                <a:ext cx="30217" cy="21779"/>
              </a:xfrm>
              <a:custGeom>
                <a:avLst/>
                <a:gdLst/>
                <a:ahLst/>
                <a:cxnLst/>
                <a:rect l="l" t="t" r="r" b="b"/>
                <a:pathLst>
                  <a:path w="1436" h="1035" extrusionOk="0">
                    <a:moveTo>
                      <a:pt x="635" y="0"/>
                    </a:moveTo>
                    <a:cubicBezTo>
                      <a:pt x="1" y="67"/>
                      <a:pt x="34" y="1034"/>
                      <a:pt x="701" y="1034"/>
                    </a:cubicBezTo>
                    <a:cubicBezTo>
                      <a:pt x="1368" y="1034"/>
                      <a:pt x="1435" y="67"/>
                      <a:pt x="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1" name="Google Shape;1281;p46"/>
              <p:cNvSpPr/>
              <p:nvPr/>
            </p:nvSpPr>
            <p:spPr>
              <a:xfrm flipH="1">
                <a:off x="7803894" y="2099229"/>
                <a:ext cx="9848" cy="466807"/>
              </a:xfrm>
              <a:custGeom>
                <a:avLst/>
                <a:gdLst/>
                <a:ahLst/>
                <a:cxnLst/>
                <a:rect l="l" t="t" r="r" b="b"/>
                <a:pathLst>
                  <a:path w="468" h="22184" extrusionOk="0">
                    <a:moveTo>
                      <a:pt x="67" y="1"/>
                    </a:moveTo>
                    <a:cubicBezTo>
                      <a:pt x="33" y="267"/>
                      <a:pt x="0" y="568"/>
                      <a:pt x="33" y="868"/>
                    </a:cubicBezTo>
                    <a:lnTo>
                      <a:pt x="33" y="3236"/>
                    </a:lnTo>
                    <a:cubicBezTo>
                      <a:pt x="33" y="5238"/>
                      <a:pt x="67" y="8006"/>
                      <a:pt x="100" y="11075"/>
                    </a:cubicBezTo>
                    <a:cubicBezTo>
                      <a:pt x="167" y="14144"/>
                      <a:pt x="200" y="16913"/>
                      <a:pt x="267" y="18914"/>
                    </a:cubicBezTo>
                    <a:cubicBezTo>
                      <a:pt x="300" y="19881"/>
                      <a:pt x="334" y="20682"/>
                      <a:pt x="334" y="21282"/>
                    </a:cubicBezTo>
                    <a:cubicBezTo>
                      <a:pt x="334" y="21583"/>
                      <a:pt x="367" y="21883"/>
                      <a:pt x="400" y="22183"/>
                    </a:cubicBezTo>
                    <a:cubicBezTo>
                      <a:pt x="434" y="21883"/>
                      <a:pt x="467" y="21583"/>
                      <a:pt x="434" y="21316"/>
                    </a:cubicBezTo>
                    <a:lnTo>
                      <a:pt x="434" y="18947"/>
                    </a:lnTo>
                    <a:cubicBezTo>
                      <a:pt x="434" y="16946"/>
                      <a:pt x="400" y="14144"/>
                      <a:pt x="367" y="11109"/>
                    </a:cubicBezTo>
                    <a:cubicBezTo>
                      <a:pt x="334" y="8040"/>
                      <a:pt x="267" y="5271"/>
                      <a:pt x="200" y="3236"/>
                    </a:cubicBezTo>
                    <a:cubicBezTo>
                      <a:pt x="167" y="2269"/>
                      <a:pt x="167" y="1468"/>
                      <a:pt x="133" y="868"/>
                    </a:cubicBezTo>
                    <a:cubicBezTo>
                      <a:pt x="133" y="568"/>
                      <a:pt x="100" y="301"/>
                      <a:pt x="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 name="Google Shape;1282;p46"/>
              <p:cNvSpPr/>
              <p:nvPr/>
            </p:nvSpPr>
            <p:spPr>
              <a:xfrm flipH="1">
                <a:off x="7726226" y="1988777"/>
                <a:ext cx="192812" cy="163185"/>
              </a:xfrm>
              <a:custGeom>
                <a:avLst/>
                <a:gdLst/>
                <a:ahLst/>
                <a:cxnLst/>
                <a:rect l="l" t="t" r="r" b="b"/>
                <a:pathLst>
                  <a:path w="9163" h="7755" extrusionOk="0">
                    <a:moveTo>
                      <a:pt x="5109" y="1"/>
                    </a:moveTo>
                    <a:cubicBezTo>
                      <a:pt x="5008" y="1"/>
                      <a:pt x="4906" y="5"/>
                      <a:pt x="4804" y="13"/>
                    </a:cubicBezTo>
                    <a:cubicBezTo>
                      <a:pt x="1368" y="313"/>
                      <a:pt x="0" y="4582"/>
                      <a:pt x="2602" y="6817"/>
                    </a:cubicBezTo>
                    <a:cubicBezTo>
                      <a:pt x="3366" y="7465"/>
                      <a:pt x="4246" y="7754"/>
                      <a:pt x="5102" y="7754"/>
                    </a:cubicBezTo>
                    <a:cubicBezTo>
                      <a:pt x="7200" y="7754"/>
                      <a:pt x="9163" y="6021"/>
                      <a:pt x="8974" y="3582"/>
                    </a:cubicBezTo>
                    <a:cubicBezTo>
                      <a:pt x="8815" y="1549"/>
                      <a:pt x="7114" y="1"/>
                      <a:pt x="5109" y="1"/>
                    </a:cubicBezTo>
                    <a:close/>
                  </a:path>
                </a:pathLst>
              </a:custGeom>
              <a:solidFill>
                <a:srgbClr val="FF8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 name="Google Shape;1283;p46"/>
              <p:cNvSpPr/>
              <p:nvPr/>
            </p:nvSpPr>
            <p:spPr>
              <a:xfrm flipH="1">
                <a:off x="7807408" y="2027348"/>
                <a:ext cx="73733" cy="124551"/>
              </a:xfrm>
              <a:custGeom>
                <a:avLst/>
                <a:gdLst/>
                <a:ahLst/>
                <a:cxnLst/>
                <a:rect l="l" t="t" r="r" b="b"/>
                <a:pathLst>
                  <a:path w="3504" h="5919" extrusionOk="0">
                    <a:moveTo>
                      <a:pt x="213" y="0"/>
                    </a:moveTo>
                    <a:cubicBezTo>
                      <a:pt x="142" y="0"/>
                      <a:pt x="71" y="24"/>
                      <a:pt x="1" y="48"/>
                    </a:cubicBezTo>
                    <a:cubicBezTo>
                      <a:pt x="368" y="114"/>
                      <a:pt x="701" y="214"/>
                      <a:pt x="1068" y="348"/>
                    </a:cubicBezTo>
                    <a:cubicBezTo>
                      <a:pt x="1835" y="715"/>
                      <a:pt x="2469" y="1382"/>
                      <a:pt x="2803" y="2216"/>
                    </a:cubicBezTo>
                    <a:cubicBezTo>
                      <a:pt x="3103" y="3050"/>
                      <a:pt x="3236" y="3917"/>
                      <a:pt x="3203" y="4818"/>
                    </a:cubicBezTo>
                    <a:cubicBezTo>
                      <a:pt x="3136" y="5185"/>
                      <a:pt x="3136" y="5551"/>
                      <a:pt x="3170" y="5918"/>
                    </a:cubicBezTo>
                    <a:cubicBezTo>
                      <a:pt x="3303" y="5585"/>
                      <a:pt x="3370" y="5185"/>
                      <a:pt x="3370" y="4818"/>
                    </a:cubicBezTo>
                    <a:cubicBezTo>
                      <a:pt x="3503" y="3917"/>
                      <a:pt x="3370" y="2983"/>
                      <a:pt x="3036" y="2116"/>
                    </a:cubicBezTo>
                    <a:cubicBezTo>
                      <a:pt x="2703" y="1215"/>
                      <a:pt x="2002" y="548"/>
                      <a:pt x="1135" y="181"/>
                    </a:cubicBezTo>
                    <a:cubicBezTo>
                      <a:pt x="868" y="48"/>
                      <a:pt x="568" y="14"/>
                      <a:pt x="301" y="14"/>
                    </a:cubicBezTo>
                    <a:cubicBezTo>
                      <a:pt x="272" y="4"/>
                      <a:pt x="242"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 name="Google Shape;1284;p46"/>
              <p:cNvSpPr/>
              <p:nvPr/>
            </p:nvSpPr>
            <p:spPr>
              <a:xfrm flipH="1">
                <a:off x="7738620" y="2036754"/>
                <a:ext cx="77247" cy="51996"/>
              </a:xfrm>
              <a:custGeom>
                <a:avLst/>
                <a:gdLst/>
                <a:ahLst/>
                <a:cxnLst/>
                <a:rect l="l" t="t" r="r" b="b"/>
                <a:pathLst>
                  <a:path w="3671" h="2471" extrusionOk="0">
                    <a:moveTo>
                      <a:pt x="2970" y="1"/>
                    </a:moveTo>
                    <a:cubicBezTo>
                      <a:pt x="2403" y="34"/>
                      <a:pt x="1869" y="234"/>
                      <a:pt x="1369" y="535"/>
                    </a:cubicBezTo>
                    <a:cubicBezTo>
                      <a:pt x="902" y="868"/>
                      <a:pt x="501" y="1302"/>
                      <a:pt x="234" y="1802"/>
                    </a:cubicBezTo>
                    <a:cubicBezTo>
                      <a:pt x="101" y="2002"/>
                      <a:pt x="34" y="2202"/>
                      <a:pt x="1" y="2469"/>
                    </a:cubicBezTo>
                    <a:cubicBezTo>
                      <a:pt x="2" y="2470"/>
                      <a:pt x="3" y="2470"/>
                      <a:pt x="4" y="2470"/>
                    </a:cubicBezTo>
                    <a:cubicBezTo>
                      <a:pt x="80" y="2470"/>
                      <a:pt x="485" y="1458"/>
                      <a:pt x="1535" y="801"/>
                    </a:cubicBezTo>
                    <a:cubicBezTo>
                      <a:pt x="2569" y="101"/>
                      <a:pt x="3670" y="168"/>
                      <a:pt x="3670" y="101"/>
                    </a:cubicBezTo>
                    <a:cubicBezTo>
                      <a:pt x="3670" y="68"/>
                      <a:pt x="3437" y="1"/>
                      <a:pt x="29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 name="Google Shape;1285;p46"/>
              <p:cNvSpPr/>
              <p:nvPr/>
            </p:nvSpPr>
            <p:spPr>
              <a:xfrm flipH="1">
                <a:off x="7774414" y="2011419"/>
                <a:ext cx="74427" cy="33794"/>
              </a:xfrm>
              <a:custGeom>
                <a:avLst/>
                <a:gdLst/>
                <a:ahLst/>
                <a:cxnLst/>
                <a:rect l="l" t="t" r="r" b="b"/>
                <a:pathLst>
                  <a:path w="3537" h="1606" extrusionOk="0">
                    <a:moveTo>
                      <a:pt x="1789" y="1"/>
                    </a:moveTo>
                    <a:cubicBezTo>
                      <a:pt x="1231" y="1"/>
                      <a:pt x="709" y="233"/>
                      <a:pt x="334" y="671"/>
                    </a:cubicBezTo>
                    <a:cubicBezTo>
                      <a:pt x="34" y="1038"/>
                      <a:pt x="0" y="1305"/>
                      <a:pt x="34" y="1305"/>
                    </a:cubicBezTo>
                    <a:cubicBezTo>
                      <a:pt x="35" y="1307"/>
                      <a:pt x="38" y="1308"/>
                      <a:pt x="40" y="1308"/>
                    </a:cubicBezTo>
                    <a:cubicBezTo>
                      <a:pt x="79" y="1308"/>
                      <a:pt x="184" y="1056"/>
                      <a:pt x="467" y="805"/>
                    </a:cubicBezTo>
                    <a:cubicBezTo>
                      <a:pt x="814" y="427"/>
                      <a:pt x="1270" y="248"/>
                      <a:pt x="1724" y="248"/>
                    </a:cubicBezTo>
                    <a:cubicBezTo>
                      <a:pt x="2274" y="248"/>
                      <a:pt x="2822" y="511"/>
                      <a:pt x="3169" y="1005"/>
                    </a:cubicBezTo>
                    <a:cubicBezTo>
                      <a:pt x="3403" y="1338"/>
                      <a:pt x="3469" y="1605"/>
                      <a:pt x="3503" y="1605"/>
                    </a:cubicBezTo>
                    <a:cubicBezTo>
                      <a:pt x="3536" y="1605"/>
                      <a:pt x="3536" y="1338"/>
                      <a:pt x="3336" y="905"/>
                    </a:cubicBezTo>
                    <a:cubicBezTo>
                      <a:pt x="3002" y="404"/>
                      <a:pt x="2502" y="71"/>
                      <a:pt x="1902" y="4"/>
                    </a:cubicBezTo>
                    <a:cubicBezTo>
                      <a:pt x="1864" y="2"/>
                      <a:pt x="1826" y="1"/>
                      <a:pt x="17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 name="Google Shape;1286;p46"/>
              <p:cNvSpPr/>
              <p:nvPr/>
            </p:nvSpPr>
            <p:spPr>
              <a:xfrm flipH="1">
                <a:off x="7795477" y="2017605"/>
                <a:ext cx="28092" cy="43032"/>
              </a:xfrm>
              <a:custGeom>
                <a:avLst/>
                <a:gdLst/>
                <a:ahLst/>
                <a:cxnLst/>
                <a:rect l="l" t="t" r="r" b="b"/>
                <a:pathLst>
                  <a:path w="1335" h="2045" extrusionOk="0">
                    <a:moveTo>
                      <a:pt x="91" y="0"/>
                    </a:moveTo>
                    <a:cubicBezTo>
                      <a:pt x="78" y="0"/>
                      <a:pt x="70" y="4"/>
                      <a:pt x="67" y="10"/>
                    </a:cubicBezTo>
                    <a:cubicBezTo>
                      <a:pt x="0" y="77"/>
                      <a:pt x="434" y="410"/>
                      <a:pt x="767" y="978"/>
                    </a:cubicBezTo>
                    <a:cubicBezTo>
                      <a:pt x="1067" y="1545"/>
                      <a:pt x="1168" y="2045"/>
                      <a:pt x="1234" y="2045"/>
                    </a:cubicBezTo>
                    <a:cubicBezTo>
                      <a:pt x="1301" y="2045"/>
                      <a:pt x="1334" y="1478"/>
                      <a:pt x="967" y="844"/>
                    </a:cubicBezTo>
                    <a:cubicBezTo>
                      <a:pt x="667" y="273"/>
                      <a:pt x="204" y="0"/>
                      <a:pt x="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 name="Google Shape;1287;p46"/>
              <p:cNvSpPr/>
              <p:nvPr/>
            </p:nvSpPr>
            <p:spPr>
              <a:xfrm flipH="1">
                <a:off x="7805304" y="2035849"/>
                <a:ext cx="23883" cy="20643"/>
              </a:xfrm>
              <a:custGeom>
                <a:avLst/>
                <a:gdLst/>
                <a:ahLst/>
                <a:cxnLst/>
                <a:rect l="l" t="t" r="r" b="b"/>
                <a:pathLst>
                  <a:path w="1135" h="981" extrusionOk="0">
                    <a:moveTo>
                      <a:pt x="1002" y="0"/>
                    </a:moveTo>
                    <a:cubicBezTo>
                      <a:pt x="856" y="0"/>
                      <a:pt x="615" y="63"/>
                      <a:pt x="400" y="277"/>
                    </a:cubicBezTo>
                    <a:cubicBezTo>
                      <a:pt x="67" y="611"/>
                      <a:pt x="0" y="944"/>
                      <a:pt x="67" y="978"/>
                    </a:cubicBezTo>
                    <a:cubicBezTo>
                      <a:pt x="71" y="980"/>
                      <a:pt x="75" y="981"/>
                      <a:pt x="79" y="981"/>
                    </a:cubicBezTo>
                    <a:cubicBezTo>
                      <a:pt x="153" y="981"/>
                      <a:pt x="316" y="729"/>
                      <a:pt x="567" y="477"/>
                    </a:cubicBezTo>
                    <a:cubicBezTo>
                      <a:pt x="834" y="211"/>
                      <a:pt x="1134" y="111"/>
                      <a:pt x="1134" y="44"/>
                    </a:cubicBezTo>
                    <a:cubicBezTo>
                      <a:pt x="1134" y="20"/>
                      <a:pt x="1083" y="0"/>
                      <a:pt x="10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 name="Google Shape;1288;p46"/>
              <p:cNvSpPr/>
              <p:nvPr/>
            </p:nvSpPr>
            <p:spPr>
              <a:xfrm flipH="1">
                <a:off x="7889537" y="2349109"/>
                <a:ext cx="97595" cy="296236"/>
              </a:xfrm>
              <a:custGeom>
                <a:avLst/>
                <a:gdLst/>
                <a:ahLst/>
                <a:cxnLst/>
                <a:rect l="l" t="t" r="r" b="b"/>
                <a:pathLst>
                  <a:path w="4638" h="14078" extrusionOk="0">
                    <a:moveTo>
                      <a:pt x="68" y="1"/>
                    </a:moveTo>
                    <a:lnTo>
                      <a:pt x="68" y="1"/>
                    </a:lnTo>
                    <a:cubicBezTo>
                      <a:pt x="1" y="34"/>
                      <a:pt x="968" y="3203"/>
                      <a:pt x="2202" y="7106"/>
                    </a:cubicBezTo>
                    <a:cubicBezTo>
                      <a:pt x="3430" y="10955"/>
                      <a:pt x="4493" y="14078"/>
                      <a:pt x="4570" y="14078"/>
                    </a:cubicBezTo>
                    <a:cubicBezTo>
                      <a:pt x="4570" y="14078"/>
                      <a:pt x="4570" y="14078"/>
                      <a:pt x="4571" y="14078"/>
                    </a:cubicBezTo>
                    <a:cubicBezTo>
                      <a:pt x="4637" y="14044"/>
                      <a:pt x="3703" y="10875"/>
                      <a:pt x="2436" y="7006"/>
                    </a:cubicBezTo>
                    <a:cubicBezTo>
                      <a:pt x="1202" y="3103"/>
                      <a:pt x="134" y="1"/>
                      <a:pt x="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 name="Google Shape;1289;p46"/>
              <p:cNvSpPr/>
              <p:nvPr/>
            </p:nvSpPr>
            <p:spPr>
              <a:xfrm flipH="1">
                <a:off x="7932359" y="2430543"/>
                <a:ext cx="104602" cy="81434"/>
              </a:xfrm>
              <a:custGeom>
                <a:avLst/>
                <a:gdLst/>
                <a:ahLst/>
                <a:cxnLst/>
                <a:rect l="l" t="t" r="r" b="b"/>
                <a:pathLst>
                  <a:path w="4971" h="3870" extrusionOk="0">
                    <a:moveTo>
                      <a:pt x="34" y="0"/>
                    </a:moveTo>
                    <a:cubicBezTo>
                      <a:pt x="0" y="67"/>
                      <a:pt x="1068" y="968"/>
                      <a:pt x="2402" y="2002"/>
                    </a:cubicBezTo>
                    <a:cubicBezTo>
                      <a:pt x="3203" y="2669"/>
                      <a:pt x="4037" y="3303"/>
                      <a:pt x="4904" y="3870"/>
                    </a:cubicBezTo>
                    <a:cubicBezTo>
                      <a:pt x="4971" y="3803"/>
                      <a:pt x="3937" y="2836"/>
                      <a:pt x="2569" y="1801"/>
                    </a:cubicBezTo>
                    <a:cubicBezTo>
                      <a:pt x="1768" y="1134"/>
                      <a:pt x="934" y="534"/>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 name="Google Shape;1290;p46"/>
              <p:cNvSpPr/>
              <p:nvPr/>
            </p:nvSpPr>
            <p:spPr>
              <a:xfrm flipH="1">
                <a:off x="8022905" y="2418760"/>
                <a:ext cx="29502" cy="25440"/>
              </a:xfrm>
              <a:custGeom>
                <a:avLst/>
                <a:gdLst/>
                <a:ahLst/>
                <a:cxnLst/>
                <a:rect l="l" t="t" r="r" b="b"/>
                <a:pathLst>
                  <a:path w="1402" h="1209" extrusionOk="0">
                    <a:moveTo>
                      <a:pt x="721" y="1"/>
                    </a:moveTo>
                    <a:cubicBezTo>
                      <a:pt x="497" y="1"/>
                      <a:pt x="274" y="106"/>
                      <a:pt x="134" y="293"/>
                    </a:cubicBezTo>
                    <a:lnTo>
                      <a:pt x="167" y="227"/>
                    </a:lnTo>
                    <a:lnTo>
                      <a:pt x="167" y="227"/>
                    </a:lnTo>
                    <a:cubicBezTo>
                      <a:pt x="1" y="493"/>
                      <a:pt x="34" y="860"/>
                      <a:pt x="267" y="1094"/>
                    </a:cubicBezTo>
                    <a:cubicBezTo>
                      <a:pt x="396" y="1171"/>
                      <a:pt x="534" y="1208"/>
                      <a:pt x="668" y="1208"/>
                    </a:cubicBezTo>
                    <a:cubicBezTo>
                      <a:pt x="884" y="1208"/>
                      <a:pt x="1091" y="1112"/>
                      <a:pt x="1235" y="927"/>
                    </a:cubicBezTo>
                    <a:cubicBezTo>
                      <a:pt x="1402" y="627"/>
                      <a:pt x="1302" y="260"/>
                      <a:pt x="1001" y="60"/>
                    </a:cubicBezTo>
                    <a:cubicBezTo>
                      <a:pt x="912" y="20"/>
                      <a:pt x="816" y="1"/>
                      <a:pt x="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 name="Google Shape;1291;p46"/>
              <p:cNvSpPr/>
              <p:nvPr/>
            </p:nvSpPr>
            <p:spPr>
              <a:xfrm flipH="1">
                <a:off x="7931643" y="2316830"/>
                <a:ext cx="33016" cy="101804"/>
              </a:xfrm>
              <a:custGeom>
                <a:avLst/>
                <a:gdLst/>
                <a:ahLst/>
                <a:cxnLst/>
                <a:rect l="l" t="t" r="r" b="b"/>
                <a:pathLst>
                  <a:path w="1569" h="4838" extrusionOk="0">
                    <a:moveTo>
                      <a:pt x="1468" y="0"/>
                    </a:moveTo>
                    <a:cubicBezTo>
                      <a:pt x="1134" y="768"/>
                      <a:pt x="868" y="1568"/>
                      <a:pt x="601" y="2369"/>
                    </a:cubicBezTo>
                    <a:cubicBezTo>
                      <a:pt x="167" y="3670"/>
                      <a:pt x="0" y="4804"/>
                      <a:pt x="67" y="4837"/>
                    </a:cubicBezTo>
                    <a:cubicBezTo>
                      <a:pt x="100" y="4837"/>
                      <a:pt x="401" y="3770"/>
                      <a:pt x="868" y="2435"/>
                    </a:cubicBezTo>
                    <a:cubicBezTo>
                      <a:pt x="1335" y="1134"/>
                      <a:pt x="1568" y="0"/>
                      <a:pt x="14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 name="Google Shape;1292;p46"/>
              <p:cNvSpPr/>
              <p:nvPr/>
            </p:nvSpPr>
            <p:spPr>
              <a:xfrm flipH="1">
                <a:off x="7919712" y="2295114"/>
                <a:ext cx="26703" cy="30238"/>
              </a:xfrm>
              <a:custGeom>
                <a:avLst/>
                <a:gdLst/>
                <a:ahLst/>
                <a:cxnLst/>
                <a:rect l="l" t="t" r="r" b="b"/>
                <a:pathLst>
                  <a:path w="1269" h="1437" extrusionOk="0">
                    <a:moveTo>
                      <a:pt x="786" y="0"/>
                    </a:moveTo>
                    <a:cubicBezTo>
                      <a:pt x="671" y="0"/>
                      <a:pt x="556" y="43"/>
                      <a:pt x="468" y="132"/>
                    </a:cubicBezTo>
                    <a:lnTo>
                      <a:pt x="501" y="65"/>
                    </a:lnTo>
                    <a:lnTo>
                      <a:pt x="501" y="65"/>
                    </a:lnTo>
                    <a:cubicBezTo>
                      <a:pt x="234" y="265"/>
                      <a:pt x="234" y="365"/>
                      <a:pt x="134" y="665"/>
                    </a:cubicBezTo>
                    <a:cubicBezTo>
                      <a:pt x="1" y="966"/>
                      <a:pt x="167" y="1333"/>
                      <a:pt x="468" y="1433"/>
                    </a:cubicBezTo>
                    <a:cubicBezTo>
                      <a:pt x="489" y="1435"/>
                      <a:pt x="511" y="1436"/>
                      <a:pt x="533" y="1436"/>
                    </a:cubicBezTo>
                    <a:cubicBezTo>
                      <a:pt x="810" y="1436"/>
                      <a:pt x="1075" y="1244"/>
                      <a:pt x="1168" y="966"/>
                    </a:cubicBezTo>
                    <a:cubicBezTo>
                      <a:pt x="1268" y="732"/>
                      <a:pt x="1268" y="432"/>
                      <a:pt x="1168" y="198"/>
                    </a:cubicBezTo>
                    <a:cubicBezTo>
                      <a:pt x="1075" y="68"/>
                      <a:pt x="930" y="0"/>
                      <a:pt x="7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 name="Google Shape;1293;p46"/>
              <p:cNvSpPr/>
              <p:nvPr/>
            </p:nvSpPr>
            <p:spPr>
              <a:xfrm flipH="1">
                <a:off x="7984292" y="2472039"/>
                <a:ext cx="44947" cy="19591"/>
              </a:xfrm>
              <a:custGeom>
                <a:avLst/>
                <a:gdLst/>
                <a:ahLst/>
                <a:cxnLst/>
                <a:rect l="l" t="t" r="r" b="b"/>
                <a:pathLst>
                  <a:path w="2136" h="931" extrusionOk="0">
                    <a:moveTo>
                      <a:pt x="2062" y="0"/>
                    </a:moveTo>
                    <a:cubicBezTo>
                      <a:pt x="1898" y="0"/>
                      <a:pt x="1481" y="150"/>
                      <a:pt x="1001" y="363"/>
                    </a:cubicBezTo>
                    <a:cubicBezTo>
                      <a:pt x="634" y="463"/>
                      <a:pt x="267" y="663"/>
                      <a:pt x="0" y="930"/>
                    </a:cubicBezTo>
                    <a:cubicBezTo>
                      <a:pt x="367" y="897"/>
                      <a:pt x="768" y="797"/>
                      <a:pt x="1101" y="597"/>
                    </a:cubicBezTo>
                    <a:cubicBezTo>
                      <a:pt x="1501" y="497"/>
                      <a:pt x="1835" y="296"/>
                      <a:pt x="2135" y="30"/>
                    </a:cubicBezTo>
                    <a:cubicBezTo>
                      <a:pt x="2129" y="10"/>
                      <a:pt x="2103" y="0"/>
                      <a:pt x="20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 name="Google Shape;1294;p46"/>
              <p:cNvSpPr/>
              <p:nvPr/>
            </p:nvSpPr>
            <p:spPr>
              <a:xfrm flipH="1">
                <a:off x="8025703" y="2479678"/>
                <a:ext cx="28807" cy="29060"/>
              </a:xfrm>
              <a:custGeom>
                <a:avLst/>
                <a:gdLst/>
                <a:ahLst/>
                <a:cxnLst/>
                <a:rect l="l" t="t" r="r" b="b"/>
                <a:pathLst>
                  <a:path w="1369" h="1381" extrusionOk="0">
                    <a:moveTo>
                      <a:pt x="657" y="0"/>
                    </a:moveTo>
                    <a:cubicBezTo>
                      <a:pt x="523" y="0"/>
                      <a:pt x="387" y="41"/>
                      <a:pt x="267" y="134"/>
                    </a:cubicBezTo>
                    <a:cubicBezTo>
                      <a:pt x="101" y="234"/>
                      <a:pt x="1" y="667"/>
                      <a:pt x="34" y="834"/>
                    </a:cubicBezTo>
                    <a:cubicBezTo>
                      <a:pt x="34" y="1001"/>
                      <a:pt x="134" y="1168"/>
                      <a:pt x="301" y="1268"/>
                    </a:cubicBezTo>
                    <a:cubicBezTo>
                      <a:pt x="421" y="1345"/>
                      <a:pt x="550" y="1380"/>
                      <a:pt x="676" y="1380"/>
                    </a:cubicBezTo>
                    <a:cubicBezTo>
                      <a:pt x="1037" y="1380"/>
                      <a:pt x="1368" y="1088"/>
                      <a:pt x="1368" y="667"/>
                    </a:cubicBezTo>
                    <a:cubicBezTo>
                      <a:pt x="1344" y="281"/>
                      <a:pt x="1006" y="0"/>
                      <a:pt x="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 name="Google Shape;1295;p46"/>
              <p:cNvSpPr/>
              <p:nvPr/>
            </p:nvSpPr>
            <p:spPr>
              <a:xfrm flipH="1">
                <a:off x="7972361" y="2323753"/>
                <a:ext cx="40170" cy="33921"/>
              </a:xfrm>
              <a:custGeom>
                <a:avLst/>
                <a:gdLst/>
                <a:ahLst/>
                <a:cxnLst/>
                <a:rect l="l" t="t" r="r" b="b"/>
                <a:pathLst>
                  <a:path w="1909" h="1612" extrusionOk="0">
                    <a:moveTo>
                      <a:pt x="974" y="1"/>
                    </a:moveTo>
                    <a:cubicBezTo>
                      <a:pt x="614" y="1"/>
                      <a:pt x="293" y="166"/>
                      <a:pt x="140" y="472"/>
                    </a:cubicBezTo>
                    <a:cubicBezTo>
                      <a:pt x="1" y="1122"/>
                      <a:pt x="509" y="1611"/>
                      <a:pt x="1044" y="1611"/>
                    </a:cubicBezTo>
                    <a:cubicBezTo>
                      <a:pt x="1277" y="1611"/>
                      <a:pt x="1516" y="1518"/>
                      <a:pt x="1708" y="1306"/>
                    </a:cubicBezTo>
                    <a:cubicBezTo>
                      <a:pt x="1842" y="1139"/>
                      <a:pt x="1908" y="972"/>
                      <a:pt x="1908" y="772"/>
                    </a:cubicBezTo>
                    <a:cubicBezTo>
                      <a:pt x="1775" y="372"/>
                      <a:pt x="1475" y="72"/>
                      <a:pt x="1074" y="5"/>
                    </a:cubicBezTo>
                    <a:cubicBezTo>
                      <a:pt x="1041" y="2"/>
                      <a:pt x="1007"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1296;p46"/>
              <p:cNvSpPr/>
              <p:nvPr/>
            </p:nvSpPr>
            <p:spPr>
              <a:xfrm flipH="1">
                <a:off x="7730898" y="2415077"/>
                <a:ext cx="52669" cy="143931"/>
              </a:xfrm>
              <a:custGeom>
                <a:avLst/>
                <a:gdLst/>
                <a:ahLst/>
                <a:cxnLst/>
                <a:rect l="l" t="t" r="r" b="b"/>
                <a:pathLst>
                  <a:path w="2503" h="6840" extrusionOk="0">
                    <a:moveTo>
                      <a:pt x="2500" y="1"/>
                    </a:moveTo>
                    <a:cubicBezTo>
                      <a:pt x="2422" y="1"/>
                      <a:pt x="1794" y="1490"/>
                      <a:pt x="1101" y="3370"/>
                    </a:cubicBezTo>
                    <a:cubicBezTo>
                      <a:pt x="434" y="5238"/>
                      <a:pt x="0" y="6840"/>
                      <a:pt x="67" y="6840"/>
                    </a:cubicBezTo>
                    <a:cubicBezTo>
                      <a:pt x="234" y="6539"/>
                      <a:pt x="401" y="6206"/>
                      <a:pt x="501" y="5872"/>
                    </a:cubicBezTo>
                    <a:cubicBezTo>
                      <a:pt x="734" y="5138"/>
                      <a:pt x="1068" y="4338"/>
                      <a:pt x="1368" y="3437"/>
                    </a:cubicBezTo>
                    <a:cubicBezTo>
                      <a:pt x="1668" y="2536"/>
                      <a:pt x="1935" y="1736"/>
                      <a:pt x="2202" y="1035"/>
                    </a:cubicBezTo>
                    <a:cubicBezTo>
                      <a:pt x="2335" y="702"/>
                      <a:pt x="2435" y="335"/>
                      <a:pt x="2502" y="1"/>
                    </a:cubicBezTo>
                    <a:cubicBezTo>
                      <a:pt x="2501" y="1"/>
                      <a:pt x="2501" y="1"/>
                      <a:pt x="25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 name="Google Shape;1297;p46"/>
              <p:cNvSpPr/>
              <p:nvPr/>
            </p:nvSpPr>
            <p:spPr>
              <a:xfrm flipH="1">
                <a:off x="7636143" y="2293346"/>
                <a:ext cx="165541" cy="139449"/>
              </a:xfrm>
              <a:custGeom>
                <a:avLst/>
                <a:gdLst/>
                <a:ahLst/>
                <a:cxnLst/>
                <a:rect l="l" t="t" r="r" b="b"/>
                <a:pathLst>
                  <a:path w="7867" h="6627" extrusionOk="0">
                    <a:moveTo>
                      <a:pt x="4191" y="1"/>
                    </a:moveTo>
                    <a:cubicBezTo>
                      <a:pt x="1680" y="1"/>
                      <a:pt x="0" y="2866"/>
                      <a:pt x="1462" y="5119"/>
                    </a:cubicBezTo>
                    <a:cubicBezTo>
                      <a:pt x="2129" y="6148"/>
                      <a:pt x="3180" y="6627"/>
                      <a:pt x="4221" y="6627"/>
                    </a:cubicBezTo>
                    <a:cubicBezTo>
                      <a:pt x="5677" y="6627"/>
                      <a:pt x="7116" y="5691"/>
                      <a:pt x="7466" y="4018"/>
                    </a:cubicBezTo>
                    <a:cubicBezTo>
                      <a:pt x="7866" y="2217"/>
                      <a:pt x="6699" y="449"/>
                      <a:pt x="4931" y="82"/>
                    </a:cubicBezTo>
                    <a:cubicBezTo>
                      <a:pt x="4678" y="27"/>
                      <a:pt x="4431" y="1"/>
                      <a:pt x="4191" y="1"/>
                    </a:cubicBezTo>
                    <a:close/>
                  </a:path>
                </a:pathLst>
              </a:custGeom>
              <a:solidFill>
                <a:srgbClr val="FF8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 name="Google Shape;1298;p46"/>
              <p:cNvSpPr/>
              <p:nvPr/>
            </p:nvSpPr>
            <p:spPr>
              <a:xfrm flipH="1">
                <a:off x="7716168" y="2311211"/>
                <a:ext cx="43537" cy="117943"/>
              </a:xfrm>
              <a:custGeom>
                <a:avLst/>
                <a:gdLst/>
                <a:ahLst/>
                <a:cxnLst/>
                <a:rect l="l" t="t" r="r" b="b"/>
                <a:pathLst>
                  <a:path w="2069" h="5605" extrusionOk="0">
                    <a:moveTo>
                      <a:pt x="1" y="0"/>
                    </a:moveTo>
                    <a:cubicBezTo>
                      <a:pt x="267" y="134"/>
                      <a:pt x="534" y="334"/>
                      <a:pt x="801" y="501"/>
                    </a:cubicBezTo>
                    <a:cubicBezTo>
                      <a:pt x="1335" y="1035"/>
                      <a:pt x="1668" y="1735"/>
                      <a:pt x="1768" y="2469"/>
                    </a:cubicBezTo>
                    <a:cubicBezTo>
                      <a:pt x="1802" y="3236"/>
                      <a:pt x="1702" y="3970"/>
                      <a:pt x="1468" y="4704"/>
                    </a:cubicBezTo>
                    <a:cubicBezTo>
                      <a:pt x="1335" y="5004"/>
                      <a:pt x="1235" y="5304"/>
                      <a:pt x="1168" y="5604"/>
                    </a:cubicBezTo>
                    <a:cubicBezTo>
                      <a:pt x="1368" y="5338"/>
                      <a:pt x="1535" y="5071"/>
                      <a:pt x="1635" y="4737"/>
                    </a:cubicBezTo>
                    <a:cubicBezTo>
                      <a:pt x="1935" y="4037"/>
                      <a:pt x="2069" y="3236"/>
                      <a:pt x="2002" y="2436"/>
                    </a:cubicBezTo>
                    <a:cubicBezTo>
                      <a:pt x="1935" y="1635"/>
                      <a:pt x="1535" y="868"/>
                      <a:pt x="901" y="367"/>
                    </a:cubicBezTo>
                    <a:cubicBezTo>
                      <a:pt x="668" y="134"/>
                      <a:pt x="334"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 name="Google Shape;1299;p46"/>
              <p:cNvSpPr/>
              <p:nvPr/>
            </p:nvSpPr>
            <p:spPr>
              <a:xfrm flipH="1">
                <a:off x="7645276" y="2348877"/>
                <a:ext cx="77226" cy="28428"/>
              </a:xfrm>
              <a:custGeom>
                <a:avLst/>
                <a:gdLst/>
                <a:ahLst/>
                <a:cxnLst/>
                <a:rect l="l" t="t" r="r" b="b"/>
                <a:pathLst>
                  <a:path w="3670" h="1351" extrusionOk="0">
                    <a:moveTo>
                      <a:pt x="2448" y="0"/>
                    </a:moveTo>
                    <a:cubicBezTo>
                      <a:pt x="1698" y="0"/>
                      <a:pt x="969" y="303"/>
                      <a:pt x="401" y="846"/>
                    </a:cubicBezTo>
                    <a:cubicBezTo>
                      <a:pt x="167" y="1113"/>
                      <a:pt x="0" y="1279"/>
                      <a:pt x="67" y="1346"/>
                    </a:cubicBezTo>
                    <a:cubicBezTo>
                      <a:pt x="70" y="1349"/>
                      <a:pt x="74" y="1350"/>
                      <a:pt x="79" y="1350"/>
                    </a:cubicBezTo>
                    <a:cubicBezTo>
                      <a:pt x="186" y="1350"/>
                      <a:pt x="777" y="666"/>
                      <a:pt x="1735" y="379"/>
                    </a:cubicBezTo>
                    <a:cubicBezTo>
                      <a:pt x="2092" y="263"/>
                      <a:pt x="2434" y="228"/>
                      <a:pt x="2727" y="228"/>
                    </a:cubicBezTo>
                    <a:cubicBezTo>
                      <a:pt x="3203" y="228"/>
                      <a:pt x="3554" y="321"/>
                      <a:pt x="3646" y="321"/>
                    </a:cubicBezTo>
                    <a:cubicBezTo>
                      <a:pt x="3662" y="321"/>
                      <a:pt x="3670" y="318"/>
                      <a:pt x="3670" y="312"/>
                    </a:cubicBezTo>
                    <a:cubicBezTo>
                      <a:pt x="3670" y="245"/>
                      <a:pt x="3470" y="112"/>
                      <a:pt x="3103" y="78"/>
                    </a:cubicBezTo>
                    <a:cubicBezTo>
                      <a:pt x="2885" y="26"/>
                      <a:pt x="2666" y="0"/>
                      <a:pt x="2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1300;p46"/>
              <p:cNvSpPr/>
              <p:nvPr/>
            </p:nvSpPr>
            <p:spPr>
              <a:xfrm flipH="1">
                <a:off x="7674041" y="2312600"/>
                <a:ext cx="61802" cy="38634"/>
              </a:xfrm>
              <a:custGeom>
                <a:avLst/>
                <a:gdLst/>
                <a:ahLst/>
                <a:cxnLst/>
                <a:rect l="l" t="t" r="r" b="b"/>
                <a:pathLst>
                  <a:path w="2937" h="1836" extrusionOk="0">
                    <a:moveTo>
                      <a:pt x="1333" y="1"/>
                    </a:moveTo>
                    <a:cubicBezTo>
                      <a:pt x="1026" y="1"/>
                      <a:pt x="713" y="95"/>
                      <a:pt x="434" y="301"/>
                    </a:cubicBezTo>
                    <a:cubicBezTo>
                      <a:pt x="101" y="502"/>
                      <a:pt x="1" y="735"/>
                      <a:pt x="34" y="768"/>
                    </a:cubicBezTo>
                    <a:cubicBezTo>
                      <a:pt x="67" y="768"/>
                      <a:pt x="201" y="602"/>
                      <a:pt x="534" y="435"/>
                    </a:cubicBezTo>
                    <a:cubicBezTo>
                      <a:pt x="764" y="301"/>
                      <a:pt x="1012" y="238"/>
                      <a:pt x="1257" y="238"/>
                    </a:cubicBezTo>
                    <a:cubicBezTo>
                      <a:pt x="1867" y="238"/>
                      <a:pt x="2455" y="626"/>
                      <a:pt x="2669" y="1269"/>
                    </a:cubicBezTo>
                    <a:cubicBezTo>
                      <a:pt x="2803" y="1602"/>
                      <a:pt x="2769" y="1836"/>
                      <a:pt x="2803" y="1836"/>
                    </a:cubicBezTo>
                    <a:cubicBezTo>
                      <a:pt x="2836" y="1836"/>
                      <a:pt x="2936" y="1602"/>
                      <a:pt x="2836" y="1235"/>
                    </a:cubicBezTo>
                    <a:cubicBezTo>
                      <a:pt x="2675" y="475"/>
                      <a:pt x="2019" y="1"/>
                      <a:pt x="13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1301;p46"/>
              <p:cNvSpPr/>
              <p:nvPr/>
            </p:nvSpPr>
            <p:spPr>
              <a:xfrm flipH="1">
                <a:off x="7693821" y="2317356"/>
                <a:ext cx="16055" cy="40949"/>
              </a:xfrm>
              <a:custGeom>
                <a:avLst/>
                <a:gdLst/>
                <a:ahLst/>
                <a:cxnLst/>
                <a:rect l="l" t="t" r="r" b="b"/>
                <a:pathLst>
                  <a:path w="763" h="1946" extrusionOk="0">
                    <a:moveTo>
                      <a:pt x="55" y="1"/>
                    </a:moveTo>
                    <a:cubicBezTo>
                      <a:pt x="47" y="1"/>
                      <a:pt x="39" y="3"/>
                      <a:pt x="34" y="9"/>
                    </a:cubicBezTo>
                    <a:cubicBezTo>
                      <a:pt x="1" y="42"/>
                      <a:pt x="201" y="442"/>
                      <a:pt x="368" y="943"/>
                    </a:cubicBezTo>
                    <a:cubicBezTo>
                      <a:pt x="535" y="1476"/>
                      <a:pt x="435" y="1943"/>
                      <a:pt x="535" y="1943"/>
                    </a:cubicBezTo>
                    <a:cubicBezTo>
                      <a:pt x="537" y="1945"/>
                      <a:pt x="539" y="1945"/>
                      <a:pt x="542" y="1945"/>
                    </a:cubicBezTo>
                    <a:cubicBezTo>
                      <a:pt x="612" y="1945"/>
                      <a:pt x="762" y="1489"/>
                      <a:pt x="601" y="909"/>
                    </a:cubicBezTo>
                    <a:cubicBezTo>
                      <a:pt x="478" y="356"/>
                      <a:pt x="157" y="1"/>
                      <a:pt x="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46"/>
              <p:cNvSpPr/>
              <p:nvPr/>
            </p:nvSpPr>
            <p:spPr>
              <a:xfrm flipH="1">
                <a:off x="7699313" y="2334568"/>
                <a:ext cx="24599" cy="13446"/>
              </a:xfrm>
              <a:custGeom>
                <a:avLst/>
                <a:gdLst/>
                <a:ahLst/>
                <a:cxnLst/>
                <a:rect l="l" t="t" r="r" b="b"/>
                <a:pathLst>
                  <a:path w="1169" h="639" extrusionOk="0">
                    <a:moveTo>
                      <a:pt x="848" y="0"/>
                    </a:moveTo>
                    <a:cubicBezTo>
                      <a:pt x="727" y="0"/>
                      <a:pt x="589" y="24"/>
                      <a:pt x="468" y="91"/>
                    </a:cubicBezTo>
                    <a:cubicBezTo>
                      <a:pt x="134" y="291"/>
                      <a:pt x="1" y="558"/>
                      <a:pt x="34" y="625"/>
                    </a:cubicBezTo>
                    <a:cubicBezTo>
                      <a:pt x="43" y="634"/>
                      <a:pt x="55" y="638"/>
                      <a:pt x="70" y="638"/>
                    </a:cubicBezTo>
                    <a:cubicBezTo>
                      <a:pt x="165" y="638"/>
                      <a:pt x="370" y="469"/>
                      <a:pt x="601" y="325"/>
                    </a:cubicBezTo>
                    <a:cubicBezTo>
                      <a:pt x="868" y="191"/>
                      <a:pt x="1168" y="191"/>
                      <a:pt x="1168" y="91"/>
                    </a:cubicBezTo>
                    <a:cubicBezTo>
                      <a:pt x="1168" y="52"/>
                      <a:pt x="1026" y="0"/>
                      <a:pt x="8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1303;p46"/>
              <p:cNvSpPr/>
              <p:nvPr/>
            </p:nvSpPr>
            <p:spPr>
              <a:xfrm flipH="1">
                <a:off x="7848820" y="2269105"/>
                <a:ext cx="42843" cy="296931"/>
              </a:xfrm>
              <a:custGeom>
                <a:avLst/>
                <a:gdLst/>
                <a:ahLst/>
                <a:cxnLst/>
                <a:rect l="l" t="t" r="r" b="b"/>
                <a:pathLst>
                  <a:path w="2036" h="14111" extrusionOk="0">
                    <a:moveTo>
                      <a:pt x="34" y="0"/>
                    </a:moveTo>
                    <a:lnTo>
                      <a:pt x="34" y="0"/>
                    </a:lnTo>
                    <a:cubicBezTo>
                      <a:pt x="0" y="167"/>
                      <a:pt x="34" y="334"/>
                      <a:pt x="67" y="500"/>
                    </a:cubicBezTo>
                    <a:cubicBezTo>
                      <a:pt x="100" y="934"/>
                      <a:pt x="167" y="1434"/>
                      <a:pt x="234" y="2035"/>
                    </a:cubicBezTo>
                    <a:cubicBezTo>
                      <a:pt x="401" y="3302"/>
                      <a:pt x="634" y="5070"/>
                      <a:pt x="901" y="7038"/>
                    </a:cubicBezTo>
                    <a:cubicBezTo>
                      <a:pt x="1168" y="9006"/>
                      <a:pt x="1435" y="10774"/>
                      <a:pt x="1635" y="12042"/>
                    </a:cubicBezTo>
                    <a:cubicBezTo>
                      <a:pt x="1735" y="12642"/>
                      <a:pt x="1835" y="13143"/>
                      <a:pt x="1902" y="13543"/>
                    </a:cubicBezTo>
                    <a:cubicBezTo>
                      <a:pt x="1902" y="13743"/>
                      <a:pt x="1968" y="13910"/>
                      <a:pt x="2035" y="14110"/>
                    </a:cubicBezTo>
                    <a:cubicBezTo>
                      <a:pt x="2035" y="13910"/>
                      <a:pt x="2002" y="13743"/>
                      <a:pt x="1968" y="13576"/>
                    </a:cubicBezTo>
                    <a:cubicBezTo>
                      <a:pt x="1935" y="13176"/>
                      <a:pt x="1868" y="12642"/>
                      <a:pt x="1802" y="12042"/>
                    </a:cubicBezTo>
                    <a:cubicBezTo>
                      <a:pt x="1635" y="10774"/>
                      <a:pt x="1401" y="9006"/>
                      <a:pt x="1135" y="7038"/>
                    </a:cubicBezTo>
                    <a:cubicBezTo>
                      <a:pt x="868" y="5070"/>
                      <a:pt x="601" y="3302"/>
                      <a:pt x="401" y="2035"/>
                    </a:cubicBezTo>
                    <a:cubicBezTo>
                      <a:pt x="301" y="1434"/>
                      <a:pt x="234" y="967"/>
                      <a:pt x="134" y="534"/>
                    </a:cubicBezTo>
                    <a:cubicBezTo>
                      <a:pt x="134" y="334"/>
                      <a:pt x="100" y="167"/>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 name="Google Shape;1304;p46"/>
              <p:cNvSpPr/>
              <p:nvPr/>
            </p:nvSpPr>
            <p:spPr>
              <a:xfrm flipH="1">
                <a:off x="7818456" y="2144955"/>
                <a:ext cx="168677" cy="139491"/>
              </a:xfrm>
              <a:custGeom>
                <a:avLst/>
                <a:gdLst/>
                <a:ahLst/>
                <a:cxnLst/>
                <a:rect l="l" t="t" r="r" b="b"/>
                <a:pathLst>
                  <a:path w="8016" h="6629" extrusionOk="0">
                    <a:moveTo>
                      <a:pt x="4225" y="1"/>
                    </a:moveTo>
                    <a:cubicBezTo>
                      <a:pt x="3921" y="1"/>
                      <a:pt x="3611" y="42"/>
                      <a:pt x="3303" y="129"/>
                    </a:cubicBezTo>
                    <a:cubicBezTo>
                      <a:pt x="468" y="896"/>
                      <a:pt x="1" y="4733"/>
                      <a:pt x="2569" y="6200"/>
                    </a:cubicBezTo>
                    <a:cubicBezTo>
                      <a:pt x="3098" y="6495"/>
                      <a:pt x="3646" y="6628"/>
                      <a:pt x="4177" y="6628"/>
                    </a:cubicBezTo>
                    <a:cubicBezTo>
                      <a:pt x="6226" y="6628"/>
                      <a:pt x="8015" y="4650"/>
                      <a:pt x="7406" y="2398"/>
                    </a:cubicBezTo>
                    <a:cubicBezTo>
                      <a:pt x="6993" y="937"/>
                      <a:pt x="5669" y="1"/>
                      <a:pt x="4225" y="1"/>
                    </a:cubicBezTo>
                    <a:close/>
                  </a:path>
                </a:pathLst>
              </a:custGeom>
              <a:solidFill>
                <a:srgbClr val="FF8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46"/>
              <p:cNvSpPr/>
              <p:nvPr/>
            </p:nvSpPr>
            <p:spPr>
              <a:xfrm flipH="1">
                <a:off x="7886739" y="2187671"/>
                <a:ext cx="77920" cy="96185"/>
              </a:xfrm>
              <a:custGeom>
                <a:avLst/>
                <a:gdLst/>
                <a:ahLst/>
                <a:cxnLst/>
                <a:rect l="l" t="t" r="r" b="b"/>
                <a:pathLst>
                  <a:path w="3703" h="4571" extrusionOk="0">
                    <a:moveTo>
                      <a:pt x="635" y="1"/>
                    </a:moveTo>
                    <a:cubicBezTo>
                      <a:pt x="415" y="1"/>
                      <a:pt x="200" y="45"/>
                      <a:pt x="0" y="134"/>
                    </a:cubicBezTo>
                    <a:cubicBezTo>
                      <a:pt x="300" y="134"/>
                      <a:pt x="601" y="167"/>
                      <a:pt x="934" y="234"/>
                    </a:cubicBezTo>
                    <a:cubicBezTo>
                      <a:pt x="1635" y="401"/>
                      <a:pt x="2269" y="868"/>
                      <a:pt x="2669" y="1502"/>
                    </a:cubicBezTo>
                    <a:cubicBezTo>
                      <a:pt x="3069" y="2135"/>
                      <a:pt x="3336" y="2869"/>
                      <a:pt x="3436" y="3603"/>
                    </a:cubicBezTo>
                    <a:cubicBezTo>
                      <a:pt x="3469" y="3937"/>
                      <a:pt x="3536" y="4237"/>
                      <a:pt x="3636" y="4571"/>
                    </a:cubicBezTo>
                    <a:cubicBezTo>
                      <a:pt x="3670" y="4237"/>
                      <a:pt x="3703" y="3903"/>
                      <a:pt x="3636" y="3603"/>
                    </a:cubicBezTo>
                    <a:cubicBezTo>
                      <a:pt x="3569" y="2803"/>
                      <a:pt x="3336" y="2035"/>
                      <a:pt x="2902" y="1368"/>
                    </a:cubicBezTo>
                    <a:cubicBezTo>
                      <a:pt x="2469" y="668"/>
                      <a:pt x="1768" y="201"/>
                      <a:pt x="968" y="34"/>
                    </a:cubicBezTo>
                    <a:cubicBezTo>
                      <a:pt x="856" y="12"/>
                      <a:pt x="745" y="1"/>
                      <a:pt x="6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 name="Google Shape;1306;p46"/>
              <p:cNvSpPr/>
              <p:nvPr/>
            </p:nvSpPr>
            <p:spPr>
              <a:xfrm flipH="1">
                <a:off x="7843202" y="2175277"/>
                <a:ext cx="58288" cy="55258"/>
              </a:xfrm>
              <a:custGeom>
                <a:avLst/>
                <a:gdLst/>
                <a:ahLst/>
                <a:cxnLst/>
                <a:rect l="l" t="t" r="r" b="b"/>
                <a:pathLst>
                  <a:path w="2770" h="2626" extrusionOk="0">
                    <a:moveTo>
                      <a:pt x="2656" y="1"/>
                    </a:moveTo>
                    <a:cubicBezTo>
                      <a:pt x="2553" y="1"/>
                      <a:pt x="2384" y="17"/>
                      <a:pt x="2169" y="56"/>
                    </a:cubicBezTo>
                    <a:cubicBezTo>
                      <a:pt x="1201" y="323"/>
                      <a:pt x="434" y="1057"/>
                      <a:pt x="167" y="2024"/>
                    </a:cubicBezTo>
                    <a:cubicBezTo>
                      <a:pt x="34" y="2391"/>
                      <a:pt x="0" y="2591"/>
                      <a:pt x="100" y="2624"/>
                    </a:cubicBezTo>
                    <a:cubicBezTo>
                      <a:pt x="102" y="2625"/>
                      <a:pt x="103" y="2625"/>
                      <a:pt x="104" y="2625"/>
                    </a:cubicBezTo>
                    <a:cubicBezTo>
                      <a:pt x="173" y="2625"/>
                      <a:pt x="347" y="1711"/>
                      <a:pt x="1101" y="990"/>
                    </a:cubicBezTo>
                    <a:cubicBezTo>
                      <a:pt x="1868" y="223"/>
                      <a:pt x="2769" y="89"/>
                      <a:pt x="2769" y="23"/>
                    </a:cubicBezTo>
                    <a:cubicBezTo>
                      <a:pt x="2769" y="9"/>
                      <a:pt x="2729" y="1"/>
                      <a:pt x="26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 name="Google Shape;1307;p46"/>
              <p:cNvSpPr/>
              <p:nvPr/>
            </p:nvSpPr>
            <p:spPr>
              <a:xfrm flipH="1">
                <a:off x="7871988" y="2164229"/>
                <a:ext cx="64600" cy="30491"/>
              </a:xfrm>
              <a:custGeom>
                <a:avLst/>
                <a:gdLst/>
                <a:ahLst/>
                <a:cxnLst/>
                <a:rect l="l" t="t" r="r" b="b"/>
                <a:pathLst>
                  <a:path w="3070" h="1449" extrusionOk="0">
                    <a:moveTo>
                      <a:pt x="1584" y="0"/>
                    </a:moveTo>
                    <a:cubicBezTo>
                      <a:pt x="1031" y="0"/>
                      <a:pt x="480" y="288"/>
                      <a:pt x="201" y="848"/>
                    </a:cubicBezTo>
                    <a:cubicBezTo>
                      <a:pt x="1" y="1181"/>
                      <a:pt x="34" y="1415"/>
                      <a:pt x="67" y="1448"/>
                    </a:cubicBezTo>
                    <a:cubicBezTo>
                      <a:pt x="101" y="1448"/>
                      <a:pt x="134" y="1215"/>
                      <a:pt x="334" y="948"/>
                    </a:cubicBezTo>
                    <a:cubicBezTo>
                      <a:pt x="601" y="581"/>
                      <a:pt x="1001" y="314"/>
                      <a:pt x="1435" y="247"/>
                    </a:cubicBezTo>
                    <a:cubicBezTo>
                      <a:pt x="1472" y="244"/>
                      <a:pt x="1508" y="243"/>
                      <a:pt x="1545" y="243"/>
                    </a:cubicBezTo>
                    <a:cubicBezTo>
                      <a:pt x="1941" y="243"/>
                      <a:pt x="2330" y="406"/>
                      <a:pt x="2636" y="681"/>
                    </a:cubicBezTo>
                    <a:cubicBezTo>
                      <a:pt x="2903" y="881"/>
                      <a:pt x="3003" y="1081"/>
                      <a:pt x="3036" y="1081"/>
                    </a:cubicBezTo>
                    <a:cubicBezTo>
                      <a:pt x="3069" y="1081"/>
                      <a:pt x="3036" y="848"/>
                      <a:pt x="2769" y="548"/>
                    </a:cubicBezTo>
                    <a:cubicBezTo>
                      <a:pt x="2460" y="180"/>
                      <a:pt x="2021" y="0"/>
                      <a:pt x="15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 name="Google Shape;1308;p46"/>
              <p:cNvSpPr/>
              <p:nvPr/>
            </p:nvSpPr>
            <p:spPr>
              <a:xfrm flipH="1">
                <a:off x="7887433" y="2171195"/>
                <a:ext cx="30196" cy="32637"/>
              </a:xfrm>
              <a:custGeom>
                <a:avLst/>
                <a:gdLst/>
                <a:ahLst/>
                <a:cxnLst/>
                <a:rect l="l" t="t" r="r" b="b"/>
                <a:pathLst>
                  <a:path w="1435" h="1551" extrusionOk="0">
                    <a:moveTo>
                      <a:pt x="80" y="0"/>
                    </a:moveTo>
                    <a:cubicBezTo>
                      <a:pt x="55" y="0"/>
                      <a:pt x="39" y="6"/>
                      <a:pt x="34" y="16"/>
                    </a:cubicBezTo>
                    <a:cubicBezTo>
                      <a:pt x="0" y="83"/>
                      <a:pt x="400" y="317"/>
                      <a:pt x="767" y="717"/>
                    </a:cubicBezTo>
                    <a:cubicBezTo>
                      <a:pt x="1101" y="1151"/>
                      <a:pt x="1268" y="1551"/>
                      <a:pt x="1368" y="1551"/>
                    </a:cubicBezTo>
                    <a:cubicBezTo>
                      <a:pt x="1435" y="1551"/>
                      <a:pt x="1334" y="1017"/>
                      <a:pt x="934" y="550"/>
                    </a:cubicBezTo>
                    <a:cubicBezTo>
                      <a:pt x="597" y="157"/>
                      <a:pt x="213" y="0"/>
                      <a:pt x="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 name="Google Shape;1309;p46"/>
              <p:cNvSpPr/>
              <p:nvPr/>
            </p:nvSpPr>
            <p:spPr>
              <a:xfrm flipH="1">
                <a:off x="7899364" y="2184367"/>
                <a:ext cx="17570" cy="21569"/>
              </a:xfrm>
              <a:custGeom>
                <a:avLst/>
                <a:gdLst/>
                <a:ahLst/>
                <a:cxnLst/>
                <a:rect l="l" t="t" r="r" b="b"/>
                <a:pathLst>
                  <a:path w="835" h="1025" extrusionOk="0">
                    <a:moveTo>
                      <a:pt x="751" y="1"/>
                    </a:moveTo>
                    <a:cubicBezTo>
                      <a:pt x="643" y="1"/>
                      <a:pt x="382" y="99"/>
                      <a:pt x="201" y="358"/>
                    </a:cubicBezTo>
                    <a:cubicBezTo>
                      <a:pt x="1" y="691"/>
                      <a:pt x="1" y="1025"/>
                      <a:pt x="67" y="1025"/>
                    </a:cubicBezTo>
                    <a:cubicBezTo>
                      <a:pt x="134" y="1025"/>
                      <a:pt x="234" y="758"/>
                      <a:pt x="434" y="491"/>
                    </a:cubicBezTo>
                    <a:cubicBezTo>
                      <a:pt x="601" y="258"/>
                      <a:pt x="834" y="91"/>
                      <a:pt x="801" y="24"/>
                    </a:cubicBezTo>
                    <a:cubicBezTo>
                      <a:pt x="801" y="9"/>
                      <a:pt x="783" y="1"/>
                      <a:pt x="7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 name="Google Shape;1310;p46"/>
              <p:cNvSpPr/>
              <p:nvPr/>
            </p:nvSpPr>
            <p:spPr>
              <a:xfrm flipH="1">
                <a:off x="7671937" y="2553368"/>
                <a:ext cx="272374" cy="456980"/>
              </a:xfrm>
              <a:custGeom>
                <a:avLst/>
                <a:gdLst/>
                <a:ahLst/>
                <a:cxnLst/>
                <a:rect l="l" t="t" r="r" b="b"/>
                <a:pathLst>
                  <a:path w="12944" h="21717" extrusionOk="0">
                    <a:moveTo>
                      <a:pt x="1" y="1"/>
                    </a:moveTo>
                    <a:lnTo>
                      <a:pt x="3003" y="21716"/>
                    </a:lnTo>
                    <a:lnTo>
                      <a:pt x="10275" y="21716"/>
                    </a:lnTo>
                    <a:lnTo>
                      <a:pt x="129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 name="Google Shape;1311;p46"/>
              <p:cNvSpPr/>
              <p:nvPr/>
            </p:nvSpPr>
            <p:spPr>
              <a:xfrm flipH="1">
                <a:off x="7691590" y="2730252"/>
                <a:ext cx="228143" cy="4230"/>
              </a:xfrm>
              <a:custGeom>
                <a:avLst/>
                <a:gdLst/>
                <a:ahLst/>
                <a:cxnLst/>
                <a:rect l="l" t="t" r="r" b="b"/>
                <a:pathLst>
                  <a:path w="10842" h="201" extrusionOk="0">
                    <a:moveTo>
                      <a:pt x="5404" y="1"/>
                    </a:moveTo>
                    <a:cubicBezTo>
                      <a:pt x="2402" y="1"/>
                      <a:pt x="0" y="34"/>
                      <a:pt x="0" y="101"/>
                    </a:cubicBezTo>
                    <a:cubicBezTo>
                      <a:pt x="0" y="168"/>
                      <a:pt x="2402" y="201"/>
                      <a:pt x="5404" y="201"/>
                    </a:cubicBezTo>
                    <a:cubicBezTo>
                      <a:pt x="8406" y="201"/>
                      <a:pt x="10841" y="168"/>
                      <a:pt x="10841" y="101"/>
                    </a:cubicBezTo>
                    <a:cubicBezTo>
                      <a:pt x="10841" y="34"/>
                      <a:pt x="8406" y="1"/>
                      <a:pt x="5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 name="Google Shape;1312;p46"/>
              <p:cNvSpPr/>
              <p:nvPr/>
            </p:nvSpPr>
            <p:spPr>
              <a:xfrm flipH="1">
                <a:off x="7697924" y="2759038"/>
                <a:ext cx="217600" cy="4924"/>
              </a:xfrm>
              <a:custGeom>
                <a:avLst/>
                <a:gdLst/>
                <a:ahLst/>
                <a:cxnLst/>
                <a:rect l="l" t="t" r="r" b="b"/>
                <a:pathLst>
                  <a:path w="10341" h="234" extrusionOk="0">
                    <a:moveTo>
                      <a:pt x="5171" y="0"/>
                    </a:moveTo>
                    <a:cubicBezTo>
                      <a:pt x="2302" y="0"/>
                      <a:pt x="0" y="67"/>
                      <a:pt x="0" y="134"/>
                    </a:cubicBezTo>
                    <a:cubicBezTo>
                      <a:pt x="0" y="167"/>
                      <a:pt x="2302" y="234"/>
                      <a:pt x="5171" y="234"/>
                    </a:cubicBezTo>
                    <a:cubicBezTo>
                      <a:pt x="8039" y="234"/>
                      <a:pt x="10341" y="167"/>
                      <a:pt x="10341" y="134"/>
                    </a:cubicBezTo>
                    <a:cubicBezTo>
                      <a:pt x="10341" y="67"/>
                      <a:pt x="8039" y="0"/>
                      <a:pt x="5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 name="Google Shape;1313;p46"/>
              <p:cNvSpPr/>
              <p:nvPr/>
            </p:nvSpPr>
            <p:spPr>
              <a:xfrm flipH="1">
                <a:off x="7700723" y="2787108"/>
                <a:ext cx="210593" cy="4945"/>
              </a:xfrm>
              <a:custGeom>
                <a:avLst/>
                <a:gdLst/>
                <a:ahLst/>
                <a:cxnLst/>
                <a:rect l="l" t="t" r="r" b="b"/>
                <a:pathLst>
                  <a:path w="10008" h="235" extrusionOk="0">
                    <a:moveTo>
                      <a:pt x="5004" y="1"/>
                    </a:moveTo>
                    <a:cubicBezTo>
                      <a:pt x="2235" y="1"/>
                      <a:pt x="0" y="67"/>
                      <a:pt x="0" y="101"/>
                    </a:cubicBezTo>
                    <a:cubicBezTo>
                      <a:pt x="0" y="167"/>
                      <a:pt x="2235" y="234"/>
                      <a:pt x="5004" y="234"/>
                    </a:cubicBezTo>
                    <a:cubicBezTo>
                      <a:pt x="7739" y="234"/>
                      <a:pt x="10008" y="167"/>
                      <a:pt x="10008" y="101"/>
                    </a:cubicBezTo>
                    <a:cubicBezTo>
                      <a:pt x="10008" y="67"/>
                      <a:pt x="7739" y="1"/>
                      <a:pt x="50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 name="Google Shape;1314;p46"/>
              <p:cNvSpPr/>
              <p:nvPr/>
            </p:nvSpPr>
            <p:spPr>
              <a:xfrm flipH="1">
                <a:off x="7704931" y="2817999"/>
                <a:ext cx="202871" cy="4230"/>
              </a:xfrm>
              <a:custGeom>
                <a:avLst/>
                <a:gdLst/>
                <a:ahLst/>
                <a:cxnLst/>
                <a:rect l="l" t="t" r="r" b="b"/>
                <a:pathLst>
                  <a:path w="9641" h="201" extrusionOk="0">
                    <a:moveTo>
                      <a:pt x="4837" y="0"/>
                    </a:moveTo>
                    <a:cubicBezTo>
                      <a:pt x="2168" y="0"/>
                      <a:pt x="0" y="34"/>
                      <a:pt x="0" y="100"/>
                    </a:cubicBezTo>
                    <a:cubicBezTo>
                      <a:pt x="0" y="167"/>
                      <a:pt x="2168" y="201"/>
                      <a:pt x="4837" y="201"/>
                    </a:cubicBezTo>
                    <a:cubicBezTo>
                      <a:pt x="7506" y="201"/>
                      <a:pt x="9640" y="167"/>
                      <a:pt x="9640" y="100"/>
                    </a:cubicBezTo>
                    <a:cubicBezTo>
                      <a:pt x="9640" y="34"/>
                      <a:pt x="7506" y="0"/>
                      <a:pt x="48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 name="Google Shape;1315;p46"/>
              <p:cNvSpPr/>
              <p:nvPr/>
            </p:nvSpPr>
            <p:spPr>
              <a:xfrm flipH="1">
                <a:off x="7708446" y="2845375"/>
                <a:ext cx="193044" cy="4924"/>
              </a:xfrm>
              <a:custGeom>
                <a:avLst/>
                <a:gdLst/>
                <a:ahLst/>
                <a:cxnLst/>
                <a:rect l="l" t="t" r="r" b="b"/>
                <a:pathLst>
                  <a:path w="9174" h="234" extrusionOk="0">
                    <a:moveTo>
                      <a:pt x="4604" y="0"/>
                    </a:moveTo>
                    <a:cubicBezTo>
                      <a:pt x="2069" y="0"/>
                      <a:pt x="0" y="67"/>
                      <a:pt x="0" y="134"/>
                    </a:cubicBezTo>
                    <a:cubicBezTo>
                      <a:pt x="0" y="167"/>
                      <a:pt x="2069" y="234"/>
                      <a:pt x="4604" y="234"/>
                    </a:cubicBezTo>
                    <a:cubicBezTo>
                      <a:pt x="7139" y="234"/>
                      <a:pt x="9174" y="167"/>
                      <a:pt x="9174" y="134"/>
                    </a:cubicBezTo>
                    <a:cubicBezTo>
                      <a:pt x="9174" y="67"/>
                      <a:pt x="7139" y="0"/>
                      <a:pt x="4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 name="Google Shape;1316;p46"/>
              <p:cNvSpPr/>
              <p:nvPr/>
            </p:nvSpPr>
            <p:spPr>
              <a:xfrm flipH="1">
                <a:off x="7713348" y="2873446"/>
                <a:ext cx="186731" cy="4945"/>
              </a:xfrm>
              <a:custGeom>
                <a:avLst/>
                <a:gdLst/>
                <a:ahLst/>
                <a:cxnLst/>
                <a:rect l="l" t="t" r="r" b="b"/>
                <a:pathLst>
                  <a:path w="8874" h="235" extrusionOk="0">
                    <a:moveTo>
                      <a:pt x="4437" y="1"/>
                    </a:moveTo>
                    <a:cubicBezTo>
                      <a:pt x="2002" y="1"/>
                      <a:pt x="0" y="67"/>
                      <a:pt x="0" y="101"/>
                    </a:cubicBezTo>
                    <a:cubicBezTo>
                      <a:pt x="979" y="190"/>
                      <a:pt x="1972" y="234"/>
                      <a:pt x="2960" y="234"/>
                    </a:cubicBezTo>
                    <a:cubicBezTo>
                      <a:pt x="3454" y="234"/>
                      <a:pt x="3947" y="223"/>
                      <a:pt x="4437" y="201"/>
                    </a:cubicBezTo>
                    <a:cubicBezTo>
                      <a:pt x="4926" y="223"/>
                      <a:pt x="5415" y="234"/>
                      <a:pt x="5906" y="234"/>
                    </a:cubicBezTo>
                    <a:cubicBezTo>
                      <a:pt x="6886" y="234"/>
                      <a:pt x="7872" y="190"/>
                      <a:pt x="8873" y="101"/>
                    </a:cubicBezTo>
                    <a:cubicBezTo>
                      <a:pt x="8873" y="67"/>
                      <a:pt x="6872" y="1"/>
                      <a:pt x="4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 name="Google Shape;1317;p46"/>
              <p:cNvSpPr/>
              <p:nvPr/>
            </p:nvSpPr>
            <p:spPr>
              <a:xfrm flipH="1">
                <a:off x="7714758" y="2901264"/>
                <a:ext cx="181113" cy="4503"/>
              </a:xfrm>
              <a:custGeom>
                <a:avLst/>
                <a:gdLst/>
                <a:ahLst/>
                <a:cxnLst/>
                <a:rect l="l" t="t" r="r" b="b"/>
                <a:pathLst>
                  <a:path w="8607" h="214" extrusionOk="0">
                    <a:moveTo>
                      <a:pt x="3228" y="0"/>
                    </a:moveTo>
                    <a:cubicBezTo>
                      <a:pt x="2152" y="0"/>
                      <a:pt x="1076" y="38"/>
                      <a:pt x="0" y="113"/>
                    </a:cubicBezTo>
                    <a:cubicBezTo>
                      <a:pt x="0" y="180"/>
                      <a:pt x="1902" y="213"/>
                      <a:pt x="4303" y="213"/>
                    </a:cubicBezTo>
                    <a:cubicBezTo>
                      <a:pt x="6672" y="213"/>
                      <a:pt x="8606" y="180"/>
                      <a:pt x="8606" y="113"/>
                    </a:cubicBezTo>
                    <a:cubicBezTo>
                      <a:pt x="7531" y="38"/>
                      <a:pt x="6455" y="0"/>
                      <a:pt x="5379" y="0"/>
                    </a:cubicBezTo>
                    <a:cubicBezTo>
                      <a:pt x="5020" y="0"/>
                      <a:pt x="4662" y="5"/>
                      <a:pt x="4303" y="13"/>
                    </a:cubicBezTo>
                    <a:cubicBezTo>
                      <a:pt x="3945" y="5"/>
                      <a:pt x="3586" y="0"/>
                      <a:pt x="3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 name="Google Shape;1318;p46"/>
              <p:cNvSpPr/>
              <p:nvPr/>
            </p:nvSpPr>
            <p:spPr>
              <a:xfrm flipH="1">
                <a:off x="7718272" y="2928640"/>
                <a:ext cx="174085" cy="5450"/>
              </a:xfrm>
              <a:custGeom>
                <a:avLst/>
                <a:gdLst/>
                <a:ahLst/>
                <a:cxnLst/>
                <a:rect l="l" t="t" r="r" b="b"/>
                <a:pathLst>
                  <a:path w="8273" h="259" extrusionOk="0">
                    <a:moveTo>
                      <a:pt x="3163" y="1"/>
                    </a:moveTo>
                    <a:cubicBezTo>
                      <a:pt x="2109" y="1"/>
                      <a:pt x="1045" y="44"/>
                      <a:pt x="0" y="146"/>
                    </a:cubicBezTo>
                    <a:cubicBezTo>
                      <a:pt x="1026" y="221"/>
                      <a:pt x="2070" y="259"/>
                      <a:pt x="3105" y="259"/>
                    </a:cubicBezTo>
                    <a:cubicBezTo>
                      <a:pt x="3450" y="259"/>
                      <a:pt x="3794" y="255"/>
                      <a:pt x="4136" y="246"/>
                    </a:cubicBezTo>
                    <a:cubicBezTo>
                      <a:pt x="4478" y="255"/>
                      <a:pt x="4822" y="259"/>
                      <a:pt x="5167" y="259"/>
                    </a:cubicBezTo>
                    <a:cubicBezTo>
                      <a:pt x="6202" y="259"/>
                      <a:pt x="7247" y="221"/>
                      <a:pt x="8273" y="146"/>
                    </a:cubicBezTo>
                    <a:cubicBezTo>
                      <a:pt x="7228" y="44"/>
                      <a:pt x="6164" y="1"/>
                      <a:pt x="5110" y="1"/>
                    </a:cubicBezTo>
                    <a:cubicBezTo>
                      <a:pt x="4784" y="1"/>
                      <a:pt x="4459" y="5"/>
                      <a:pt x="4136" y="13"/>
                    </a:cubicBezTo>
                    <a:cubicBezTo>
                      <a:pt x="3813" y="5"/>
                      <a:pt x="3489" y="1"/>
                      <a:pt x="3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319" name="Google Shape;1319;p46"/>
            <p:cNvCxnSpPr/>
            <p:nvPr/>
          </p:nvCxnSpPr>
          <p:spPr>
            <a:xfrm>
              <a:off x="832650" y="4599365"/>
              <a:ext cx="7478700" cy="0"/>
            </a:xfrm>
            <a:prstGeom prst="straightConnector1">
              <a:avLst/>
            </a:prstGeom>
            <a:noFill/>
            <a:ln w="9525" cap="rnd" cmpd="sng">
              <a:solidFill>
                <a:schemeClr val="dk1"/>
              </a:solidFill>
              <a:prstDash val="solid"/>
              <a:round/>
              <a:headEnd type="none" w="med" len="med"/>
              <a:tailEnd type="none" w="med" len="med"/>
            </a:ln>
          </p:spPr>
        </p:cxnSp>
        <p:grpSp>
          <p:nvGrpSpPr>
            <p:cNvPr id="1320" name="Google Shape;1320;p46"/>
            <p:cNvGrpSpPr/>
            <p:nvPr/>
          </p:nvGrpSpPr>
          <p:grpSpPr>
            <a:xfrm>
              <a:off x="5933995" y="943259"/>
              <a:ext cx="1217140" cy="3661142"/>
              <a:chOff x="5933995" y="943259"/>
              <a:chExt cx="1217140" cy="3661142"/>
            </a:xfrm>
          </p:grpSpPr>
          <p:sp>
            <p:nvSpPr>
              <p:cNvPr id="1321" name="Google Shape;1321;p46"/>
              <p:cNvSpPr/>
              <p:nvPr/>
            </p:nvSpPr>
            <p:spPr>
              <a:xfrm flipH="1">
                <a:off x="6503257" y="4496286"/>
                <a:ext cx="117228" cy="100415"/>
              </a:xfrm>
              <a:custGeom>
                <a:avLst/>
                <a:gdLst/>
                <a:ahLst/>
                <a:cxnLst/>
                <a:rect l="l" t="t" r="r" b="b"/>
                <a:pathLst>
                  <a:path w="5571" h="4772" extrusionOk="0">
                    <a:moveTo>
                      <a:pt x="2369" y="0"/>
                    </a:moveTo>
                    <a:cubicBezTo>
                      <a:pt x="1068" y="0"/>
                      <a:pt x="0" y="1068"/>
                      <a:pt x="0" y="2369"/>
                    </a:cubicBezTo>
                    <a:cubicBezTo>
                      <a:pt x="0" y="3815"/>
                      <a:pt x="1179" y="4771"/>
                      <a:pt x="2406" y="4771"/>
                    </a:cubicBezTo>
                    <a:cubicBezTo>
                      <a:pt x="2990" y="4771"/>
                      <a:pt x="3585" y="4554"/>
                      <a:pt x="4070" y="4070"/>
                    </a:cubicBezTo>
                    <a:cubicBezTo>
                      <a:pt x="5571" y="2569"/>
                      <a:pt x="4503" y="0"/>
                      <a:pt x="236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 name="Google Shape;1322;p46"/>
              <p:cNvSpPr/>
              <p:nvPr/>
            </p:nvSpPr>
            <p:spPr>
              <a:xfrm flipH="1">
                <a:off x="6440088" y="2968200"/>
                <a:ext cx="433791" cy="1566004"/>
              </a:xfrm>
              <a:custGeom>
                <a:avLst/>
                <a:gdLst/>
                <a:ahLst/>
                <a:cxnLst/>
                <a:rect l="l" t="t" r="r" b="b"/>
                <a:pathLst>
                  <a:path w="20615" h="74421" extrusionOk="0">
                    <a:moveTo>
                      <a:pt x="20615" y="1"/>
                    </a:moveTo>
                    <a:lnTo>
                      <a:pt x="0" y="2569"/>
                    </a:lnTo>
                    <a:cubicBezTo>
                      <a:pt x="234" y="5538"/>
                      <a:pt x="4804" y="35927"/>
                      <a:pt x="4804" y="35927"/>
                    </a:cubicBezTo>
                    <a:lnTo>
                      <a:pt x="3269" y="47602"/>
                    </a:lnTo>
                    <a:lnTo>
                      <a:pt x="5071" y="74421"/>
                    </a:lnTo>
                    <a:lnTo>
                      <a:pt x="14110" y="73520"/>
                    </a:lnTo>
                    <a:lnTo>
                      <a:pt x="17479" y="36027"/>
                    </a:lnTo>
                    <a:lnTo>
                      <a:pt x="20615"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 name="Google Shape;1323;p46"/>
              <p:cNvSpPr/>
              <p:nvPr/>
            </p:nvSpPr>
            <p:spPr>
              <a:xfrm flipH="1">
                <a:off x="6348132" y="4473833"/>
                <a:ext cx="420471" cy="121436"/>
              </a:xfrm>
              <a:custGeom>
                <a:avLst/>
                <a:gdLst/>
                <a:ahLst/>
                <a:cxnLst/>
                <a:rect l="l" t="t" r="r" b="b"/>
                <a:pathLst>
                  <a:path w="19982" h="5771" extrusionOk="0">
                    <a:moveTo>
                      <a:pt x="9541" y="0"/>
                    </a:moveTo>
                    <a:cubicBezTo>
                      <a:pt x="7804" y="682"/>
                      <a:pt x="5965" y="1031"/>
                      <a:pt x="4118" y="1031"/>
                    </a:cubicBezTo>
                    <a:cubicBezTo>
                      <a:pt x="2986" y="1031"/>
                      <a:pt x="1851" y="900"/>
                      <a:pt x="735" y="634"/>
                    </a:cubicBezTo>
                    <a:lnTo>
                      <a:pt x="1" y="467"/>
                    </a:lnTo>
                    <a:lnTo>
                      <a:pt x="1" y="5704"/>
                    </a:lnTo>
                    <a:lnTo>
                      <a:pt x="19982" y="5771"/>
                    </a:lnTo>
                    <a:cubicBezTo>
                      <a:pt x="19848" y="3869"/>
                      <a:pt x="9541" y="0"/>
                      <a:pt x="9541" y="0"/>
                    </a:cubicBezTo>
                    <a:close/>
                  </a:path>
                </a:pathLst>
              </a:custGeom>
              <a:solidFill>
                <a:srgbClr val="C7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 name="Google Shape;1324;p46"/>
              <p:cNvSpPr/>
              <p:nvPr/>
            </p:nvSpPr>
            <p:spPr>
              <a:xfrm flipH="1">
                <a:off x="6628902" y="2968200"/>
                <a:ext cx="368517" cy="1553378"/>
              </a:xfrm>
              <a:custGeom>
                <a:avLst/>
                <a:gdLst/>
                <a:ahLst/>
                <a:cxnLst/>
                <a:rect l="l" t="t" r="r" b="b"/>
                <a:pathLst>
                  <a:path w="17513" h="73821" extrusionOk="0">
                    <a:moveTo>
                      <a:pt x="17513" y="1"/>
                    </a:moveTo>
                    <a:lnTo>
                      <a:pt x="0" y="1936"/>
                    </a:lnTo>
                    <a:cubicBezTo>
                      <a:pt x="234" y="4904"/>
                      <a:pt x="3436" y="13677"/>
                      <a:pt x="3436" y="13677"/>
                    </a:cubicBezTo>
                    <a:lnTo>
                      <a:pt x="4871" y="51271"/>
                    </a:lnTo>
                    <a:lnTo>
                      <a:pt x="5104" y="73820"/>
                    </a:lnTo>
                    <a:lnTo>
                      <a:pt x="14144" y="72920"/>
                    </a:lnTo>
                    <a:lnTo>
                      <a:pt x="16179" y="42231"/>
                    </a:lnTo>
                    <a:lnTo>
                      <a:pt x="17513"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 name="Google Shape;1325;p46"/>
              <p:cNvSpPr/>
              <p:nvPr/>
            </p:nvSpPr>
            <p:spPr>
              <a:xfrm flipH="1">
                <a:off x="6627492" y="3310036"/>
                <a:ext cx="70219" cy="1177854"/>
              </a:xfrm>
              <a:custGeom>
                <a:avLst/>
                <a:gdLst/>
                <a:ahLst/>
                <a:cxnLst/>
                <a:rect l="l" t="t" r="r" b="b"/>
                <a:pathLst>
                  <a:path w="3337" h="55975" extrusionOk="0">
                    <a:moveTo>
                      <a:pt x="3337" y="1"/>
                    </a:moveTo>
                    <a:cubicBezTo>
                      <a:pt x="3303" y="101"/>
                      <a:pt x="3303" y="234"/>
                      <a:pt x="3270" y="434"/>
                    </a:cubicBezTo>
                    <a:cubicBezTo>
                      <a:pt x="3270" y="801"/>
                      <a:pt x="3203" y="1368"/>
                      <a:pt x="3170" y="2069"/>
                    </a:cubicBezTo>
                    <a:cubicBezTo>
                      <a:pt x="3036" y="3470"/>
                      <a:pt x="2903" y="5538"/>
                      <a:pt x="2703" y="8073"/>
                    </a:cubicBezTo>
                    <a:cubicBezTo>
                      <a:pt x="2336" y="13144"/>
                      <a:pt x="1802" y="20149"/>
                      <a:pt x="1402" y="27887"/>
                    </a:cubicBezTo>
                    <a:cubicBezTo>
                      <a:pt x="1002" y="35660"/>
                      <a:pt x="635" y="42665"/>
                      <a:pt x="368" y="47768"/>
                    </a:cubicBezTo>
                    <a:cubicBezTo>
                      <a:pt x="268" y="50270"/>
                      <a:pt x="168" y="52338"/>
                      <a:pt x="101" y="53773"/>
                    </a:cubicBezTo>
                    <a:cubicBezTo>
                      <a:pt x="68" y="54473"/>
                      <a:pt x="34" y="55007"/>
                      <a:pt x="34" y="55407"/>
                    </a:cubicBezTo>
                    <a:lnTo>
                      <a:pt x="34" y="55807"/>
                    </a:lnTo>
                    <a:cubicBezTo>
                      <a:pt x="68" y="55707"/>
                      <a:pt x="68" y="55574"/>
                      <a:pt x="68" y="55407"/>
                    </a:cubicBezTo>
                    <a:cubicBezTo>
                      <a:pt x="101" y="55007"/>
                      <a:pt x="134" y="54473"/>
                      <a:pt x="201" y="53773"/>
                    </a:cubicBezTo>
                    <a:cubicBezTo>
                      <a:pt x="268" y="52338"/>
                      <a:pt x="401" y="50270"/>
                      <a:pt x="535" y="47768"/>
                    </a:cubicBezTo>
                    <a:cubicBezTo>
                      <a:pt x="801" y="42665"/>
                      <a:pt x="1235" y="35660"/>
                      <a:pt x="1635" y="27921"/>
                    </a:cubicBezTo>
                    <a:cubicBezTo>
                      <a:pt x="2036" y="20149"/>
                      <a:pt x="2569" y="13144"/>
                      <a:pt x="2870" y="8073"/>
                    </a:cubicBezTo>
                    <a:cubicBezTo>
                      <a:pt x="3036" y="5538"/>
                      <a:pt x="3170" y="3503"/>
                      <a:pt x="3237" y="2069"/>
                    </a:cubicBezTo>
                    <a:cubicBezTo>
                      <a:pt x="3270" y="1368"/>
                      <a:pt x="3337" y="801"/>
                      <a:pt x="3337" y="434"/>
                    </a:cubicBezTo>
                    <a:lnTo>
                      <a:pt x="3337" y="1"/>
                    </a:lnTo>
                    <a:close/>
                    <a:moveTo>
                      <a:pt x="34" y="55807"/>
                    </a:moveTo>
                    <a:cubicBezTo>
                      <a:pt x="1" y="55874"/>
                      <a:pt x="1" y="55907"/>
                      <a:pt x="34" y="55974"/>
                    </a:cubicBezTo>
                    <a:cubicBezTo>
                      <a:pt x="34" y="55907"/>
                      <a:pt x="34" y="55874"/>
                      <a:pt x="34" y="55807"/>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 name="Google Shape;1326;p46"/>
              <p:cNvSpPr/>
              <p:nvPr/>
            </p:nvSpPr>
            <p:spPr>
              <a:xfrm flipH="1">
                <a:off x="5990851" y="1680883"/>
                <a:ext cx="576291" cy="684386"/>
              </a:xfrm>
              <a:custGeom>
                <a:avLst/>
                <a:gdLst/>
                <a:ahLst/>
                <a:cxnLst/>
                <a:rect l="l" t="t" r="r" b="b"/>
                <a:pathLst>
                  <a:path w="27387" h="32524" extrusionOk="0">
                    <a:moveTo>
                      <a:pt x="3570" y="1"/>
                    </a:moveTo>
                    <a:lnTo>
                      <a:pt x="0" y="21016"/>
                    </a:lnTo>
                    <a:lnTo>
                      <a:pt x="6438" y="32524"/>
                    </a:lnTo>
                    <a:lnTo>
                      <a:pt x="22683" y="24919"/>
                    </a:lnTo>
                    <a:cubicBezTo>
                      <a:pt x="27387" y="22317"/>
                      <a:pt x="21082" y="19348"/>
                      <a:pt x="18914" y="14411"/>
                    </a:cubicBezTo>
                    <a:lnTo>
                      <a:pt x="18313" y="15912"/>
                    </a:lnTo>
                    <a:lnTo>
                      <a:pt x="13010" y="18314"/>
                    </a:lnTo>
                    <a:lnTo>
                      <a:pt x="7406" y="7473"/>
                    </a:lnTo>
                    <a:lnTo>
                      <a:pt x="3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 name="Google Shape;1327;p46"/>
              <p:cNvSpPr/>
              <p:nvPr/>
            </p:nvSpPr>
            <p:spPr>
              <a:xfrm flipH="1">
                <a:off x="6872469" y="1129170"/>
                <a:ext cx="207774" cy="374283"/>
              </a:xfrm>
              <a:custGeom>
                <a:avLst/>
                <a:gdLst/>
                <a:ahLst/>
                <a:cxnLst/>
                <a:rect l="l" t="t" r="r" b="b"/>
                <a:pathLst>
                  <a:path w="9874" h="17787" extrusionOk="0">
                    <a:moveTo>
                      <a:pt x="5171" y="1"/>
                    </a:moveTo>
                    <a:cubicBezTo>
                      <a:pt x="4537" y="935"/>
                      <a:pt x="4403" y="2136"/>
                      <a:pt x="4804" y="3170"/>
                    </a:cubicBezTo>
                    <a:cubicBezTo>
                      <a:pt x="5004" y="3770"/>
                      <a:pt x="5404" y="4404"/>
                      <a:pt x="5104" y="4938"/>
                    </a:cubicBezTo>
                    <a:cubicBezTo>
                      <a:pt x="4804" y="5472"/>
                      <a:pt x="4036" y="5505"/>
                      <a:pt x="3436" y="5705"/>
                    </a:cubicBezTo>
                    <a:cubicBezTo>
                      <a:pt x="2369" y="6105"/>
                      <a:pt x="1735" y="7206"/>
                      <a:pt x="1935" y="8340"/>
                    </a:cubicBezTo>
                    <a:cubicBezTo>
                      <a:pt x="2102" y="8707"/>
                      <a:pt x="2168" y="9107"/>
                      <a:pt x="2135" y="9508"/>
                    </a:cubicBezTo>
                    <a:cubicBezTo>
                      <a:pt x="2002" y="9875"/>
                      <a:pt x="1768" y="10208"/>
                      <a:pt x="1435" y="10475"/>
                    </a:cubicBezTo>
                    <a:cubicBezTo>
                      <a:pt x="0" y="12210"/>
                      <a:pt x="968" y="14845"/>
                      <a:pt x="3169" y="15245"/>
                    </a:cubicBezTo>
                    <a:cubicBezTo>
                      <a:pt x="3636" y="15245"/>
                      <a:pt x="4070" y="15379"/>
                      <a:pt x="4503" y="15545"/>
                    </a:cubicBezTo>
                    <a:cubicBezTo>
                      <a:pt x="4970" y="15846"/>
                      <a:pt x="5137" y="16379"/>
                      <a:pt x="5471" y="16813"/>
                    </a:cubicBezTo>
                    <a:cubicBezTo>
                      <a:pt x="5976" y="17486"/>
                      <a:pt x="6688" y="17787"/>
                      <a:pt x="7393" y="17787"/>
                    </a:cubicBezTo>
                    <a:cubicBezTo>
                      <a:pt x="8645" y="17787"/>
                      <a:pt x="9874" y="16839"/>
                      <a:pt x="9874" y="15345"/>
                    </a:cubicBezTo>
                    <a:lnTo>
                      <a:pt x="5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 name="Google Shape;1328;p46"/>
              <p:cNvSpPr/>
              <p:nvPr/>
            </p:nvSpPr>
            <p:spPr>
              <a:xfrm flipH="1">
                <a:off x="6350236" y="943259"/>
                <a:ext cx="580499" cy="599164"/>
              </a:xfrm>
              <a:custGeom>
                <a:avLst/>
                <a:gdLst/>
                <a:ahLst/>
                <a:cxnLst/>
                <a:rect l="l" t="t" r="r" b="b"/>
                <a:pathLst>
                  <a:path w="27587" h="28474" extrusionOk="0">
                    <a:moveTo>
                      <a:pt x="8897" y="1"/>
                    </a:moveTo>
                    <a:cubicBezTo>
                      <a:pt x="8612" y="1"/>
                      <a:pt x="8325" y="21"/>
                      <a:pt x="8039" y="63"/>
                    </a:cubicBezTo>
                    <a:cubicBezTo>
                      <a:pt x="6738" y="230"/>
                      <a:pt x="5604" y="964"/>
                      <a:pt x="4937" y="2098"/>
                    </a:cubicBezTo>
                    <a:cubicBezTo>
                      <a:pt x="4370" y="3232"/>
                      <a:pt x="4604" y="4833"/>
                      <a:pt x="5704" y="5500"/>
                    </a:cubicBezTo>
                    <a:lnTo>
                      <a:pt x="2235" y="12605"/>
                    </a:lnTo>
                    <a:cubicBezTo>
                      <a:pt x="0" y="17008"/>
                      <a:pt x="2169" y="22346"/>
                      <a:pt x="6839" y="23947"/>
                    </a:cubicBezTo>
                    <a:cubicBezTo>
                      <a:pt x="7839" y="24280"/>
                      <a:pt x="8940" y="24447"/>
                      <a:pt x="9707" y="25148"/>
                    </a:cubicBezTo>
                    <a:cubicBezTo>
                      <a:pt x="10308" y="25681"/>
                      <a:pt x="10641" y="26449"/>
                      <a:pt x="11108" y="27116"/>
                    </a:cubicBezTo>
                    <a:cubicBezTo>
                      <a:pt x="11519" y="27703"/>
                      <a:pt x="12137" y="28213"/>
                      <a:pt x="12825" y="28213"/>
                    </a:cubicBezTo>
                    <a:cubicBezTo>
                      <a:pt x="12919" y="28213"/>
                      <a:pt x="13014" y="28203"/>
                      <a:pt x="13110" y="28183"/>
                    </a:cubicBezTo>
                    <a:cubicBezTo>
                      <a:pt x="13677" y="28083"/>
                      <a:pt x="14177" y="27549"/>
                      <a:pt x="14778" y="27516"/>
                    </a:cubicBezTo>
                    <a:cubicBezTo>
                      <a:pt x="14800" y="27515"/>
                      <a:pt x="14821" y="27514"/>
                      <a:pt x="14843" y="27514"/>
                    </a:cubicBezTo>
                    <a:cubicBezTo>
                      <a:pt x="15415" y="27514"/>
                      <a:pt x="15899" y="27926"/>
                      <a:pt x="16445" y="28183"/>
                    </a:cubicBezTo>
                    <a:cubicBezTo>
                      <a:pt x="16870" y="28380"/>
                      <a:pt x="17320" y="28474"/>
                      <a:pt x="17766" y="28474"/>
                    </a:cubicBezTo>
                    <a:cubicBezTo>
                      <a:pt x="18757" y="28474"/>
                      <a:pt x="19727" y="28010"/>
                      <a:pt x="20348" y="27182"/>
                    </a:cubicBezTo>
                    <a:cubicBezTo>
                      <a:pt x="20782" y="26549"/>
                      <a:pt x="21015" y="25748"/>
                      <a:pt x="21682" y="25414"/>
                    </a:cubicBezTo>
                    <a:cubicBezTo>
                      <a:pt x="21926" y="25293"/>
                      <a:pt x="22187" y="25255"/>
                      <a:pt x="22457" y="25255"/>
                    </a:cubicBezTo>
                    <a:cubicBezTo>
                      <a:pt x="22889" y="25255"/>
                      <a:pt x="23345" y="25350"/>
                      <a:pt x="23792" y="25350"/>
                    </a:cubicBezTo>
                    <a:cubicBezTo>
                      <a:pt x="23834" y="25350"/>
                      <a:pt x="23876" y="25350"/>
                      <a:pt x="23917" y="25348"/>
                    </a:cubicBezTo>
                    <a:cubicBezTo>
                      <a:pt x="25452" y="25181"/>
                      <a:pt x="26486" y="23680"/>
                      <a:pt x="26086" y="22145"/>
                    </a:cubicBezTo>
                    <a:cubicBezTo>
                      <a:pt x="25919" y="21612"/>
                      <a:pt x="25552" y="21145"/>
                      <a:pt x="25585" y="20511"/>
                    </a:cubicBezTo>
                    <a:cubicBezTo>
                      <a:pt x="25619" y="19877"/>
                      <a:pt x="26152" y="19410"/>
                      <a:pt x="26486" y="18910"/>
                    </a:cubicBezTo>
                    <a:cubicBezTo>
                      <a:pt x="27587" y="17142"/>
                      <a:pt x="27086" y="14840"/>
                      <a:pt x="25385" y="13706"/>
                    </a:cubicBezTo>
                    <a:cubicBezTo>
                      <a:pt x="24484" y="13172"/>
                      <a:pt x="23350" y="13006"/>
                      <a:pt x="22616" y="12238"/>
                    </a:cubicBezTo>
                    <a:cubicBezTo>
                      <a:pt x="21849" y="11471"/>
                      <a:pt x="21783" y="10270"/>
                      <a:pt x="21649" y="9203"/>
                    </a:cubicBezTo>
                    <a:cubicBezTo>
                      <a:pt x="21549" y="8035"/>
                      <a:pt x="21215" y="6901"/>
                      <a:pt x="20682" y="5834"/>
                    </a:cubicBezTo>
                    <a:cubicBezTo>
                      <a:pt x="20081" y="4800"/>
                      <a:pt x="19081" y="4066"/>
                      <a:pt x="17913" y="3866"/>
                    </a:cubicBezTo>
                    <a:cubicBezTo>
                      <a:pt x="17712" y="3835"/>
                      <a:pt x="17508" y="3825"/>
                      <a:pt x="17303" y="3825"/>
                    </a:cubicBezTo>
                    <a:cubicBezTo>
                      <a:pt x="16978" y="3825"/>
                      <a:pt x="16650" y="3849"/>
                      <a:pt x="16326" y="3849"/>
                    </a:cubicBezTo>
                    <a:cubicBezTo>
                      <a:pt x="15968" y="3849"/>
                      <a:pt x="15615" y="3820"/>
                      <a:pt x="15278" y="3699"/>
                    </a:cubicBezTo>
                    <a:cubicBezTo>
                      <a:pt x="14344" y="3399"/>
                      <a:pt x="13777" y="2431"/>
                      <a:pt x="13076" y="1731"/>
                    </a:cubicBezTo>
                    <a:cubicBezTo>
                      <a:pt x="11950" y="604"/>
                      <a:pt x="10443" y="1"/>
                      <a:pt x="8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 name="Google Shape;1329;p46"/>
              <p:cNvSpPr/>
              <p:nvPr/>
            </p:nvSpPr>
            <p:spPr>
              <a:xfrm flipH="1">
                <a:off x="6539745" y="1043800"/>
                <a:ext cx="353788" cy="693308"/>
              </a:xfrm>
              <a:custGeom>
                <a:avLst/>
                <a:gdLst/>
                <a:ahLst/>
                <a:cxnLst/>
                <a:rect l="l" t="t" r="r" b="b"/>
                <a:pathLst>
                  <a:path w="16813" h="32948" extrusionOk="0">
                    <a:moveTo>
                      <a:pt x="11552" y="1"/>
                    </a:moveTo>
                    <a:cubicBezTo>
                      <a:pt x="11428" y="1"/>
                      <a:pt x="11302" y="8"/>
                      <a:pt x="11175" y="22"/>
                    </a:cubicBezTo>
                    <a:lnTo>
                      <a:pt x="1635" y="2423"/>
                    </a:lnTo>
                    <a:cubicBezTo>
                      <a:pt x="701" y="2523"/>
                      <a:pt x="0" y="3324"/>
                      <a:pt x="34" y="4258"/>
                    </a:cubicBezTo>
                    <a:lnTo>
                      <a:pt x="1101" y="28542"/>
                    </a:lnTo>
                    <a:cubicBezTo>
                      <a:pt x="1166" y="31353"/>
                      <a:pt x="5172" y="32947"/>
                      <a:pt x="8220" y="32947"/>
                    </a:cubicBezTo>
                    <a:cubicBezTo>
                      <a:pt x="8283" y="32947"/>
                      <a:pt x="8345" y="32947"/>
                      <a:pt x="8406" y="32945"/>
                    </a:cubicBezTo>
                    <a:cubicBezTo>
                      <a:pt x="11508" y="32879"/>
                      <a:pt x="11609" y="31344"/>
                      <a:pt x="11642" y="28642"/>
                    </a:cubicBezTo>
                    <a:cubicBezTo>
                      <a:pt x="11709" y="24072"/>
                      <a:pt x="11709" y="22371"/>
                      <a:pt x="11709" y="22371"/>
                    </a:cubicBezTo>
                    <a:cubicBezTo>
                      <a:pt x="11709" y="22371"/>
                      <a:pt x="15611" y="21704"/>
                      <a:pt x="16412" y="16600"/>
                    </a:cubicBezTo>
                    <a:cubicBezTo>
                      <a:pt x="16812" y="14065"/>
                      <a:pt x="16679" y="9895"/>
                      <a:pt x="16479" y="6493"/>
                    </a:cubicBezTo>
                    <a:cubicBezTo>
                      <a:pt x="16287" y="3553"/>
                      <a:pt x="14381" y="1"/>
                      <a:pt x="11552"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 name="Google Shape;1330;p46"/>
              <p:cNvSpPr/>
              <p:nvPr/>
            </p:nvSpPr>
            <p:spPr>
              <a:xfrm flipH="1">
                <a:off x="6579052" y="1229501"/>
                <a:ext cx="28113" cy="26114"/>
              </a:xfrm>
              <a:custGeom>
                <a:avLst/>
                <a:gdLst/>
                <a:ahLst/>
                <a:cxnLst/>
                <a:rect l="l" t="t" r="r" b="b"/>
                <a:pathLst>
                  <a:path w="1336" h="1241" extrusionOk="0">
                    <a:moveTo>
                      <a:pt x="696" y="0"/>
                    </a:moveTo>
                    <a:cubicBezTo>
                      <a:pt x="676" y="0"/>
                      <a:pt x="656" y="1"/>
                      <a:pt x="635" y="3"/>
                    </a:cubicBezTo>
                    <a:cubicBezTo>
                      <a:pt x="301" y="3"/>
                      <a:pt x="1" y="303"/>
                      <a:pt x="34" y="670"/>
                    </a:cubicBezTo>
                    <a:cubicBezTo>
                      <a:pt x="34" y="985"/>
                      <a:pt x="301" y="1240"/>
                      <a:pt x="640" y="1240"/>
                    </a:cubicBezTo>
                    <a:cubicBezTo>
                      <a:pt x="660" y="1240"/>
                      <a:pt x="681" y="1239"/>
                      <a:pt x="701" y="1237"/>
                    </a:cubicBezTo>
                    <a:cubicBezTo>
                      <a:pt x="1035" y="1237"/>
                      <a:pt x="1335" y="937"/>
                      <a:pt x="1335" y="603"/>
                    </a:cubicBezTo>
                    <a:cubicBezTo>
                      <a:pt x="1304" y="257"/>
                      <a:pt x="1035" y="0"/>
                      <a:pt x="6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 name="Google Shape;1331;p46"/>
              <p:cNvSpPr/>
              <p:nvPr/>
            </p:nvSpPr>
            <p:spPr>
              <a:xfrm flipH="1">
                <a:off x="6565017" y="1211888"/>
                <a:ext cx="56878" cy="14540"/>
              </a:xfrm>
              <a:custGeom>
                <a:avLst/>
                <a:gdLst/>
                <a:ahLst/>
                <a:cxnLst/>
                <a:rect l="l" t="t" r="r" b="b"/>
                <a:pathLst>
                  <a:path w="2703" h="691" extrusionOk="0">
                    <a:moveTo>
                      <a:pt x="1255" y="1"/>
                    </a:moveTo>
                    <a:cubicBezTo>
                      <a:pt x="926" y="1"/>
                      <a:pt x="603" y="127"/>
                      <a:pt x="334" y="306"/>
                    </a:cubicBezTo>
                    <a:cubicBezTo>
                      <a:pt x="134" y="473"/>
                      <a:pt x="0" y="573"/>
                      <a:pt x="67" y="673"/>
                    </a:cubicBezTo>
                    <a:cubicBezTo>
                      <a:pt x="79" y="685"/>
                      <a:pt x="97" y="691"/>
                      <a:pt x="120" y="691"/>
                    </a:cubicBezTo>
                    <a:cubicBezTo>
                      <a:pt x="290" y="691"/>
                      <a:pt x="752" y="406"/>
                      <a:pt x="1368" y="406"/>
                    </a:cubicBezTo>
                    <a:cubicBezTo>
                      <a:pt x="1985" y="406"/>
                      <a:pt x="2446" y="691"/>
                      <a:pt x="2616" y="691"/>
                    </a:cubicBezTo>
                    <a:cubicBezTo>
                      <a:pt x="2639" y="691"/>
                      <a:pt x="2657" y="685"/>
                      <a:pt x="2669" y="673"/>
                    </a:cubicBezTo>
                    <a:cubicBezTo>
                      <a:pt x="2702" y="640"/>
                      <a:pt x="2636" y="473"/>
                      <a:pt x="2402" y="306"/>
                    </a:cubicBezTo>
                    <a:cubicBezTo>
                      <a:pt x="2133" y="127"/>
                      <a:pt x="1810" y="1"/>
                      <a:pt x="1482" y="1"/>
                    </a:cubicBezTo>
                    <a:cubicBezTo>
                      <a:pt x="1444" y="1"/>
                      <a:pt x="1406" y="3"/>
                      <a:pt x="1368" y="6"/>
                    </a:cubicBezTo>
                    <a:cubicBezTo>
                      <a:pt x="1330" y="3"/>
                      <a:pt x="1292" y="1"/>
                      <a:pt x="12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 name="Google Shape;1332;p46"/>
              <p:cNvSpPr/>
              <p:nvPr/>
            </p:nvSpPr>
            <p:spPr>
              <a:xfrm flipH="1">
                <a:off x="6725066" y="1229501"/>
                <a:ext cx="27376" cy="26114"/>
              </a:xfrm>
              <a:custGeom>
                <a:avLst/>
                <a:gdLst/>
                <a:ahLst/>
                <a:cxnLst/>
                <a:rect l="l" t="t" r="r" b="b"/>
                <a:pathLst>
                  <a:path w="1301" h="1241" extrusionOk="0">
                    <a:moveTo>
                      <a:pt x="690" y="0"/>
                    </a:moveTo>
                    <a:cubicBezTo>
                      <a:pt x="671" y="0"/>
                      <a:pt x="653" y="1"/>
                      <a:pt x="634" y="3"/>
                    </a:cubicBezTo>
                    <a:cubicBezTo>
                      <a:pt x="267" y="3"/>
                      <a:pt x="0" y="303"/>
                      <a:pt x="0" y="670"/>
                    </a:cubicBezTo>
                    <a:cubicBezTo>
                      <a:pt x="32" y="985"/>
                      <a:pt x="271" y="1240"/>
                      <a:pt x="606" y="1240"/>
                    </a:cubicBezTo>
                    <a:cubicBezTo>
                      <a:pt x="626" y="1240"/>
                      <a:pt x="646" y="1239"/>
                      <a:pt x="667" y="1237"/>
                    </a:cubicBezTo>
                    <a:cubicBezTo>
                      <a:pt x="1001" y="1237"/>
                      <a:pt x="1301" y="937"/>
                      <a:pt x="1301" y="603"/>
                    </a:cubicBezTo>
                    <a:cubicBezTo>
                      <a:pt x="1270" y="257"/>
                      <a:pt x="1001" y="0"/>
                      <a:pt x="6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 name="Google Shape;1333;p46"/>
              <p:cNvSpPr/>
              <p:nvPr/>
            </p:nvSpPr>
            <p:spPr>
              <a:xfrm flipH="1">
                <a:off x="6711010" y="1214813"/>
                <a:ext cx="56878" cy="14940"/>
              </a:xfrm>
              <a:custGeom>
                <a:avLst/>
                <a:gdLst/>
                <a:ahLst/>
                <a:cxnLst/>
                <a:rect l="l" t="t" r="r" b="b"/>
                <a:pathLst>
                  <a:path w="2703" h="710" extrusionOk="0">
                    <a:moveTo>
                      <a:pt x="1401" y="1"/>
                    </a:moveTo>
                    <a:cubicBezTo>
                      <a:pt x="1034" y="1"/>
                      <a:pt x="667" y="101"/>
                      <a:pt x="367" y="334"/>
                    </a:cubicBezTo>
                    <a:cubicBezTo>
                      <a:pt x="134" y="501"/>
                      <a:pt x="0" y="601"/>
                      <a:pt x="67" y="668"/>
                    </a:cubicBezTo>
                    <a:cubicBezTo>
                      <a:pt x="79" y="680"/>
                      <a:pt x="97" y="685"/>
                      <a:pt x="120" y="685"/>
                    </a:cubicBezTo>
                    <a:cubicBezTo>
                      <a:pt x="290" y="685"/>
                      <a:pt x="751" y="401"/>
                      <a:pt x="1368" y="401"/>
                    </a:cubicBezTo>
                    <a:cubicBezTo>
                      <a:pt x="2041" y="401"/>
                      <a:pt x="2489" y="709"/>
                      <a:pt x="2636" y="709"/>
                    </a:cubicBezTo>
                    <a:cubicBezTo>
                      <a:pt x="2650" y="709"/>
                      <a:pt x="2660" y="707"/>
                      <a:pt x="2669" y="701"/>
                    </a:cubicBezTo>
                    <a:cubicBezTo>
                      <a:pt x="2702" y="634"/>
                      <a:pt x="2635" y="501"/>
                      <a:pt x="2402" y="334"/>
                    </a:cubicBezTo>
                    <a:cubicBezTo>
                      <a:pt x="2102" y="101"/>
                      <a:pt x="1768" y="1"/>
                      <a:pt x="14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 name="Google Shape;1334;p46"/>
              <p:cNvSpPr/>
              <p:nvPr/>
            </p:nvSpPr>
            <p:spPr>
              <a:xfrm flipH="1">
                <a:off x="6619770" y="1215507"/>
                <a:ext cx="46357" cy="124088"/>
              </a:xfrm>
              <a:custGeom>
                <a:avLst/>
                <a:gdLst/>
                <a:ahLst/>
                <a:cxnLst/>
                <a:rect l="l" t="t" r="r" b="b"/>
                <a:pathLst>
                  <a:path w="2203" h="5897" extrusionOk="0">
                    <a:moveTo>
                      <a:pt x="70" y="0"/>
                    </a:moveTo>
                    <a:cubicBezTo>
                      <a:pt x="69" y="0"/>
                      <a:pt x="68" y="1"/>
                      <a:pt x="68" y="1"/>
                    </a:cubicBezTo>
                    <a:cubicBezTo>
                      <a:pt x="1" y="34"/>
                      <a:pt x="535" y="1635"/>
                      <a:pt x="1269" y="3570"/>
                    </a:cubicBezTo>
                    <a:lnTo>
                      <a:pt x="1802" y="4938"/>
                    </a:lnTo>
                    <a:cubicBezTo>
                      <a:pt x="1902" y="5105"/>
                      <a:pt x="1936" y="5305"/>
                      <a:pt x="1936" y="5471"/>
                    </a:cubicBezTo>
                    <a:cubicBezTo>
                      <a:pt x="1902" y="5605"/>
                      <a:pt x="1736" y="5672"/>
                      <a:pt x="1535" y="5672"/>
                    </a:cubicBezTo>
                    <a:cubicBezTo>
                      <a:pt x="1168" y="5672"/>
                      <a:pt x="768" y="5738"/>
                      <a:pt x="401" y="5872"/>
                    </a:cubicBezTo>
                    <a:cubicBezTo>
                      <a:pt x="585" y="5888"/>
                      <a:pt x="777" y="5897"/>
                      <a:pt x="972" y="5897"/>
                    </a:cubicBezTo>
                    <a:cubicBezTo>
                      <a:pt x="1168" y="5897"/>
                      <a:pt x="1369" y="5888"/>
                      <a:pt x="1569" y="5872"/>
                    </a:cubicBezTo>
                    <a:cubicBezTo>
                      <a:pt x="1669" y="5872"/>
                      <a:pt x="1769" y="5838"/>
                      <a:pt x="1869" y="5838"/>
                    </a:cubicBezTo>
                    <a:cubicBezTo>
                      <a:pt x="2002" y="5772"/>
                      <a:pt x="2102" y="5672"/>
                      <a:pt x="2169" y="5572"/>
                    </a:cubicBezTo>
                    <a:cubicBezTo>
                      <a:pt x="2203" y="5305"/>
                      <a:pt x="2169" y="5071"/>
                      <a:pt x="2069" y="4871"/>
                    </a:cubicBezTo>
                    <a:lnTo>
                      <a:pt x="1569" y="3470"/>
                    </a:lnTo>
                    <a:cubicBezTo>
                      <a:pt x="810" y="1556"/>
                      <a:pt x="148" y="0"/>
                      <a:pt x="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 name="Google Shape;1335;p46"/>
              <p:cNvSpPr/>
              <p:nvPr/>
            </p:nvSpPr>
            <p:spPr>
              <a:xfrm flipH="1">
                <a:off x="6647146" y="1476624"/>
                <a:ext cx="143910" cy="66305"/>
              </a:xfrm>
              <a:custGeom>
                <a:avLst/>
                <a:gdLst/>
                <a:ahLst/>
                <a:cxnLst/>
                <a:rect l="l" t="t" r="r" b="b"/>
                <a:pathLst>
                  <a:path w="6839" h="3151" extrusionOk="0">
                    <a:moveTo>
                      <a:pt x="0" y="1"/>
                    </a:moveTo>
                    <a:cubicBezTo>
                      <a:pt x="1" y="1"/>
                      <a:pt x="1517" y="3151"/>
                      <a:pt x="5887" y="3151"/>
                    </a:cubicBezTo>
                    <a:cubicBezTo>
                      <a:pt x="6190" y="3151"/>
                      <a:pt x="6507" y="3135"/>
                      <a:pt x="6839" y="3103"/>
                    </a:cubicBezTo>
                    <a:lnTo>
                      <a:pt x="6839" y="1802"/>
                    </a:lnTo>
                    <a:cubicBezTo>
                      <a:pt x="6778" y="1803"/>
                      <a:pt x="6718" y="1803"/>
                      <a:pt x="6658" y="1803"/>
                    </a:cubicBezTo>
                    <a:cubicBezTo>
                      <a:pt x="4318" y="1803"/>
                      <a:pt x="2017" y="1172"/>
                      <a:pt x="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 name="Google Shape;1336;p46"/>
              <p:cNvSpPr/>
              <p:nvPr/>
            </p:nvSpPr>
            <p:spPr>
              <a:xfrm flipH="1">
                <a:off x="6661876" y="1364762"/>
                <a:ext cx="47051" cy="32405"/>
              </a:xfrm>
              <a:custGeom>
                <a:avLst/>
                <a:gdLst/>
                <a:ahLst/>
                <a:cxnLst/>
                <a:rect l="l" t="t" r="r" b="b"/>
                <a:pathLst>
                  <a:path w="2236" h="1540" extrusionOk="0">
                    <a:moveTo>
                      <a:pt x="1169" y="0"/>
                    </a:moveTo>
                    <a:cubicBezTo>
                      <a:pt x="1113" y="0"/>
                      <a:pt x="1057" y="4"/>
                      <a:pt x="1001" y="13"/>
                    </a:cubicBezTo>
                    <a:cubicBezTo>
                      <a:pt x="701" y="46"/>
                      <a:pt x="400" y="180"/>
                      <a:pt x="200" y="413"/>
                    </a:cubicBezTo>
                    <a:cubicBezTo>
                      <a:pt x="0" y="680"/>
                      <a:pt x="0" y="980"/>
                      <a:pt x="134" y="1247"/>
                    </a:cubicBezTo>
                    <a:cubicBezTo>
                      <a:pt x="297" y="1434"/>
                      <a:pt x="527" y="1540"/>
                      <a:pt x="764" y="1540"/>
                    </a:cubicBezTo>
                    <a:cubicBezTo>
                      <a:pt x="866" y="1540"/>
                      <a:pt x="968" y="1520"/>
                      <a:pt x="1068" y="1481"/>
                    </a:cubicBezTo>
                    <a:cubicBezTo>
                      <a:pt x="1401" y="1381"/>
                      <a:pt x="1701" y="1180"/>
                      <a:pt x="1968" y="947"/>
                    </a:cubicBezTo>
                    <a:cubicBezTo>
                      <a:pt x="2035" y="880"/>
                      <a:pt x="2102" y="814"/>
                      <a:pt x="2168" y="747"/>
                    </a:cubicBezTo>
                    <a:cubicBezTo>
                      <a:pt x="2235" y="647"/>
                      <a:pt x="2235" y="547"/>
                      <a:pt x="2168" y="480"/>
                    </a:cubicBezTo>
                    <a:lnTo>
                      <a:pt x="2135" y="480"/>
                    </a:lnTo>
                    <a:cubicBezTo>
                      <a:pt x="1903" y="189"/>
                      <a:pt x="1544" y="0"/>
                      <a:pt x="116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1337;p46"/>
              <p:cNvSpPr/>
              <p:nvPr/>
            </p:nvSpPr>
            <p:spPr>
              <a:xfrm flipH="1">
                <a:off x="6654153" y="1349590"/>
                <a:ext cx="49871" cy="42211"/>
              </a:xfrm>
              <a:custGeom>
                <a:avLst/>
                <a:gdLst/>
                <a:ahLst/>
                <a:cxnLst/>
                <a:rect l="l" t="t" r="r" b="b"/>
                <a:pathLst>
                  <a:path w="2370" h="2006" extrusionOk="0">
                    <a:moveTo>
                      <a:pt x="134" y="0"/>
                    </a:moveTo>
                    <a:cubicBezTo>
                      <a:pt x="67" y="0"/>
                      <a:pt x="1" y="167"/>
                      <a:pt x="34" y="500"/>
                    </a:cubicBezTo>
                    <a:cubicBezTo>
                      <a:pt x="67" y="934"/>
                      <a:pt x="268" y="1334"/>
                      <a:pt x="634" y="1601"/>
                    </a:cubicBezTo>
                    <a:cubicBezTo>
                      <a:pt x="940" y="1845"/>
                      <a:pt x="1329" y="2006"/>
                      <a:pt x="1725" y="2006"/>
                    </a:cubicBezTo>
                    <a:cubicBezTo>
                      <a:pt x="1761" y="2006"/>
                      <a:pt x="1798" y="2004"/>
                      <a:pt x="1835" y="2002"/>
                    </a:cubicBezTo>
                    <a:cubicBezTo>
                      <a:pt x="2202" y="2002"/>
                      <a:pt x="2369" y="1968"/>
                      <a:pt x="2369" y="1868"/>
                    </a:cubicBezTo>
                    <a:cubicBezTo>
                      <a:pt x="2369" y="1735"/>
                      <a:pt x="1535" y="1835"/>
                      <a:pt x="901" y="1301"/>
                    </a:cubicBezTo>
                    <a:cubicBezTo>
                      <a:pt x="234" y="734"/>
                      <a:pt x="234" y="0"/>
                      <a:pt x="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 name="Google Shape;1338;p46"/>
              <p:cNvSpPr/>
              <p:nvPr/>
            </p:nvSpPr>
            <p:spPr>
              <a:xfrm flipH="1">
                <a:off x="6470957" y="1004725"/>
                <a:ext cx="336238" cy="215580"/>
              </a:xfrm>
              <a:custGeom>
                <a:avLst/>
                <a:gdLst/>
                <a:ahLst/>
                <a:cxnLst/>
                <a:rect l="l" t="t" r="r" b="b"/>
                <a:pathLst>
                  <a:path w="15979" h="10245" extrusionOk="0">
                    <a:moveTo>
                      <a:pt x="3328" y="0"/>
                    </a:moveTo>
                    <a:cubicBezTo>
                      <a:pt x="2222" y="0"/>
                      <a:pt x="1192" y="696"/>
                      <a:pt x="334" y="1490"/>
                    </a:cubicBezTo>
                    <a:lnTo>
                      <a:pt x="334" y="1490"/>
                    </a:lnTo>
                    <a:cubicBezTo>
                      <a:pt x="334" y="1486"/>
                      <a:pt x="334" y="1482"/>
                      <a:pt x="334" y="1478"/>
                    </a:cubicBezTo>
                    <a:lnTo>
                      <a:pt x="0" y="1812"/>
                    </a:lnTo>
                    <a:cubicBezTo>
                      <a:pt x="108" y="1704"/>
                      <a:pt x="219" y="1596"/>
                      <a:pt x="334" y="1490"/>
                    </a:cubicBezTo>
                    <a:lnTo>
                      <a:pt x="334" y="1490"/>
                    </a:lnTo>
                    <a:cubicBezTo>
                      <a:pt x="340" y="3477"/>
                      <a:pt x="1950" y="4999"/>
                      <a:pt x="3860" y="4999"/>
                    </a:cubicBezTo>
                    <a:cubicBezTo>
                      <a:pt x="4060" y="4999"/>
                      <a:pt x="4264" y="4982"/>
                      <a:pt x="4470" y="4948"/>
                    </a:cubicBezTo>
                    <a:cubicBezTo>
                      <a:pt x="4984" y="4836"/>
                      <a:pt x="5544" y="4619"/>
                      <a:pt x="6058" y="4619"/>
                    </a:cubicBezTo>
                    <a:cubicBezTo>
                      <a:pt x="6310" y="4619"/>
                      <a:pt x="6552" y="4671"/>
                      <a:pt x="6772" y="4814"/>
                    </a:cubicBezTo>
                    <a:cubicBezTo>
                      <a:pt x="7439" y="5214"/>
                      <a:pt x="7506" y="6315"/>
                      <a:pt x="8139" y="6882"/>
                    </a:cubicBezTo>
                    <a:cubicBezTo>
                      <a:pt x="8479" y="7172"/>
                      <a:pt x="8895" y="7248"/>
                      <a:pt x="9342" y="7248"/>
                    </a:cubicBezTo>
                    <a:cubicBezTo>
                      <a:pt x="9833" y="7248"/>
                      <a:pt x="10361" y="7156"/>
                      <a:pt x="10867" y="7156"/>
                    </a:cubicBezTo>
                    <a:cubicBezTo>
                      <a:pt x="11122" y="7156"/>
                      <a:pt x="11372" y="7180"/>
                      <a:pt x="11608" y="7249"/>
                    </a:cubicBezTo>
                    <a:cubicBezTo>
                      <a:pt x="12509" y="7516"/>
                      <a:pt x="13043" y="8350"/>
                      <a:pt x="13643" y="9084"/>
                    </a:cubicBezTo>
                    <a:cubicBezTo>
                      <a:pt x="14151" y="9676"/>
                      <a:pt x="14850" y="10245"/>
                      <a:pt x="15578" y="10245"/>
                    </a:cubicBezTo>
                    <a:cubicBezTo>
                      <a:pt x="15711" y="10245"/>
                      <a:pt x="15844" y="10226"/>
                      <a:pt x="15978" y="10185"/>
                    </a:cubicBezTo>
                    <a:cubicBezTo>
                      <a:pt x="15978" y="9384"/>
                      <a:pt x="15845" y="8617"/>
                      <a:pt x="15645" y="7850"/>
                    </a:cubicBezTo>
                    <a:cubicBezTo>
                      <a:pt x="15445" y="7049"/>
                      <a:pt x="14944" y="6382"/>
                      <a:pt x="14310" y="5915"/>
                    </a:cubicBezTo>
                    <a:cubicBezTo>
                      <a:pt x="13943" y="5681"/>
                      <a:pt x="13510" y="5548"/>
                      <a:pt x="13176" y="5248"/>
                    </a:cubicBezTo>
                    <a:cubicBezTo>
                      <a:pt x="12442" y="4681"/>
                      <a:pt x="12276" y="3647"/>
                      <a:pt x="11809" y="2813"/>
                    </a:cubicBezTo>
                    <a:cubicBezTo>
                      <a:pt x="11208" y="1745"/>
                      <a:pt x="10141" y="1011"/>
                      <a:pt x="8907" y="878"/>
                    </a:cubicBezTo>
                    <a:cubicBezTo>
                      <a:pt x="8755" y="863"/>
                      <a:pt x="8602" y="857"/>
                      <a:pt x="8448" y="857"/>
                    </a:cubicBezTo>
                    <a:cubicBezTo>
                      <a:pt x="7890" y="857"/>
                      <a:pt x="7324" y="936"/>
                      <a:pt x="6763" y="936"/>
                    </a:cubicBezTo>
                    <a:cubicBezTo>
                      <a:pt x="6464" y="936"/>
                      <a:pt x="6166" y="913"/>
                      <a:pt x="5871" y="845"/>
                    </a:cubicBezTo>
                    <a:cubicBezTo>
                      <a:pt x="5171" y="644"/>
                      <a:pt x="4537" y="177"/>
                      <a:pt x="3803" y="44"/>
                    </a:cubicBezTo>
                    <a:cubicBezTo>
                      <a:pt x="3643" y="14"/>
                      <a:pt x="3485" y="0"/>
                      <a:pt x="3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 name="Google Shape;1339;p46"/>
              <p:cNvSpPr/>
              <p:nvPr/>
            </p:nvSpPr>
            <p:spPr>
              <a:xfrm flipH="1">
                <a:off x="6397961" y="1511723"/>
                <a:ext cx="510323" cy="853547"/>
              </a:xfrm>
              <a:custGeom>
                <a:avLst/>
                <a:gdLst/>
                <a:ahLst/>
                <a:cxnLst/>
                <a:rect l="l" t="t" r="r" b="b"/>
                <a:pathLst>
                  <a:path w="24252" h="40563" extrusionOk="0">
                    <a:moveTo>
                      <a:pt x="1035" y="1"/>
                    </a:moveTo>
                    <a:lnTo>
                      <a:pt x="268" y="2602"/>
                    </a:lnTo>
                    <a:lnTo>
                      <a:pt x="1" y="17613"/>
                    </a:lnTo>
                    <a:lnTo>
                      <a:pt x="11376" y="37060"/>
                    </a:lnTo>
                    <a:lnTo>
                      <a:pt x="20882" y="40563"/>
                    </a:lnTo>
                    <a:lnTo>
                      <a:pt x="24251" y="20282"/>
                    </a:lnTo>
                    <a:lnTo>
                      <a:pt x="12410" y="5438"/>
                    </a:lnTo>
                    <a:lnTo>
                      <a:pt x="12510" y="1502"/>
                    </a:lnTo>
                    <a:lnTo>
                      <a:pt x="1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 name="Google Shape;1340;p46"/>
              <p:cNvSpPr/>
              <p:nvPr/>
            </p:nvSpPr>
            <p:spPr>
              <a:xfrm flipH="1">
                <a:off x="6389544" y="2626365"/>
                <a:ext cx="673150" cy="1040089"/>
              </a:xfrm>
              <a:custGeom>
                <a:avLst/>
                <a:gdLst/>
                <a:ahLst/>
                <a:cxnLst/>
                <a:rect l="l" t="t" r="r" b="b"/>
                <a:pathLst>
                  <a:path w="31990" h="49428" extrusionOk="0">
                    <a:moveTo>
                      <a:pt x="20415" y="1"/>
                    </a:moveTo>
                    <a:lnTo>
                      <a:pt x="0" y="8107"/>
                    </a:lnTo>
                    <a:lnTo>
                      <a:pt x="5571" y="48335"/>
                    </a:lnTo>
                    <a:cubicBezTo>
                      <a:pt x="5571" y="48335"/>
                      <a:pt x="9453" y="49427"/>
                      <a:pt x="14780" y="49427"/>
                    </a:cubicBezTo>
                    <a:cubicBezTo>
                      <a:pt x="18625" y="49427"/>
                      <a:pt x="23221" y="48859"/>
                      <a:pt x="27653" y="46901"/>
                    </a:cubicBezTo>
                    <a:lnTo>
                      <a:pt x="31990" y="8007"/>
                    </a:lnTo>
                    <a:lnTo>
                      <a:pt x="204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 name="Google Shape;1341;p46"/>
              <p:cNvSpPr/>
              <p:nvPr/>
            </p:nvSpPr>
            <p:spPr>
              <a:xfrm flipH="1">
                <a:off x="6452019" y="1555238"/>
                <a:ext cx="661218" cy="1298869"/>
              </a:xfrm>
              <a:custGeom>
                <a:avLst/>
                <a:gdLst/>
                <a:ahLst/>
                <a:cxnLst/>
                <a:rect l="l" t="t" r="r" b="b"/>
                <a:pathLst>
                  <a:path w="31423" h="61726" extrusionOk="0">
                    <a:moveTo>
                      <a:pt x="9841" y="1"/>
                    </a:moveTo>
                    <a:lnTo>
                      <a:pt x="7873" y="3236"/>
                    </a:lnTo>
                    <a:cubicBezTo>
                      <a:pt x="7873" y="3236"/>
                      <a:pt x="2402" y="5571"/>
                      <a:pt x="1201" y="8373"/>
                    </a:cubicBezTo>
                    <a:cubicBezTo>
                      <a:pt x="0" y="11175"/>
                      <a:pt x="9807" y="38762"/>
                      <a:pt x="9807" y="38762"/>
                    </a:cubicBezTo>
                    <a:cubicBezTo>
                      <a:pt x="9807" y="38762"/>
                      <a:pt x="2302" y="47835"/>
                      <a:pt x="2402" y="59010"/>
                    </a:cubicBezTo>
                    <a:cubicBezTo>
                      <a:pt x="2402" y="59010"/>
                      <a:pt x="10852" y="61726"/>
                      <a:pt x="21029" y="61726"/>
                    </a:cubicBezTo>
                    <a:cubicBezTo>
                      <a:pt x="24386" y="61726"/>
                      <a:pt x="27931" y="61430"/>
                      <a:pt x="31423" y="60644"/>
                    </a:cubicBezTo>
                    <a:lnTo>
                      <a:pt x="29121" y="28888"/>
                    </a:lnTo>
                    <a:cubicBezTo>
                      <a:pt x="29121" y="28888"/>
                      <a:pt x="28788" y="21516"/>
                      <a:pt x="26553" y="18714"/>
                    </a:cubicBezTo>
                    <a:cubicBezTo>
                      <a:pt x="24318" y="15879"/>
                      <a:pt x="9841" y="1"/>
                      <a:pt x="9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 name="Google Shape;1342;p46"/>
              <p:cNvSpPr/>
              <p:nvPr/>
            </p:nvSpPr>
            <p:spPr>
              <a:xfrm flipH="1">
                <a:off x="6366376" y="1579816"/>
                <a:ext cx="280791" cy="1252934"/>
              </a:xfrm>
              <a:custGeom>
                <a:avLst/>
                <a:gdLst/>
                <a:ahLst/>
                <a:cxnLst/>
                <a:rect l="l" t="t" r="r" b="b"/>
                <a:pathLst>
                  <a:path w="13344" h="59543" extrusionOk="0">
                    <a:moveTo>
                      <a:pt x="67" y="0"/>
                    </a:moveTo>
                    <a:lnTo>
                      <a:pt x="1" y="2235"/>
                    </a:lnTo>
                    <a:cubicBezTo>
                      <a:pt x="1" y="2235"/>
                      <a:pt x="7973" y="15044"/>
                      <a:pt x="8473" y="17680"/>
                    </a:cubicBezTo>
                    <a:cubicBezTo>
                      <a:pt x="9741" y="24084"/>
                      <a:pt x="7539" y="34725"/>
                      <a:pt x="7539" y="34725"/>
                    </a:cubicBezTo>
                    <a:lnTo>
                      <a:pt x="8473" y="59543"/>
                    </a:lnTo>
                    <a:lnTo>
                      <a:pt x="13043" y="57975"/>
                    </a:lnTo>
                    <a:lnTo>
                      <a:pt x="10241" y="33224"/>
                    </a:lnTo>
                    <a:lnTo>
                      <a:pt x="11275" y="27587"/>
                    </a:lnTo>
                    <a:cubicBezTo>
                      <a:pt x="11275" y="27587"/>
                      <a:pt x="13343" y="18313"/>
                      <a:pt x="12276" y="16179"/>
                    </a:cubicBezTo>
                    <a:cubicBezTo>
                      <a:pt x="11475" y="14577"/>
                      <a:pt x="9274" y="8206"/>
                      <a:pt x="7339" y="4804"/>
                    </a:cubicBezTo>
                    <a:cubicBezTo>
                      <a:pt x="6639" y="3603"/>
                      <a:pt x="5404" y="2802"/>
                      <a:pt x="4003" y="2702"/>
                    </a:cubicBezTo>
                    <a:lnTo>
                      <a:pt x="2236" y="2535"/>
                    </a:lnTo>
                    <a:lnTo>
                      <a:pt x="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 name="Google Shape;1343;p46"/>
              <p:cNvSpPr/>
              <p:nvPr/>
            </p:nvSpPr>
            <p:spPr>
              <a:xfrm flipH="1">
                <a:off x="6501848" y="1615609"/>
                <a:ext cx="442229" cy="507503"/>
              </a:xfrm>
              <a:custGeom>
                <a:avLst/>
                <a:gdLst/>
                <a:ahLst/>
                <a:cxnLst/>
                <a:rect l="l" t="t" r="r" b="b"/>
                <a:pathLst>
                  <a:path w="21016" h="24118" extrusionOk="0">
                    <a:moveTo>
                      <a:pt x="1" y="0"/>
                    </a:moveTo>
                    <a:lnTo>
                      <a:pt x="1" y="0"/>
                    </a:lnTo>
                    <a:cubicBezTo>
                      <a:pt x="34" y="67"/>
                      <a:pt x="101" y="134"/>
                      <a:pt x="134" y="167"/>
                    </a:cubicBezTo>
                    <a:cubicBezTo>
                      <a:pt x="234" y="301"/>
                      <a:pt x="401" y="467"/>
                      <a:pt x="568" y="668"/>
                    </a:cubicBezTo>
                    <a:lnTo>
                      <a:pt x="2135" y="2436"/>
                    </a:lnTo>
                    <a:lnTo>
                      <a:pt x="4537" y="5137"/>
                    </a:lnTo>
                    <a:cubicBezTo>
                      <a:pt x="5471" y="6172"/>
                      <a:pt x="6539" y="7306"/>
                      <a:pt x="7706" y="8507"/>
                    </a:cubicBezTo>
                    <a:lnTo>
                      <a:pt x="7739" y="8540"/>
                    </a:lnTo>
                    <a:lnTo>
                      <a:pt x="7806" y="8540"/>
                    </a:lnTo>
                    <a:lnTo>
                      <a:pt x="9963" y="8121"/>
                    </a:lnTo>
                    <a:lnTo>
                      <a:pt x="9963" y="8121"/>
                    </a:lnTo>
                    <a:cubicBezTo>
                      <a:pt x="10224" y="9097"/>
                      <a:pt x="10517" y="10103"/>
                      <a:pt x="10842" y="11108"/>
                    </a:cubicBezTo>
                    <a:lnTo>
                      <a:pt x="10842" y="11142"/>
                    </a:lnTo>
                    <a:cubicBezTo>
                      <a:pt x="12676" y="12610"/>
                      <a:pt x="14578" y="13810"/>
                      <a:pt x="16012" y="15245"/>
                    </a:cubicBezTo>
                    <a:cubicBezTo>
                      <a:pt x="17280" y="16512"/>
                      <a:pt x="18347" y="17947"/>
                      <a:pt x="19214" y="19514"/>
                    </a:cubicBezTo>
                    <a:cubicBezTo>
                      <a:pt x="19781" y="20582"/>
                      <a:pt x="20248" y="21683"/>
                      <a:pt x="20615" y="22850"/>
                    </a:cubicBezTo>
                    <a:cubicBezTo>
                      <a:pt x="20749" y="23250"/>
                      <a:pt x="20849" y="23584"/>
                      <a:pt x="20915" y="23784"/>
                    </a:cubicBezTo>
                    <a:cubicBezTo>
                      <a:pt x="20915" y="23884"/>
                      <a:pt x="20949" y="24018"/>
                      <a:pt x="21016" y="24118"/>
                    </a:cubicBezTo>
                    <a:cubicBezTo>
                      <a:pt x="20982" y="24018"/>
                      <a:pt x="20982" y="23884"/>
                      <a:pt x="20949" y="23784"/>
                    </a:cubicBezTo>
                    <a:cubicBezTo>
                      <a:pt x="20915" y="23584"/>
                      <a:pt x="20849" y="23250"/>
                      <a:pt x="20715" y="22850"/>
                    </a:cubicBezTo>
                    <a:cubicBezTo>
                      <a:pt x="20382" y="21683"/>
                      <a:pt x="19948" y="20549"/>
                      <a:pt x="19348" y="19481"/>
                    </a:cubicBezTo>
                    <a:cubicBezTo>
                      <a:pt x="18514" y="17880"/>
                      <a:pt x="17446" y="16412"/>
                      <a:pt x="16145" y="15145"/>
                    </a:cubicBezTo>
                    <a:cubicBezTo>
                      <a:pt x="14749" y="13682"/>
                      <a:pt x="12823" y="12484"/>
                      <a:pt x="11027" y="11024"/>
                    </a:cubicBezTo>
                    <a:lnTo>
                      <a:pt x="11027" y="11024"/>
                    </a:lnTo>
                    <a:cubicBezTo>
                      <a:pt x="10732" y="9975"/>
                      <a:pt x="10437" y="8958"/>
                      <a:pt x="10141" y="8006"/>
                    </a:cubicBezTo>
                    <a:lnTo>
                      <a:pt x="10108" y="7906"/>
                    </a:lnTo>
                    <a:lnTo>
                      <a:pt x="10008" y="7906"/>
                    </a:lnTo>
                    <a:lnTo>
                      <a:pt x="7803" y="8301"/>
                    </a:lnTo>
                    <a:lnTo>
                      <a:pt x="7803" y="8301"/>
                    </a:lnTo>
                    <a:cubicBezTo>
                      <a:pt x="6682" y="7115"/>
                      <a:pt x="5594" y="6027"/>
                      <a:pt x="4671" y="5004"/>
                    </a:cubicBezTo>
                    <a:lnTo>
                      <a:pt x="2235" y="2335"/>
                    </a:lnTo>
                    <a:cubicBezTo>
                      <a:pt x="1568" y="1602"/>
                      <a:pt x="1001" y="1001"/>
                      <a:pt x="601" y="601"/>
                    </a:cubicBezTo>
                    <a:lnTo>
                      <a:pt x="167" y="167"/>
                    </a:lnTo>
                    <a:cubicBezTo>
                      <a:pt x="134" y="101"/>
                      <a:pt x="67" y="6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 name="Google Shape;1344;p46"/>
              <p:cNvSpPr/>
              <p:nvPr/>
            </p:nvSpPr>
            <p:spPr>
              <a:xfrm flipH="1">
                <a:off x="6428851" y="1633159"/>
                <a:ext cx="170592" cy="489954"/>
              </a:xfrm>
              <a:custGeom>
                <a:avLst/>
                <a:gdLst/>
                <a:ahLst/>
                <a:cxnLst/>
                <a:rect l="l" t="t" r="r" b="b"/>
                <a:pathLst>
                  <a:path w="8107" h="23284" extrusionOk="0">
                    <a:moveTo>
                      <a:pt x="1" y="0"/>
                    </a:moveTo>
                    <a:lnTo>
                      <a:pt x="1" y="0"/>
                    </a:lnTo>
                    <a:cubicBezTo>
                      <a:pt x="101" y="100"/>
                      <a:pt x="201" y="234"/>
                      <a:pt x="334" y="334"/>
                    </a:cubicBezTo>
                    <a:cubicBezTo>
                      <a:pt x="568" y="567"/>
                      <a:pt x="868" y="868"/>
                      <a:pt x="1235" y="1268"/>
                    </a:cubicBezTo>
                    <a:cubicBezTo>
                      <a:pt x="2027" y="2027"/>
                      <a:pt x="3112" y="3209"/>
                      <a:pt x="4587" y="4429"/>
                    </a:cubicBezTo>
                    <a:lnTo>
                      <a:pt x="4587" y="4429"/>
                    </a:lnTo>
                    <a:cubicBezTo>
                      <a:pt x="4460" y="4876"/>
                      <a:pt x="4332" y="5325"/>
                      <a:pt x="4204" y="5805"/>
                    </a:cubicBezTo>
                    <a:lnTo>
                      <a:pt x="4171" y="5905"/>
                    </a:lnTo>
                    <a:lnTo>
                      <a:pt x="4271" y="5905"/>
                    </a:lnTo>
                    <a:lnTo>
                      <a:pt x="6658" y="6624"/>
                    </a:lnTo>
                    <a:lnTo>
                      <a:pt x="6658" y="6624"/>
                    </a:lnTo>
                    <a:cubicBezTo>
                      <a:pt x="6887" y="7632"/>
                      <a:pt x="7146" y="8671"/>
                      <a:pt x="7373" y="9774"/>
                    </a:cubicBezTo>
                    <a:cubicBezTo>
                      <a:pt x="7540" y="10675"/>
                      <a:pt x="7740" y="11575"/>
                      <a:pt x="7840" y="12476"/>
                    </a:cubicBezTo>
                    <a:cubicBezTo>
                      <a:pt x="7873" y="12910"/>
                      <a:pt x="7907" y="13343"/>
                      <a:pt x="7873" y="13777"/>
                    </a:cubicBezTo>
                    <a:cubicBezTo>
                      <a:pt x="7840" y="14177"/>
                      <a:pt x="7806" y="14611"/>
                      <a:pt x="7773" y="15011"/>
                    </a:cubicBezTo>
                    <a:cubicBezTo>
                      <a:pt x="7606" y="16646"/>
                      <a:pt x="7373" y="18113"/>
                      <a:pt x="7173" y="19314"/>
                    </a:cubicBezTo>
                    <a:cubicBezTo>
                      <a:pt x="6939" y="20515"/>
                      <a:pt x="6772" y="21516"/>
                      <a:pt x="6672" y="22216"/>
                    </a:cubicBezTo>
                    <a:cubicBezTo>
                      <a:pt x="6606" y="22550"/>
                      <a:pt x="6572" y="22817"/>
                      <a:pt x="6539" y="23017"/>
                    </a:cubicBezTo>
                    <a:cubicBezTo>
                      <a:pt x="6506" y="23084"/>
                      <a:pt x="6506" y="23184"/>
                      <a:pt x="6506" y="23284"/>
                    </a:cubicBezTo>
                    <a:cubicBezTo>
                      <a:pt x="6539" y="23184"/>
                      <a:pt x="6539" y="23084"/>
                      <a:pt x="6572" y="22984"/>
                    </a:cubicBezTo>
                    <a:cubicBezTo>
                      <a:pt x="6606" y="22783"/>
                      <a:pt x="6672" y="22517"/>
                      <a:pt x="6739" y="22216"/>
                    </a:cubicBezTo>
                    <a:cubicBezTo>
                      <a:pt x="6906" y="21516"/>
                      <a:pt x="7106" y="20548"/>
                      <a:pt x="7306" y="19314"/>
                    </a:cubicBezTo>
                    <a:cubicBezTo>
                      <a:pt x="7540" y="18113"/>
                      <a:pt x="7773" y="16646"/>
                      <a:pt x="7973" y="15011"/>
                    </a:cubicBezTo>
                    <a:cubicBezTo>
                      <a:pt x="8007" y="14578"/>
                      <a:pt x="8040" y="14177"/>
                      <a:pt x="8073" y="13744"/>
                    </a:cubicBezTo>
                    <a:cubicBezTo>
                      <a:pt x="8107" y="13310"/>
                      <a:pt x="8107" y="12876"/>
                      <a:pt x="8040" y="12443"/>
                    </a:cubicBezTo>
                    <a:cubicBezTo>
                      <a:pt x="7940" y="11542"/>
                      <a:pt x="7740" y="10641"/>
                      <a:pt x="7573" y="9707"/>
                    </a:cubicBezTo>
                    <a:cubicBezTo>
                      <a:pt x="7339" y="8573"/>
                      <a:pt x="7073" y="7506"/>
                      <a:pt x="6839" y="6472"/>
                    </a:cubicBezTo>
                    <a:lnTo>
                      <a:pt x="6839" y="6438"/>
                    </a:lnTo>
                    <a:lnTo>
                      <a:pt x="6772" y="6438"/>
                    </a:lnTo>
                    <a:lnTo>
                      <a:pt x="4425" y="5763"/>
                    </a:lnTo>
                    <a:lnTo>
                      <a:pt x="4425" y="5763"/>
                    </a:lnTo>
                    <a:cubicBezTo>
                      <a:pt x="4552" y="5318"/>
                      <a:pt x="4676" y="4848"/>
                      <a:pt x="4771" y="4437"/>
                    </a:cubicBezTo>
                    <a:lnTo>
                      <a:pt x="4771" y="4370"/>
                    </a:lnTo>
                    <a:lnTo>
                      <a:pt x="4738" y="4337"/>
                    </a:lnTo>
                    <a:cubicBezTo>
                      <a:pt x="3237" y="3103"/>
                      <a:pt x="2136" y="1935"/>
                      <a:pt x="1302" y="1168"/>
                    </a:cubicBezTo>
                    <a:cubicBezTo>
                      <a:pt x="902" y="801"/>
                      <a:pt x="601" y="501"/>
                      <a:pt x="368" y="301"/>
                    </a:cubicBezTo>
                    <a:cubicBezTo>
                      <a:pt x="268" y="167"/>
                      <a:pt x="134" y="6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 name="Google Shape;1345;p46"/>
              <p:cNvSpPr/>
              <p:nvPr/>
            </p:nvSpPr>
            <p:spPr>
              <a:xfrm flipH="1">
                <a:off x="6467443" y="2198192"/>
                <a:ext cx="29502" cy="633863"/>
              </a:xfrm>
              <a:custGeom>
                <a:avLst/>
                <a:gdLst/>
                <a:ahLst/>
                <a:cxnLst/>
                <a:rect l="l" t="t" r="r" b="b"/>
                <a:pathLst>
                  <a:path w="1402" h="30123" extrusionOk="0">
                    <a:moveTo>
                      <a:pt x="67" y="1"/>
                    </a:moveTo>
                    <a:cubicBezTo>
                      <a:pt x="0" y="1"/>
                      <a:pt x="234" y="6739"/>
                      <a:pt x="600" y="15078"/>
                    </a:cubicBezTo>
                    <a:cubicBezTo>
                      <a:pt x="934" y="23384"/>
                      <a:pt x="1268" y="30123"/>
                      <a:pt x="1334" y="30123"/>
                    </a:cubicBezTo>
                    <a:cubicBezTo>
                      <a:pt x="1401" y="30123"/>
                      <a:pt x="1168" y="23384"/>
                      <a:pt x="801" y="15078"/>
                    </a:cubicBezTo>
                    <a:cubicBezTo>
                      <a:pt x="467" y="6739"/>
                      <a:pt x="133" y="1"/>
                      <a:pt x="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 name="Google Shape;1346;p46"/>
              <p:cNvSpPr/>
              <p:nvPr/>
            </p:nvSpPr>
            <p:spPr>
              <a:xfrm flipH="1">
                <a:off x="6355855" y="1707733"/>
                <a:ext cx="795280" cy="772702"/>
              </a:xfrm>
              <a:custGeom>
                <a:avLst/>
                <a:gdLst/>
                <a:ahLst/>
                <a:cxnLst/>
                <a:rect l="l" t="t" r="r" b="b"/>
                <a:pathLst>
                  <a:path w="37794" h="36721" extrusionOk="0">
                    <a:moveTo>
                      <a:pt x="7224" y="1"/>
                    </a:moveTo>
                    <a:cubicBezTo>
                      <a:pt x="6016" y="1"/>
                      <a:pt x="4607" y="307"/>
                      <a:pt x="3002" y="1126"/>
                    </a:cubicBezTo>
                    <a:cubicBezTo>
                      <a:pt x="3002" y="1126"/>
                      <a:pt x="0" y="6263"/>
                      <a:pt x="3836" y="13135"/>
                    </a:cubicBezTo>
                    <a:cubicBezTo>
                      <a:pt x="7672" y="20040"/>
                      <a:pt x="18847" y="35618"/>
                      <a:pt x="18847" y="35618"/>
                    </a:cubicBezTo>
                    <a:cubicBezTo>
                      <a:pt x="20281" y="36218"/>
                      <a:pt x="21782" y="36552"/>
                      <a:pt x="23317" y="36719"/>
                    </a:cubicBezTo>
                    <a:cubicBezTo>
                      <a:pt x="23335" y="36720"/>
                      <a:pt x="23354" y="36720"/>
                      <a:pt x="23374" y="36720"/>
                    </a:cubicBezTo>
                    <a:cubicBezTo>
                      <a:pt x="25364" y="36720"/>
                      <a:pt x="34320" y="31799"/>
                      <a:pt x="37227" y="30181"/>
                    </a:cubicBezTo>
                    <a:lnTo>
                      <a:pt x="37794" y="28313"/>
                    </a:lnTo>
                    <a:lnTo>
                      <a:pt x="36026" y="25110"/>
                    </a:lnTo>
                    <a:lnTo>
                      <a:pt x="34158" y="21674"/>
                    </a:lnTo>
                    <a:lnTo>
                      <a:pt x="23717" y="24710"/>
                    </a:lnTo>
                    <a:lnTo>
                      <a:pt x="12609" y="2661"/>
                    </a:lnTo>
                    <a:cubicBezTo>
                      <a:pt x="12609" y="2661"/>
                      <a:pt x="10786" y="1"/>
                      <a:pt x="7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 name="Google Shape;1347;p46"/>
              <p:cNvSpPr/>
              <p:nvPr/>
            </p:nvSpPr>
            <p:spPr>
              <a:xfrm flipH="1">
                <a:off x="6352341" y="1838113"/>
                <a:ext cx="645079" cy="645458"/>
              </a:xfrm>
              <a:custGeom>
                <a:avLst/>
                <a:gdLst/>
                <a:ahLst/>
                <a:cxnLst/>
                <a:rect l="l" t="t" r="r" b="b"/>
                <a:pathLst>
                  <a:path w="30656" h="30674" extrusionOk="0">
                    <a:moveTo>
                      <a:pt x="7105" y="1"/>
                    </a:moveTo>
                    <a:lnTo>
                      <a:pt x="7139" y="101"/>
                    </a:lnTo>
                    <a:cubicBezTo>
                      <a:pt x="7172" y="167"/>
                      <a:pt x="7206" y="234"/>
                      <a:pt x="7272" y="368"/>
                    </a:cubicBezTo>
                    <a:lnTo>
                      <a:pt x="7773" y="1368"/>
                    </a:lnTo>
                    <a:lnTo>
                      <a:pt x="9641" y="5138"/>
                    </a:lnTo>
                    <a:cubicBezTo>
                      <a:pt x="11275" y="8373"/>
                      <a:pt x="13610" y="13010"/>
                      <a:pt x="16379" y="18581"/>
                    </a:cubicBezTo>
                    <a:lnTo>
                      <a:pt x="16412" y="18647"/>
                    </a:lnTo>
                    <a:lnTo>
                      <a:pt x="16512" y="18614"/>
                    </a:lnTo>
                    <a:lnTo>
                      <a:pt x="26821" y="15607"/>
                    </a:lnTo>
                    <a:lnTo>
                      <a:pt x="26821" y="15607"/>
                    </a:lnTo>
                    <a:lnTo>
                      <a:pt x="30435" y="22147"/>
                    </a:lnTo>
                    <a:lnTo>
                      <a:pt x="30435" y="22147"/>
                    </a:lnTo>
                    <a:cubicBezTo>
                      <a:pt x="30275" y="22657"/>
                      <a:pt x="30115" y="23139"/>
                      <a:pt x="29955" y="23651"/>
                    </a:cubicBezTo>
                    <a:lnTo>
                      <a:pt x="29868" y="23911"/>
                    </a:lnTo>
                    <a:lnTo>
                      <a:pt x="29868" y="23911"/>
                    </a:lnTo>
                    <a:lnTo>
                      <a:pt x="22583" y="27520"/>
                    </a:lnTo>
                    <a:lnTo>
                      <a:pt x="19114" y="29222"/>
                    </a:lnTo>
                    <a:cubicBezTo>
                      <a:pt x="18547" y="29522"/>
                      <a:pt x="17980" y="29789"/>
                      <a:pt x="17413" y="30022"/>
                    </a:cubicBezTo>
                    <a:cubicBezTo>
                      <a:pt x="17279" y="30089"/>
                      <a:pt x="17146" y="30156"/>
                      <a:pt x="16979" y="30222"/>
                    </a:cubicBezTo>
                    <a:cubicBezTo>
                      <a:pt x="16846" y="30289"/>
                      <a:pt x="16679" y="30356"/>
                      <a:pt x="16579" y="30389"/>
                    </a:cubicBezTo>
                    <a:cubicBezTo>
                      <a:pt x="16279" y="30422"/>
                      <a:pt x="15978" y="30489"/>
                      <a:pt x="15678" y="30489"/>
                    </a:cubicBezTo>
                    <a:cubicBezTo>
                      <a:pt x="15532" y="30502"/>
                      <a:pt x="15385" y="30508"/>
                      <a:pt x="15239" y="30508"/>
                    </a:cubicBezTo>
                    <a:cubicBezTo>
                      <a:pt x="14221" y="30508"/>
                      <a:pt x="13222" y="30205"/>
                      <a:pt x="12376" y="29622"/>
                    </a:cubicBezTo>
                    <a:cubicBezTo>
                      <a:pt x="11909" y="29322"/>
                      <a:pt x="11475" y="28955"/>
                      <a:pt x="11108" y="28521"/>
                    </a:cubicBezTo>
                    <a:cubicBezTo>
                      <a:pt x="10942" y="28321"/>
                      <a:pt x="10775" y="28121"/>
                      <a:pt x="10608" y="27887"/>
                    </a:cubicBezTo>
                    <a:lnTo>
                      <a:pt x="10141" y="27220"/>
                    </a:lnTo>
                    <a:lnTo>
                      <a:pt x="6739" y="22283"/>
                    </a:lnTo>
                    <a:lnTo>
                      <a:pt x="1835" y="15145"/>
                    </a:lnTo>
                    <a:lnTo>
                      <a:pt x="467" y="13210"/>
                    </a:lnTo>
                    <a:lnTo>
                      <a:pt x="134" y="12710"/>
                    </a:lnTo>
                    <a:cubicBezTo>
                      <a:pt x="34" y="12610"/>
                      <a:pt x="1" y="12544"/>
                      <a:pt x="0" y="12543"/>
                    </a:cubicBezTo>
                    <a:lnTo>
                      <a:pt x="0" y="12543"/>
                    </a:lnTo>
                    <a:cubicBezTo>
                      <a:pt x="1" y="12544"/>
                      <a:pt x="34" y="12611"/>
                      <a:pt x="100" y="12743"/>
                    </a:cubicBezTo>
                    <a:lnTo>
                      <a:pt x="434" y="13244"/>
                    </a:lnTo>
                    <a:lnTo>
                      <a:pt x="1768" y="15212"/>
                    </a:lnTo>
                    <a:lnTo>
                      <a:pt x="6672" y="22350"/>
                    </a:lnTo>
                    <a:cubicBezTo>
                      <a:pt x="7706" y="23851"/>
                      <a:pt x="8840" y="25519"/>
                      <a:pt x="10041" y="27287"/>
                    </a:cubicBezTo>
                    <a:lnTo>
                      <a:pt x="10508" y="27987"/>
                    </a:lnTo>
                    <a:cubicBezTo>
                      <a:pt x="10675" y="28188"/>
                      <a:pt x="10841" y="28421"/>
                      <a:pt x="11042" y="28621"/>
                    </a:cubicBezTo>
                    <a:cubicBezTo>
                      <a:pt x="11409" y="29055"/>
                      <a:pt x="11842" y="29455"/>
                      <a:pt x="12309" y="29755"/>
                    </a:cubicBezTo>
                    <a:cubicBezTo>
                      <a:pt x="13193" y="30344"/>
                      <a:pt x="14259" y="30673"/>
                      <a:pt x="15323" y="30673"/>
                    </a:cubicBezTo>
                    <a:cubicBezTo>
                      <a:pt x="15464" y="30673"/>
                      <a:pt x="15605" y="30668"/>
                      <a:pt x="15745" y="30656"/>
                    </a:cubicBezTo>
                    <a:cubicBezTo>
                      <a:pt x="16045" y="30656"/>
                      <a:pt x="16345" y="30623"/>
                      <a:pt x="16646" y="30556"/>
                    </a:cubicBezTo>
                    <a:cubicBezTo>
                      <a:pt x="16812" y="30523"/>
                      <a:pt x="16946" y="30456"/>
                      <a:pt x="17113" y="30389"/>
                    </a:cubicBezTo>
                    <a:lnTo>
                      <a:pt x="17513" y="30189"/>
                    </a:lnTo>
                    <a:cubicBezTo>
                      <a:pt x="18080" y="29955"/>
                      <a:pt x="18647" y="29655"/>
                      <a:pt x="19214" y="29388"/>
                    </a:cubicBezTo>
                    <a:lnTo>
                      <a:pt x="22717" y="27687"/>
                    </a:lnTo>
                    <a:lnTo>
                      <a:pt x="30022" y="24051"/>
                    </a:lnTo>
                    <a:lnTo>
                      <a:pt x="30089" y="24051"/>
                    </a:lnTo>
                    <a:lnTo>
                      <a:pt x="30089" y="24018"/>
                    </a:lnTo>
                    <a:lnTo>
                      <a:pt x="30155" y="23718"/>
                    </a:lnTo>
                    <a:cubicBezTo>
                      <a:pt x="30322" y="23184"/>
                      <a:pt x="30489" y="22684"/>
                      <a:pt x="30656" y="22150"/>
                    </a:cubicBezTo>
                    <a:lnTo>
                      <a:pt x="30656" y="22117"/>
                    </a:lnTo>
                    <a:lnTo>
                      <a:pt x="30622" y="22083"/>
                    </a:lnTo>
                    <a:cubicBezTo>
                      <a:pt x="29388" y="19782"/>
                      <a:pt x="28154" y="17580"/>
                      <a:pt x="26986" y="15445"/>
                    </a:cubicBezTo>
                    <a:lnTo>
                      <a:pt x="26953" y="15345"/>
                    </a:lnTo>
                    <a:lnTo>
                      <a:pt x="26853" y="15378"/>
                    </a:lnTo>
                    <a:lnTo>
                      <a:pt x="16503" y="18397"/>
                    </a:lnTo>
                    <a:lnTo>
                      <a:pt x="16503" y="18397"/>
                    </a:lnTo>
                    <a:lnTo>
                      <a:pt x="9741" y="5071"/>
                    </a:lnTo>
                    <a:cubicBezTo>
                      <a:pt x="8907" y="3470"/>
                      <a:pt x="8273" y="2202"/>
                      <a:pt x="7806" y="1335"/>
                    </a:cubicBezTo>
                    <a:lnTo>
                      <a:pt x="7306" y="334"/>
                    </a:lnTo>
                    <a:lnTo>
                      <a:pt x="7172" y="101"/>
                    </a:lnTo>
                    <a:cubicBezTo>
                      <a:pt x="7139" y="67"/>
                      <a:pt x="7139" y="34"/>
                      <a:pt x="7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8" name="Google Shape;1348;p46"/>
              <p:cNvSpPr/>
              <p:nvPr/>
            </p:nvSpPr>
            <p:spPr>
              <a:xfrm flipH="1">
                <a:off x="6650660" y="2227673"/>
                <a:ext cx="35814" cy="102519"/>
              </a:xfrm>
              <a:custGeom>
                <a:avLst/>
                <a:gdLst/>
                <a:ahLst/>
                <a:cxnLst/>
                <a:rect l="l" t="t" r="r" b="b"/>
                <a:pathLst>
                  <a:path w="1702" h="4872" extrusionOk="0">
                    <a:moveTo>
                      <a:pt x="1702" y="1"/>
                    </a:moveTo>
                    <a:lnTo>
                      <a:pt x="1702" y="1"/>
                    </a:lnTo>
                    <a:cubicBezTo>
                      <a:pt x="1635" y="1"/>
                      <a:pt x="1368" y="1102"/>
                      <a:pt x="935" y="2436"/>
                    </a:cubicBezTo>
                    <a:cubicBezTo>
                      <a:pt x="468" y="3804"/>
                      <a:pt x="1" y="4838"/>
                      <a:pt x="67" y="4871"/>
                    </a:cubicBezTo>
                    <a:cubicBezTo>
                      <a:pt x="534" y="4137"/>
                      <a:pt x="901" y="3337"/>
                      <a:pt x="1135" y="2503"/>
                    </a:cubicBezTo>
                    <a:cubicBezTo>
                      <a:pt x="1435" y="1702"/>
                      <a:pt x="1635" y="868"/>
                      <a:pt x="17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9" name="Google Shape;1349;p46"/>
              <p:cNvSpPr/>
              <p:nvPr/>
            </p:nvSpPr>
            <p:spPr>
              <a:xfrm flipH="1">
                <a:off x="6810688" y="2365206"/>
                <a:ext cx="97595" cy="92734"/>
              </a:xfrm>
              <a:custGeom>
                <a:avLst/>
                <a:gdLst/>
                <a:ahLst/>
                <a:cxnLst/>
                <a:rect l="l" t="t" r="r" b="b"/>
                <a:pathLst>
                  <a:path w="4638" h="4407" extrusionOk="0">
                    <a:moveTo>
                      <a:pt x="6" y="0"/>
                    </a:moveTo>
                    <a:cubicBezTo>
                      <a:pt x="3" y="0"/>
                      <a:pt x="2" y="1"/>
                      <a:pt x="1" y="3"/>
                    </a:cubicBezTo>
                    <a:cubicBezTo>
                      <a:pt x="134" y="270"/>
                      <a:pt x="301" y="537"/>
                      <a:pt x="534" y="770"/>
                    </a:cubicBezTo>
                    <a:cubicBezTo>
                      <a:pt x="1001" y="1371"/>
                      <a:pt x="1502" y="1938"/>
                      <a:pt x="2036" y="2471"/>
                    </a:cubicBezTo>
                    <a:cubicBezTo>
                      <a:pt x="2569" y="3038"/>
                      <a:pt x="3170" y="3505"/>
                      <a:pt x="3803" y="3972"/>
                    </a:cubicBezTo>
                    <a:cubicBezTo>
                      <a:pt x="4070" y="4139"/>
                      <a:pt x="4337" y="4306"/>
                      <a:pt x="4637" y="4406"/>
                    </a:cubicBezTo>
                    <a:cubicBezTo>
                      <a:pt x="4404" y="4206"/>
                      <a:pt x="4137" y="4006"/>
                      <a:pt x="3870" y="3839"/>
                    </a:cubicBezTo>
                    <a:cubicBezTo>
                      <a:pt x="3270" y="3372"/>
                      <a:pt x="2736" y="2872"/>
                      <a:pt x="2202" y="2338"/>
                    </a:cubicBezTo>
                    <a:cubicBezTo>
                      <a:pt x="970" y="1106"/>
                      <a:pt x="85"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0" name="Google Shape;1350;p46"/>
              <p:cNvSpPr/>
              <p:nvPr/>
            </p:nvSpPr>
            <p:spPr>
              <a:xfrm flipH="1">
                <a:off x="6697795" y="1012658"/>
                <a:ext cx="289103" cy="496982"/>
              </a:xfrm>
              <a:custGeom>
                <a:avLst/>
                <a:gdLst/>
                <a:ahLst/>
                <a:cxnLst/>
                <a:rect l="l" t="t" r="r" b="b"/>
                <a:pathLst>
                  <a:path w="13739" h="23618" extrusionOk="0">
                    <a:moveTo>
                      <a:pt x="7773" y="1"/>
                    </a:moveTo>
                    <a:cubicBezTo>
                      <a:pt x="6339" y="134"/>
                      <a:pt x="5138" y="1168"/>
                      <a:pt x="4838" y="2569"/>
                    </a:cubicBezTo>
                    <a:cubicBezTo>
                      <a:pt x="3136" y="2636"/>
                      <a:pt x="1602" y="3603"/>
                      <a:pt x="835" y="5138"/>
                    </a:cubicBezTo>
                    <a:cubicBezTo>
                      <a:pt x="67" y="6739"/>
                      <a:pt x="134" y="8607"/>
                      <a:pt x="1001" y="10141"/>
                    </a:cubicBezTo>
                    <a:cubicBezTo>
                      <a:pt x="1268" y="10508"/>
                      <a:pt x="1435" y="10942"/>
                      <a:pt x="1502" y="11409"/>
                    </a:cubicBezTo>
                    <a:cubicBezTo>
                      <a:pt x="1502" y="11976"/>
                      <a:pt x="1102" y="12410"/>
                      <a:pt x="801" y="12877"/>
                    </a:cubicBezTo>
                    <a:cubicBezTo>
                      <a:pt x="1" y="14177"/>
                      <a:pt x="67" y="15912"/>
                      <a:pt x="668" y="17313"/>
                    </a:cubicBezTo>
                    <a:cubicBezTo>
                      <a:pt x="1302" y="18714"/>
                      <a:pt x="1735" y="19214"/>
                      <a:pt x="2636" y="19481"/>
                    </a:cubicBezTo>
                    <a:cubicBezTo>
                      <a:pt x="4371" y="20048"/>
                      <a:pt x="2369" y="23618"/>
                      <a:pt x="5271" y="23618"/>
                    </a:cubicBezTo>
                    <a:lnTo>
                      <a:pt x="6126" y="13152"/>
                    </a:lnTo>
                    <a:lnTo>
                      <a:pt x="6126" y="13152"/>
                    </a:lnTo>
                    <a:cubicBezTo>
                      <a:pt x="6203" y="13204"/>
                      <a:pt x="6297" y="13237"/>
                      <a:pt x="6405" y="13243"/>
                    </a:cubicBezTo>
                    <a:cubicBezTo>
                      <a:pt x="6502" y="13266"/>
                      <a:pt x="6594" y="13276"/>
                      <a:pt x="6681" y="13276"/>
                    </a:cubicBezTo>
                    <a:cubicBezTo>
                      <a:pt x="8160" y="13276"/>
                      <a:pt x="8320" y="10223"/>
                      <a:pt x="7973" y="9341"/>
                    </a:cubicBezTo>
                    <a:cubicBezTo>
                      <a:pt x="8607" y="8807"/>
                      <a:pt x="9207" y="8173"/>
                      <a:pt x="9708" y="7506"/>
                    </a:cubicBezTo>
                    <a:cubicBezTo>
                      <a:pt x="10241" y="6439"/>
                      <a:pt x="10508" y="5238"/>
                      <a:pt x="10475" y="4037"/>
                    </a:cubicBezTo>
                    <a:lnTo>
                      <a:pt x="10475" y="4037"/>
                    </a:lnTo>
                    <a:cubicBezTo>
                      <a:pt x="10487" y="4037"/>
                      <a:pt x="10500" y="4038"/>
                      <a:pt x="10513" y="4038"/>
                    </a:cubicBezTo>
                    <a:cubicBezTo>
                      <a:pt x="11207" y="4038"/>
                      <a:pt x="13738" y="3202"/>
                      <a:pt x="13444" y="3136"/>
                    </a:cubicBezTo>
                    <a:cubicBezTo>
                      <a:pt x="12810" y="2936"/>
                      <a:pt x="11509" y="2536"/>
                      <a:pt x="11175" y="1969"/>
                    </a:cubicBezTo>
                    <a:cubicBezTo>
                      <a:pt x="10442" y="768"/>
                      <a:pt x="9174" y="1"/>
                      <a:pt x="7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1" name="Google Shape;1351;p46"/>
              <p:cNvSpPr/>
              <p:nvPr/>
            </p:nvSpPr>
            <p:spPr>
              <a:xfrm flipH="1">
                <a:off x="6852100" y="1268114"/>
                <a:ext cx="68115" cy="96922"/>
              </a:xfrm>
              <a:custGeom>
                <a:avLst/>
                <a:gdLst/>
                <a:ahLst/>
                <a:cxnLst/>
                <a:rect l="l" t="t" r="r" b="b"/>
                <a:pathLst>
                  <a:path w="3237" h="4606" extrusionOk="0">
                    <a:moveTo>
                      <a:pt x="1603" y="1"/>
                    </a:moveTo>
                    <a:cubicBezTo>
                      <a:pt x="1379" y="1"/>
                      <a:pt x="1150" y="54"/>
                      <a:pt x="935" y="169"/>
                    </a:cubicBezTo>
                    <a:cubicBezTo>
                      <a:pt x="401" y="470"/>
                      <a:pt x="1" y="1070"/>
                      <a:pt x="67" y="2238"/>
                    </a:cubicBezTo>
                    <a:cubicBezTo>
                      <a:pt x="132" y="4230"/>
                      <a:pt x="1449" y="4606"/>
                      <a:pt x="2364" y="4606"/>
                    </a:cubicBezTo>
                    <a:cubicBezTo>
                      <a:pt x="2859" y="4606"/>
                      <a:pt x="3236" y="4496"/>
                      <a:pt x="3236" y="4473"/>
                    </a:cubicBezTo>
                    <a:cubicBezTo>
                      <a:pt x="3236" y="4372"/>
                      <a:pt x="3170" y="2705"/>
                      <a:pt x="3103" y="1437"/>
                    </a:cubicBezTo>
                    <a:cubicBezTo>
                      <a:pt x="3052" y="591"/>
                      <a:pt x="2349" y="1"/>
                      <a:pt x="1603"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2" name="Google Shape;1352;p46"/>
              <p:cNvSpPr/>
              <p:nvPr/>
            </p:nvSpPr>
            <p:spPr>
              <a:xfrm flipH="1">
                <a:off x="6872469" y="1287536"/>
                <a:ext cx="30890" cy="56310"/>
              </a:xfrm>
              <a:custGeom>
                <a:avLst/>
                <a:gdLst/>
                <a:ahLst/>
                <a:cxnLst/>
                <a:rect l="l" t="t" r="r" b="b"/>
                <a:pathLst>
                  <a:path w="1468" h="2676" extrusionOk="0">
                    <a:moveTo>
                      <a:pt x="786" y="1"/>
                    </a:moveTo>
                    <a:cubicBezTo>
                      <a:pt x="757" y="1"/>
                      <a:pt x="728" y="5"/>
                      <a:pt x="701" y="14"/>
                    </a:cubicBezTo>
                    <a:cubicBezTo>
                      <a:pt x="467" y="47"/>
                      <a:pt x="234" y="247"/>
                      <a:pt x="167" y="514"/>
                    </a:cubicBezTo>
                    <a:cubicBezTo>
                      <a:pt x="34" y="781"/>
                      <a:pt x="0" y="1081"/>
                      <a:pt x="34" y="1348"/>
                    </a:cubicBezTo>
                    <a:cubicBezTo>
                      <a:pt x="67" y="1982"/>
                      <a:pt x="401" y="2549"/>
                      <a:pt x="868" y="2649"/>
                    </a:cubicBezTo>
                    <a:cubicBezTo>
                      <a:pt x="914" y="2668"/>
                      <a:pt x="961" y="2676"/>
                      <a:pt x="1007" y="2676"/>
                    </a:cubicBezTo>
                    <a:cubicBezTo>
                      <a:pt x="1125" y="2676"/>
                      <a:pt x="1238" y="2621"/>
                      <a:pt x="1335" y="2549"/>
                    </a:cubicBezTo>
                    <a:cubicBezTo>
                      <a:pt x="1468" y="2482"/>
                      <a:pt x="1468" y="2415"/>
                      <a:pt x="1468" y="2415"/>
                    </a:cubicBezTo>
                    <a:lnTo>
                      <a:pt x="1468" y="2415"/>
                    </a:lnTo>
                    <a:cubicBezTo>
                      <a:pt x="1468" y="2415"/>
                      <a:pt x="1401" y="2449"/>
                      <a:pt x="1301" y="2482"/>
                    </a:cubicBezTo>
                    <a:cubicBezTo>
                      <a:pt x="1223" y="2521"/>
                      <a:pt x="1145" y="2537"/>
                      <a:pt x="1067" y="2537"/>
                    </a:cubicBezTo>
                    <a:cubicBezTo>
                      <a:pt x="1011" y="2537"/>
                      <a:pt x="956" y="2529"/>
                      <a:pt x="901" y="2515"/>
                    </a:cubicBezTo>
                    <a:cubicBezTo>
                      <a:pt x="467" y="2282"/>
                      <a:pt x="234" y="1815"/>
                      <a:pt x="234" y="1348"/>
                    </a:cubicBezTo>
                    <a:cubicBezTo>
                      <a:pt x="200" y="1081"/>
                      <a:pt x="267" y="814"/>
                      <a:pt x="367" y="581"/>
                    </a:cubicBezTo>
                    <a:cubicBezTo>
                      <a:pt x="401" y="381"/>
                      <a:pt x="534" y="214"/>
                      <a:pt x="734" y="147"/>
                    </a:cubicBezTo>
                    <a:cubicBezTo>
                      <a:pt x="758" y="141"/>
                      <a:pt x="781" y="138"/>
                      <a:pt x="805" y="138"/>
                    </a:cubicBezTo>
                    <a:cubicBezTo>
                      <a:pt x="913" y="138"/>
                      <a:pt x="1013" y="198"/>
                      <a:pt x="1068" y="281"/>
                    </a:cubicBezTo>
                    <a:cubicBezTo>
                      <a:pt x="1101" y="381"/>
                      <a:pt x="1101" y="414"/>
                      <a:pt x="1101" y="447"/>
                    </a:cubicBezTo>
                    <a:cubicBezTo>
                      <a:pt x="1134" y="447"/>
                      <a:pt x="1168" y="381"/>
                      <a:pt x="1134" y="247"/>
                    </a:cubicBezTo>
                    <a:cubicBezTo>
                      <a:pt x="1134" y="180"/>
                      <a:pt x="1068" y="114"/>
                      <a:pt x="1001" y="80"/>
                    </a:cubicBezTo>
                    <a:cubicBezTo>
                      <a:pt x="952" y="32"/>
                      <a:pt x="868" y="1"/>
                      <a:pt x="78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3" name="Google Shape;1353;p46"/>
              <p:cNvSpPr/>
              <p:nvPr/>
            </p:nvSpPr>
            <p:spPr>
              <a:xfrm flipH="1">
                <a:off x="6364966" y="977748"/>
                <a:ext cx="431708" cy="362036"/>
              </a:xfrm>
              <a:custGeom>
                <a:avLst/>
                <a:gdLst/>
                <a:ahLst/>
                <a:cxnLst/>
                <a:rect l="l" t="t" r="r" b="b"/>
                <a:pathLst>
                  <a:path w="20516" h="17205" extrusionOk="0">
                    <a:moveTo>
                      <a:pt x="3760" y="0"/>
                    </a:moveTo>
                    <a:cubicBezTo>
                      <a:pt x="3563" y="0"/>
                      <a:pt x="3365" y="19"/>
                      <a:pt x="3169" y="58"/>
                    </a:cubicBezTo>
                    <a:cubicBezTo>
                      <a:pt x="2469" y="159"/>
                      <a:pt x="1835" y="492"/>
                      <a:pt x="1335" y="959"/>
                    </a:cubicBezTo>
                    <a:cubicBezTo>
                      <a:pt x="935" y="1326"/>
                      <a:pt x="634" y="1726"/>
                      <a:pt x="401" y="2227"/>
                    </a:cubicBezTo>
                    <a:cubicBezTo>
                      <a:pt x="234" y="2494"/>
                      <a:pt x="134" y="2794"/>
                      <a:pt x="34" y="3127"/>
                    </a:cubicBezTo>
                    <a:cubicBezTo>
                      <a:pt x="34" y="3194"/>
                      <a:pt x="1" y="3294"/>
                      <a:pt x="1" y="3394"/>
                    </a:cubicBezTo>
                    <a:lnTo>
                      <a:pt x="1" y="3461"/>
                    </a:lnTo>
                    <a:cubicBezTo>
                      <a:pt x="101" y="3061"/>
                      <a:pt x="267" y="2627"/>
                      <a:pt x="468" y="2260"/>
                    </a:cubicBezTo>
                    <a:cubicBezTo>
                      <a:pt x="701" y="1793"/>
                      <a:pt x="1035" y="1393"/>
                      <a:pt x="1402" y="1059"/>
                    </a:cubicBezTo>
                    <a:cubicBezTo>
                      <a:pt x="1902" y="626"/>
                      <a:pt x="2536" y="325"/>
                      <a:pt x="3203" y="225"/>
                    </a:cubicBezTo>
                    <a:cubicBezTo>
                      <a:pt x="3381" y="196"/>
                      <a:pt x="3559" y="181"/>
                      <a:pt x="3735" y="181"/>
                    </a:cubicBezTo>
                    <a:cubicBezTo>
                      <a:pt x="4354" y="181"/>
                      <a:pt x="4960" y="362"/>
                      <a:pt x="5504" y="726"/>
                    </a:cubicBezTo>
                    <a:cubicBezTo>
                      <a:pt x="5871" y="959"/>
                      <a:pt x="6172" y="1293"/>
                      <a:pt x="6405" y="1693"/>
                    </a:cubicBezTo>
                    <a:cubicBezTo>
                      <a:pt x="6605" y="2160"/>
                      <a:pt x="6905" y="2560"/>
                      <a:pt x="7239" y="2961"/>
                    </a:cubicBezTo>
                    <a:cubicBezTo>
                      <a:pt x="7606" y="3297"/>
                      <a:pt x="8085" y="3465"/>
                      <a:pt x="8573" y="3465"/>
                    </a:cubicBezTo>
                    <a:cubicBezTo>
                      <a:pt x="8618" y="3465"/>
                      <a:pt x="8662" y="3464"/>
                      <a:pt x="8707" y="3461"/>
                    </a:cubicBezTo>
                    <a:cubicBezTo>
                      <a:pt x="9240" y="3428"/>
                      <a:pt x="9774" y="3361"/>
                      <a:pt x="10308" y="3261"/>
                    </a:cubicBezTo>
                    <a:cubicBezTo>
                      <a:pt x="10653" y="3196"/>
                      <a:pt x="11011" y="3159"/>
                      <a:pt x="11366" y="3159"/>
                    </a:cubicBezTo>
                    <a:cubicBezTo>
                      <a:pt x="11560" y="3159"/>
                      <a:pt x="11753" y="3170"/>
                      <a:pt x="11942" y="3194"/>
                    </a:cubicBezTo>
                    <a:cubicBezTo>
                      <a:pt x="12509" y="3261"/>
                      <a:pt x="13010" y="3461"/>
                      <a:pt x="13443" y="3828"/>
                    </a:cubicBezTo>
                    <a:cubicBezTo>
                      <a:pt x="13877" y="4195"/>
                      <a:pt x="14177" y="4662"/>
                      <a:pt x="14377" y="5162"/>
                    </a:cubicBezTo>
                    <a:cubicBezTo>
                      <a:pt x="14544" y="5696"/>
                      <a:pt x="14644" y="6230"/>
                      <a:pt x="14678" y="6763"/>
                    </a:cubicBezTo>
                    <a:cubicBezTo>
                      <a:pt x="14778" y="7831"/>
                      <a:pt x="14678" y="8898"/>
                      <a:pt x="14844" y="9899"/>
                    </a:cubicBezTo>
                    <a:cubicBezTo>
                      <a:pt x="14978" y="10900"/>
                      <a:pt x="15445" y="11767"/>
                      <a:pt x="16179" y="12401"/>
                    </a:cubicBezTo>
                    <a:cubicBezTo>
                      <a:pt x="16913" y="12968"/>
                      <a:pt x="17780" y="13135"/>
                      <a:pt x="18480" y="13435"/>
                    </a:cubicBezTo>
                    <a:cubicBezTo>
                      <a:pt x="19114" y="13602"/>
                      <a:pt x="19681" y="14002"/>
                      <a:pt x="20048" y="14569"/>
                    </a:cubicBezTo>
                    <a:cubicBezTo>
                      <a:pt x="20482" y="15269"/>
                      <a:pt x="20515" y="16170"/>
                      <a:pt x="20115" y="16937"/>
                    </a:cubicBezTo>
                    <a:cubicBezTo>
                      <a:pt x="20015" y="17137"/>
                      <a:pt x="19948" y="17204"/>
                      <a:pt x="19948" y="17204"/>
                    </a:cubicBezTo>
                    <a:cubicBezTo>
                      <a:pt x="20015" y="17137"/>
                      <a:pt x="20082" y="17037"/>
                      <a:pt x="20148" y="16937"/>
                    </a:cubicBezTo>
                    <a:cubicBezTo>
                      <a:pt x="20315" y="16637"/>
                      <a:pt x="20415" y="16337"/>
                      <a:pt x="20448" y="16003"/>
                    </a:cubicBezTo>
                    <a:cubicBezTo>
                      <a:pt x="20515" y="15470"/>
                      <a:pt x="20415" y="14936"/>
                      <a:pt x="20148" y="14502"/>
                    </a:cubicBezTo>
                    <a:cubicBezTo>
                      <a:pt x="19748" y="13902"/>
                      <a:pt x="19181" y="13468"/>
                      <a:pt x="18514" y="13268"/>
                    </a:cubicBezTo>
                    <a:cubicBezTo>
                      <a:pt x="17813" y="12968"/>
                      <a:pt x="16979" y="12801"/>
                      <a:pt x="16279" y="12267"/>
                    </a:cubicBezTo>
                    <a:cubicBezTo>
                      <a:pt x="15578" y="11633"/>
                      <a:pt x="15111" y="10800"/>
                      <a:pt x="15045" y="9866"/>
                    </a:cubicBezTo>
                    <a:cubicBezTo>
                      <a:pt x="14878" y="8865"/>
                      <a:pt x="14978" y="7831"/>
                      <a:pt x="14878" y="6730"/>
                    </a:cubicBezTo>
                    <a:cubicBezTo>
                      <a:pt x="14844" y="6163"/>
                      <a:pt x="14744" y="5596"/>
                      <a:pt x="14544" y="5062"/>
                    </a:cubicBezTo>
                    <a:cubicBezTo>
                      <a:pt x="14344" y="4495"/>
                      <a:pt x="14011" y="3995"/>
                      <a:pt x="13577" y="3594"/>
                    </a:cubicBezTo>
                    <a:cubicBezTo>
                      <a:pt x="13110" y="3227"/>
                      <a:pt x="12543" y="2994"/>
                      <a:pt x="11942" y="2927"/>
                    </a:cubicBezTo>
                    <a:cubicBezTo>
                      <a:pt x="11735" y="2915"/>
                      <a:pt x="11532" y="2907"/>
                      <a:pt x="11330" y="2907"/>
                    </a:cubicBezTo>
                    <a:cubicBezTo>
                      <a:pt x="10980" y="2907"/>
                      <a:pt x="10634" y="2930"/>
                      <a:pt x="10275" y="2994"/>
                    </a:cubicBezTo>
                    <a:cubicBezTo>
                      <a:pt x="9774" y="3094"/>
                      <a:pt x="9240" y="3194"/>
                      <a:pt x="8707" y="3227"/>
                    </a:cubicBezTo>
                    <a:cubicBezTo>
                      <a:pt x="8665" y="3230"/>
                      <a:pt x="8623" y="3232"/>
                      <a:pt x="8582" y="3232"/>
                    </a:cubicBezTo>
                    <a:cubicBezTo>
                      <a:pt x="8129" y="3232"/>
                      <a:pt x="7709" y="3066"/>
                      <a:pt x="7372" y="2760"/>
                    </a:cubicBezTo>
                    <a:cubicBezTo>
                      <a:pt x="7039" y="2393"/>
                      <a:pt x="6772" y="1993"/>
                      <a:pt x="6539" y="1593"/>
                    </a:cubicBezTo>
                    <a:cubicBezTo>
                      <a:pt x="6305" y="1159"/>
                      <a:pt x="6005" y="792"/>
                      <a:pt x="5605" y="559"/>
                    </a:cubicBezTo>
                    <a:cubicBezTo>
                      <a:pt x="5043" y="201"/>
                      <a:pt x="4403" y="0"/>
                      <a:pt x="37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4" name="Google Shape;1354;p46"/>
              <p:cNvSpPr/>
              <p:nvPr/>
            </p:nvSpPr>
            <p:spPr>
              <a:xfrm flipH="1">
                <a:off x="6393752" y="1174811"/>
                <a:ext cx="153737" cy="299729"/>
              </a:xfrm>
              <a:custGeom>
                <a:avLst/>
                <a:gdLst/>
                <a:ahLst/>
                <a:cxnLst/>
                <a:rect l="l" t="t" r="r" b="b"/>
                <a:pathLst>
                  <a:path w="7306" h="14244" extrusionOk="0">
                    <a:moveTo>
                      <a:pt x="100" y="0"/>
                    </a:moveTo>
                    <a:cubicBezTo>
                      <a:pt x="67" y="67"/>
                      <a:pt x="34" y="134"/>
                      <a:pt x="0" y="200"/>
                    </a:cubicBezTo>
                    <a:cubicBezTo>
                      <a:pt x="0" y="367"/>
                      <a:pt x="0" y="534"/>
                      <a:pt x="0" y="701"/>
                    </a:cubicBezTo>
                    <a:cubicBezTo>
                      <a:pt x="34" y="1368"/>
                      <a:pt x="200" y="1968"/>
                      <a:pt x="501" y="2569"/>
                    </a:cubicBezTo>
                    <a:cubicBezTo>
                      <a:pt x="701" y="2969"/>
                      <a:pt x="968" y="3336"/>
                      <a:pt x="1268" y="3669"/>
                    </a:cubicBezTo>
                    <a:cubicBezTo>
                      <a:pt x="1601" y="4036"/>
                      <a:pt x="2002" y="4337"/>
                      <a:pt x="2435" y="4603"/>
                    </a:cubicBezTo>
                    <a:cubicBezTo>
                      <a:pt x="2902" y="4870"/>
                      <a:pt x="3269" y="5304"/>
                      <a:pt x="3436" y="5804"/>
                    </a:cubicBezTo>
                    <a:cubicBezTo>
                      <a:pt x="3503" y="6405"/>
                      <a:pt x="3503" y="6972"/>
                      <a:pt x="3436" y="7572"/>
                    </a:cubicBezTo>
                    <a:cubicBezTo>
                      <a:pt x="3403" y="7872"/>
                      <a:pt x="3403" y="8173"/>
                      <a:pt x="3469" y="8506"/>
                    </a:cubicBezTo>
                    <a:cubicBezTo>
                      <a:pt x="3536" y="8806"/>
                      <a:pt x="3670" y="9073"/>
                      <a:pt x="3870" y="9340"/>
                    </a:cubicBezTo>
                    <a:cubicBezTo>
                      <a:pt x="4270" y="9740"/>
                      <a:pt x="4770" y="10041"/>
                      <a:pt x="5304" y="10274"/>
                    </a:cubicBezTo>
                    <a:cubicBezTo>
                      <a:pt x="5738" y="10441"/>
                      <a:pt x="6171" y="10708"/>
                      <a:pt x="6538" y="11008"/>
                    </a:cubicBezTo>
                    <a:cubicBezTo>
                      <a:pt x="6872" y="11308"/>
                      <a:pt x="7039" y="11675"/>
                      <a:pt x="7105" y="12109"/>
                    </a:cubicBezTo>
                    <a:cubicBezTo>
                      <a:pt x="7172" y="12743"/>
                      <a:pt x="6972" y="13343"/>
                      <a:pt x="6538" y="13810"/>
                    </a:cubicBezTo>
                    <a:cubicBezTo>
                      <a:pt x="6372" y="13977"/>
                      <a:pt x="6205" y="14110"/>
                      <a:pt x="6005" y="14244"/>
                    </a:cubicBezTo>
                    <a:cubicBezTo>
                      <a:pt x="6005" y="14244"/>
                      <a:pt x="6071" y="14210"/>
                      <a:pt x="6171" y="14177"/>
                    </a:cubicBezTo>
                    <a:cubicBezTo>
                      <a:pt x="6338" y="14110"/>
                      <a:pt x="6472" y="14010"/>
                      <a:pt x="6605" y="13877"/>
                    </a:cubicBezTo>
                    <a:cubicBezTo>
                      <a:pt x="7072" y="13410"/>
                      <a:pt x="7306" y="12743"/>
                      <a:pt x="7239" y="12109"/>
                    </a:cubicBezTo>
                    <a:cubicBezTo>
                      <a:pt x="7239" y="11875"/>
                      <a:pt x="7172" y="11675"/>
                      <a:pt x="7105" y="11475"/>
                    </a:cubicBezTo>
                    <a:cubicBezTo>
                      <a:pt x="6972" y="11242"/>
                      <a:pt x="6839" y="11041"/>
                      <a:pt x="6672" y="10875"/>
                    </a:cubicBezTo>
                    <a:cubicBezTo>
                      <a:pt x="6271" y="10541"/>
                      <a:pt x="5838" y="10274"/>
                      <a:pt x="5371" y="10074"/>
                    </a:cubicBezTo>
                    <a:cubicBezTo>
                      <a:pt x="4870" y="9874"/>
                      <a:pt x="4403" y="9574"/>
                      <a:pt x="4037" y="9207"/>
                    </a:cubicBezTo>
                    <a:cubicBezTo>
                      <a:pt x="3703" y="8740"/>
                      <a:pt x="3570" y="8139"/>
                      <a:pt x="3636" y="7572"/>
                    </a:cubicBezTo>
                    <a:cubicBezTo>
                      <a:pt x="3736" y="6972"/>
                      <a:pt x="3736" y="6371"/>
                      <a:pt x="3636" y="5771"/>
                    </a:cubicBezTo>
                    <a:cubicBezTo>
                      <a:pt x="3570" y="5471"/>
                      <a:pt x="3436" y="5204"/>
                      <a:pt x="3236" y="4970"/>
                    </a:cubicBezTo>
                    <a:cubicBezTo>
                      <a:pt x="3036" y="4770"/>
                      <a:pt x="2836" y="4603"/>
                      <a:pt x="2602" y="4437"/>
                    </a:cubicBezTo>
                    <a:cubicBezTo>
                      <a:pt x="2169" y="4203"/>
                      <a:pt x="1768" y="3903"/>
                      <a:pt x="1435" y="3536"/>
                    </a:cubicBezTo>
                    <a:cubicBezTo>
                      <a:pt x="1134" y="3236"/>
                      <a:pt x="868" y="2869"/>
                      <a:pt x="667" y="2502"/>
                    </a:cubicBezTo>
                    <a:cubicBezTo>
                      <a:pt x="367" y="1935"/>
                      <a:pt x="200" y="1334"/>
                      <a:pt x="134" y="701"/>
                    </a:cubicBezTo>
                    <a:cubicBezTo>
                      <a:pt x="100" y="267"/>
                      <a:pt x="100"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5" name="Google Shape;1355;p46"/>
              <p:cNvSpPr/>
              <p:nvPr/>
            </p:nvSpPr>
            <p:spPr>
              <a:xfrm flipH="1">
                <a:off x="6798757" y="1046599"/>
                <a:ext cx="243588" cy="399871"/>
              </a:xfrm>
              <a:custGeom>
                <a:avLst/>
                <a:gdLst/>
                <a:ahLst/>
                <a:cxnLst/>
                <a:rect l="l" t="t" r="r" b="b"/>
                <a:pathLst>
                  <a:path w="11576" h="19003" extrusionOk="0">
                    <a:moveTo>
                      <a:pt x="11039" y="0"/>
                    </a:moveTo>
                    <a:cubicBezTo>
                      <a:pt x="10893" y="0"/>
                      <a:pt x="10745" y="16"/>
                      <a:pt x="10608" y="55"/>
                    </a:cubicBezTo>
                    <a:cubicBezTo>
                      <a:pt x="10241" y="156"/>
                      <a:pt x="9908" y="322"/>
                      <a:pt x="9607" y="589"/>
                    </a:cubicBezTo>
                    <a:cubicBezTo>
                      <a:pt x="9224" y="940"/>
                      <a:pt x="8964" y="1383"/>
                      <a:pt x="8883" y="1888"/>
                    </a:cubicBezTo>
                    <a:lnTo>
                      <a:pt x="8883" y="1888"/>
                    </a:lnTo>
                    <a:cubicBezTo>
                      <a:pt x="8830" y="1886"/>
                      <a:pt x="8776" y="1885"/>
                      <a:pt x="8723" y="1885"/>
                    </a:cubicBezTo>
                    <a:cubicBezTo>
                      <a:pt x="8068" y="1885"/>
                      <a:pt x="7443" y="2023"/>
                      <a:pt x="6872" y="2324"/>
                    </a:cubicBezTo>
                    <a:cubicBezTo>
                      <a:pt x="6105" y="2691"/>
                      <a:pt x="5471" y="3291"/>
                      <a:pt x="5071" y="4058"/>
                    </a:cubicBezTo>
                    <a:cubicBezTo>
                      <a:pt x="4637" y="4926"/>
                      <a:pt x="4537" y="5893"/>
                      <a:pt x="4737" y="6827"/>
                    </a:cubicBezTo>
                    <a:cubicBezTo>
                      <a:pt x="4837" y="7327"/>
                      <a:pt x="5037" y="7761"/>
                      <a:pt x="5138" y="8228"/>
                    </a:cubicBezTo>
                    <a:cubicBezTo>
                      <a:pt x="5304" y="8695"/>
                      <a:pt x="5271" y="9195"/>
                      <a:pt x="5071" y="9662"/>
                    </a:cubicBezTo>
                    <a:cubicBezTo>
                      <a:pt x="4904" y="9929"/>
                      <a:pt x="4604" y="10129"/>
                      <a:pt x="4304" y="10163"/>
                    </a:cubicBezTo>
                    <a:cubicBezTo>
                      <a:pt x="4214" y="10172"/>
                      <a:pt x="4125" y="10176"/>
                      <a:pt x="4035" y="10176"/>
                    </a:cubicBezTo>
                    <a:cubicBezTo>
                      <a:pt x="3791" y="10176"/>
                      <a:pt x="3547" y="10145"/>
                      <a:pt x="3303" y="10096"/>
                    </a:cubicBezTo>
                    <a:cubicBezTo>
                      <a:pt x="3181" y="10084"/>
                      <a:pt x="3054" y="10076"/>
                      <a:pt x="2926" y="10076"/>
                    </a:cubicBezTo>
                    <a:cubicBezTo>
                      <a:pt x="2705" y="10076"/>
                      <a:pt x="2480" y="10099"/>
                      <a:pt x="2269" y="10163"/>
                    </a:cubicBezTo>
                    <a:cubicBezTo>
                      <a:pt x="1935" y="10296"/>
                      <a:pt x="1635" y="10496"/>
                      <a:pt x="1435" y="10797"/>
                    </a:cubicBezTo>
                    <a:cubicBezTo>
                      <a:pt x="1068" y="11330"/>
                      <a:pt x="968" y="12031"/>
                      <a:pt x="1135" y="12631"/>
                    </a:cubicBezTo>
                    <a:cubicBezTo>
                      <a:pt x="1288" y="13182"/>
                      <a:pt x="1553" y="13649"/>
                      <a:pt x="1880" y="14083"/>
                    </a:cubicBezTo>
                    <a:lnTo>
                      <a:pt x="1880" y="14083"/>
                    </a:lnTo>
                    <a:cubicBezTo>
                      <a:pt x="1058" y="14382"/>
                      <a:pt x="450" y="15050"/>
                      <a:pt x="167" y="15867"/>
                    </a:cubicBezTo>
                    <a:cubicBezTo>
                      <a:pt x="1" y="16534"/>
                      <a:pt x="67" y="17268"/>
                      <a:pt x="434" y="17868"/>
                    </a:cubicBezTo>
                    <a:cubicBezTo>
                      <a:pt x="634" y="18235"/>
                      <a:pt x="968" y="18569"/>
                      <a:pt x="1335" y="18802"/>
                    </a:cubicBezTo>
                    <a:cubicBezTo>
                      <a:pt x="1435" y="18869"/>
                      <a:pt x="1535" y="18902"/>
                      <a:pt x="1635" y="18969"/>
                    </a:cubicBezTo>
                    <a:cubicBezTo>
                      <a:pt x="1668" y="18969"/>
                      <a:pt x="1702" y="18969"/>
                      <a:pt x="1735" y="19002"/>
                    </a:cubicBezTo>
                    <a:cubicBezTo>
                      <a:pt x="1768" y="18969"/>
                      <a:pt x="1602" y="18936"/>
                      <a:pt x="1368" y="18702"/>
                    </a:cubicBezTo>
                    <a:cubicBezTo>
                      <a:pt x="1035" y="18469"/>
                      <a:pt x="734" y="18135"/>
                      <a:pt x="534" y="17768"/>
                    </a:cubicBezTo>
                    <a:cubicBezTo>
                      <a:pt x="234" y="17201"/>
                      <a:pt x="134" y="16501"/>
                      <a:pt x="334" y="15867"/>
                    </a:cubicBezTo>
                    <a:cubicBezTo>
                      <a:pt x="601" y="15066"/>
                      <a:pt x="1268" y="14432"/>
                      <a:pt x="2102" y="14166"/>
                    </a:cubicBezTo>
                    <a:lnTo>
                      <a:pt x="2202" y="14132"/>
                    </a:lnTo>
                    <a:lnTo>
                      <a:pt x="2135" y="14032"/>
                    </a:lnTo>
                    <a:cubicBezTo>
                      <a:pt x="1768" y="13599"/>
                      <a:pt x="1535" y="13098"/>
                      <a:pt x="1368" y="12564"/>
                    </a:cubicBezTo>
                    <a:cubicBezTo>
                      <a:pt x="1201" y="11997"/>
                      <a:pt x="1301" y="11364"/>
                      <a:pt x="1668" y="10897"/>
                    </a:cubicBezTo>
                    <a:cubicBezTo>
                      <a:pt x="1835" y="10630"/>
                      <a:pt x="2069" y="10463"/>
                      <a:pt x="2369" y="10363"/>
                    </a:cubicBezTo>
                    <a:cubicBezTo>
                      <a:pt x="2559" y="10299"/>
                      <a:pt x="2763" y="10276"/>
                      <a:pt x="2963" y="10276"/>
                    </a:cubicBezTo>
                    <a:cubicBezTo>
                      <a:pt x="3079" y="10276"/>
                      <a:pt x="3193" y="10284"/>
                      <a:pt x="3303" y="10296"/>
                    </a:cubicBezTo>
                    <a:cubicBezTo>
                      <a:pt x="3571" y="10345"/>
                      <a:pt x="3822" y="10376"/>
                      <a:pt x="4081" y="10376"/>
                    </a:cubicBezTo>
                    <a:cubicBezTo>
                      <a:pt x="4176" y="10376"/>
                      <a:pt x="4272" y="10372"/>
                      <a:pt x="4370" y="10363"/>
                    </a:cubicBezTo>
                    <a:cubicBezTo>
                      <a:pt x="4737" y="10296"/>
                      <a:pt x="5071" y="10063"/>
                      <a:pt x="5271" y="9729"/>
                    </a:cubicBezTo>
                    <a:cubicBezTo>
                      <a:pt x="5504" y="9229"/>
                      <a:pt x="5538" y="8662"/>
                      <a:pt x="5371" y="8161"/>
                    </a:cubicBezTo>
                    <a:cubicBezTo>
                      <a:pt x="5238" y="7661"/>
                      <a:pt x="5037" y="7194"/>
                      <a:pt x="4937" y="6727"/>
                    </a:cubicBezTo>
                    <a:cubicBezTo>
                      <a:pt x="4737" y="5860"/>
                      <a:pt x="4837" y="4926"/>
                      <a:pt x="5271" y="4125"/>
                    </a:cubicBezTo>
                    <a:cubicBezTo>
                      <a:pt x="5638" y="3391"/>
                      <a:pt x="6205" y="2791"/>
                      <a:pt x="6939" y="2457"/>
                    </a:cubicBezTo>
                    <a:cubicBezTo>
                      <a:pt x="7480" y="2157"/>
                      <a:pt x="8102" y="2019"/>
                      <a:pt x="8708" y="2019"/>
                    </a:cubicBezTo>
                    <a:cubicBezTo>
                      <a:pt x="8774" y="2019"/>
                      <a:pt x="8841" y="2020"/>
                      <a:pt x="8907" y="2024"/>
                    </a:cubicBezTo>
                    <a:lnTo>
                      <a:pt x="8974" y="2024"/>
                    </a:lnTo>
                    <a:lnTo>
                      <a:pt x="8974" y="1957"/>
                    </a:lnTo>
                    <a:cubicBezTo>
                      <a:pt x="9040" y="1456"/>
                      <a:pt x="9274" y="989"/>
                      <a:pt x="9674" y="689"/>
                    </a:cubicBezTo>
                    <a:cubicBezTo>
                      <a:pt x="9941" y="422"/>
                      <a:pt x="10275" y="222"/>
                      <a:pt x="10641" y="122"/>
                    </a:cubicBezTo>
                    <a:cubicBezTo>
                      <a:pt x="10817" y="83"/>
                      <a:pt x="11005" y="67"/>
                      <a:pt x="11190" y="67"/>
                    </a:cubicBezTo>
                    <a:cubicBezTo>
                      <a:pt x="11321" y="67"/>
                      <a:pt x="11451" y="75"/>
                      <a:pt x="11575" y="89"/>
                    </a:cubicBezTo>
                    <a:cubicBezTo>
                      <a:pt x="11509" y="55"/>
                      <a:pt x="11409" y="22"/>
                      <a:pt x="11342" y="22"/>
                    </a:cubicBezTo>
                    <a:cubicBezTo>
                      <a:pt x="11245" y="8"/>
                      <a:pt x="11143" y="0"/>
                      <a:pt x="11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6" name="Google Shape;1356;p46"/>
              <p:cNvSpPr/>
              <p:nvPr/>
            </p:nvSpPr>
            <p:spPr>
              <a:xfrm flipH="1">
                <a:off x="6793139" y="1061097"/>
                <a:ext cx="154452" cy="316584"/>
              </a:xfrm>
              <a:custGeom>
                <a:avLst/>
                <a:gdLst/>
                <a:ahLst/>
                <a:cxnLst/>
                <a:rect l="l" t="t" r="r" b="b"/>
                <a:pathLst>
                  <a:path w="7340" h="15045" extrusionOk="0">
                    <a:moveTo>
                      <a:pt x="7339" y="0"/>
                    </a:moveTo>
                    <a:lnTo>
                      <a:pt x="7339" y="0"/>
                    </a:lnTo>
                    <a:cubicBezTo>
                      <a:pt x="7273" y="34"/>
                      <a:pt x="7206" y="67"/>
                      <a:pt x="7139" y="100"/>
                    </a:cubicBezTo>
                    <a:cubicBezTo>
                      <a:pt x="6939" y="167"/>
                      <a:pt x="6806" y="300"/>
                      <a:pt x="6672" y="501"/>
                    </a:cubicBezTo>
                    <a:cubicBezTo>
                      <a:pt x="6321" y="916"/>
                      <a:pt x="6184" y="1698"/>
                      <a:pt x="6348" y="2583"/>
                    </a:cubicBezTo>
                    <a:lnTo>
                      <a:pt x="6348" y="2583"/>
                    </a:lnTo>
                    <a:cubicBezTo>
                      <a:pt x="5408" y="2829"/>
                      <a:pt x="4663" y="3488"/>
                      <a:pt x="4270" y="4403"/>
                    </a:cubicBezTo>
                    <a:cubicBezTo>
                      <a:pt x="4170" y="4637"/>
                      <a:pt x="4104" y="4937"/>
                      <a:pt x="4104" y="5237"/>
                    </a:cubicBezTo>
                    <a:cubicBezTo>
                      <a:pt x="4104" y="5504"/>
                      <a:pt x="4137" y="5804"/>
                      <a:pt x="4204" y="6071"/>
                    </a:cubicBezTo>
                    <a:cubicBezTo>
                      <a:pt x="4270" y="6638"/>
                      <a:pt x="4437" y="7239"/>
                      <a:pt x="4104" y="7706"/>
                    </a:cubicBezTo>
                    <a:cubicBezTo>
                      <a:pt x="3703" y="8206"/>
                      <a:pt x="3236" y="8573"/>
                      <a:pt x="2669" y="8807"/>
                    </a:cubicBezTo>
                    <a:cubicBezTo>
                      <a:pt x="2102" y="9040"/>
                      <a:pt x="1602" y="9374"/>
                      <a:pt x="1202" y="9807"/>
                    </a:cubicBezTo>
                    <a:cubicBezTo>
                      <a:pt x="468" y="10508"/>
                      <a:pt x="34" y="11475"/>
                      <a:pt x="34" y="12509"/>
                    </a:cubicBezTo>
                    <a:cubicBezTo>
                      <a:pt x="1" y="13176"/>
                      <a:pt x="168" y="13844"/>
                      <a:pt x="501" y="14444"/>
                    </a:cubicBezTo>
                    <a:cubicBezTo>
                      <a:pt x="601" y="14611"/>
                      <a:pt x="701" y="14744"/>
                      <a:pt x="801" y="14878"/>
                    </a:cubicBezTo>
                    <a:cubicBezTo>
                      <a:pt x="835" y="14944"/>
                      <a:pt x="901" y="14978"/>
                      <a:pt x="935" y="15044"/>
                    </a:cubicBezTo>
                    <a:cubicBezTo>
                      <a:pt x="968" y="15011"/>
                      <a:pt x="768" y="14811"/>
                      <a:pt x="568" y="14411"/>
                    </a:cubicBezTo>
                    <a:cubicBezTo>
                      <a:pt x="301" y="13810"/>
                      <a:pt x="134" y="13143"/>
                      <a:pt x="168" y="12509"/>
                    </a:cubicBezTo>
                    <a:cubicBezTo>
                      <a:pt x="201" y="11542"/>
                      <a:pt x="601" y="10608"/>
                      <a:pt x="1302" y="9907"/>
                    </a:cubicBezTo>
                    <a:cubicBezTo>
                      <a:pt x="1735" y="9540"/>
                      <a:pt x="2202" y="9207"/>
                      <a:pt x="2736" y="8973"/>
                    </a:cubicBezTo>
                    <a:cubicBezTo>
                      <a:pt x="3336" y="8740"/>
                      <a:pt x="3870" y="8340"/>
                      <a:pt x="4270" y="7839"/>
                    </a:cubicBezTo>
                    <a:cubicBezTo>
                      <a:pt x="4437" y="7572"/>
                      <a:pt x="4537" y="7239"/>
                      <a:pt x="4504" y="6939"/>
                    </a:cubicBezTo>
                    <a:cubicBezTo>
                      <a:pt x="4504" y="6638"/>
                      <a:pt x="4437" y="6338"/>
                      <a:pt x="4404" y="6071"/>
                    </a:cubicBezTo>
                    <a:cubicBezTo>
                      <a:pt x="4337" y="5771"/>
                      <a:pt x="4304" y="5504"/>
                      <a:pt x="4304" y="5237"/>
                    </a:cubicBezTo>
                    <a:cubicBezTo>
                      <a:pt x="4304" y="4971"/>
                      <a:pt x="4371" y="4704"/>
                      <a:pt x="4471" y="4470"/>
                    </a:cubicBezTo>
                    <a:cubicBezTo>
                      <a:pt x="4804" y="3603"/>
                      <a:pt x="5538" y="2969"/>
                      <a:pt x="6439" y="2736"/>
                    </a:cubicBezTo>
                    <a:lnTo>
                      <a:pt x="6505" y="2736"/>
                    </a:lnTo>
                    <a:lnTo>
                      <a:pt x="6505" y="2635"/>
                    </a:lnTo>
                    <a:cubicBezTo>
                      <a:pt x="6305" y="1935"/>
                      <a:pt x="6372" y="1168"/>
                      <a:pt x="6739" y="534"/>
                    </a:cubicBezTo>
                    <a:cubicBezTo>
                      <a:pt x="6906" y="300"/>
                      <a:pt x="7106" y="134"/>
                      <a:pt x="7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7" name="Google Shape;1357;p46"/>
              <p:cNvSpPr/>
              <p:nvPr/>
            </p:nvSpPr>
            <p:spPr>
              <a:xfrm flipH="1">
                <a:off x="6876678" y="1699316"/>
                <a:ext cx="149528" cy="97406"/>
              </a:xfrm>
              <a:custGeom>
                <a:avLst/>
                <a:gdLst/>
                <a:ahLst/>
                <a:cxnLst/>
                <a:rect l="l" t="t" r="r" b="b"/>
                <a:pathLst>
                  <a:path w="7106" h="4629" extrusionOk="0">
                    <a:moveTo>
                      <a:pt x="155" y="0"/>
                    </a:moveTo>
                    <a:cubicBezTo>
                      <a:pt x="101" y="0"/>
                      <a:pt x="51" y="9"/>
                      <a:pt x="1" y="25"/>
                    </a:cubicBezTo>
                    <a:cubicBezTo>
                      <a:pt x="1" y="59"/>
                      <a:pt x="468" y="125"/>
                      <a:pt x="1235" y="326"/>
                    </a:cubicBezTo>
                    <a:cubicBezTo>
                      <a:pt x="3203" y="893"/>
                      <a:pt x="4971" y="2027"/>
                      <a:pt x="6305" y="3628"/>
                    </a:cubicBezTo>
                    <a:cubicBezTo>
                      <a:pt x="6806" y="4228"/>
                      <a:pt x="7039" y="4629"/>
                      <a:pt x="7072" y="4629"/>
                    </a:cubicBezTo>
                    <a:cubicBezTo>
                      <a:pt x="7106" y="4629"/>
                      <a:pt x="7039" y="4495"/>
                      <a:pt x="6906" y="4295"/>
                    </a:cubicBezTo>
                    <a:cubicBezTo>
                      <a:pt x="6772" y="4028"/>
                      <a:pt x="6605" y="3761"/>
                      <a:pt x="6405" y="3528"/>
                    </a:cubicBezTo>
                    <a:cubicBezTo>
                      <a:pt x="5138" y="1827"/>
                      <a:pt x="3303" y="659"/>
                      <a:pt x="1268" y="192"/>
                    </a:cubicBezTo>
                    <a:cubicBezTo>
                      <a:pt x="968" y="92"/>
                      <a:pt x="635" y="59"/>
                      <a:pt x="334" y="25"/>
                    </a:cubicBezTo>
                    <a:cubicBezTo>
                      <a:pt x="268" y="9"/>
                      <a:pt x="209" y="0"/>
                      <a:pt x="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8" name="Google Shape;1358;p46"/>
              <p:cNvSpPr/>
              <p:nvPr/>
            </p:nvSpPr>
            <p:spPr>
              <a:xfrm flipH="1">
                <a:off x="5992261" y="1972175"/>
                <a:ext cx="135493" cy="204281"/>
              </a:xfrm>
              <a:custGeom>
                <a:avLst/>
                <a:gdLst/>
                <a:ahLst/>
                <a:cxnLst/>
                <a:rect l="l" t="t" r="r" b="b"/>
                <a:pathLst>
                  <a:path w="6439" h="9708" extrusionOk="0">
                    <a:moveTo>
                      <a:pt x="6439" y="1"/>
                    </a:moveTo>
                    <a:lnTo>
                      <a:pt x="1502" y="5872"/>
                    </a:lnTo>
                    <a:lnTo>
                      <a:pt x="1" y="9708"/>
                    </a:lnTo>
                    <a:cubicBezTo>
                      <a:pt x="1" y="9708"/>
                      <a:pt x="3904" y="8540"/>
                      <a:pt x="6439"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9" name="Google Shape;1359;p46"/>
              <p:cNvSpPr/>
              <p:nvPr/>
            </p:nvSpPr>
            <p:spPr>
              <a:xfrm flipH="1">
                <a:off x="5937509" y="1703357"/>
                <a:ext cx="419756" cy="614904"/>
              </a:xfrm>
              <a:custGeom>
                <a:avLst/>
                <a:gdLst/>
                <a:ahLst/>
                <a:cxnLst/>
                <a:rect l="l" t="t" r="r" b="b"/>
                <a:pathLst>
                  <a:path w="19948" h="29222" extrusionOk="0">
                    <a:moveTo>
                      <a:pt x="18747" y="0"/>
                    </a:moveTo>
                    <a:cubicBezTo>
                      <a:pt x="18747" y="0"/>
                      <a:pt x="8740" y="6672"/>
                      <a:pt x="8540" y="6705"/>
                    </a:cubicBezTo>
                    <a:cubicBezTo>
                      <a:pt x="8339" y="6738"/>
                      <a:pt x="0" y="28654"/>
                      <a:pt x="0" y="28654"/>
                    </a:cubicBezTo>
                    <a:lnTo>
                      <a:pt x="1034" y="29221"/>
                    </a:lnTo>
                    <a:lnTo>
                      <a:pt x="9907" y="7639"/>
                    </a:lnTo>
                    <a:lnTo>
                      <a:pt x="19948" y="267"/>
                    </a:lnTo>
                    <a:lnTo>
                      <a:pt x="187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0" name="Google Shape;1360;p46"/>
              <p:cNvSpPr/>
              <p:nvPr/>
            </p:nvSpPr>
            <p:spPr>
              <a:xfrm flipH="1">
                <a:off x="5933995" y="1708954"/>
                <a:ext cx="407130" cy="622627"/>
              </a:xfrm>
              <a:custGeom>
                <a:avLst/>
                <a:gdLst/>
                <a:ahLst/>
                <a:cxnLst/>
                <a:rect l="l" t="t" r="r" b="b"/>
                <a:pathLst>
                  <a:path w="19348" h="29589" extrusionOk="0">
                    <a:moveTo>
                      <a:pt x="19181" y="1"/>
                    </a:moveTo>
                    <a:lnTo>
                      <a:pt x="9174" y="7340"/>
                    </a:lnTo>
                    <a:lnTo>
                      <a:pt x="0" y="29589"/>
                    </a:lnTo>
                    <a:lnTo>
                      <a:pt x="0" y="29589"/>
                    </a:lnTo>
                    <a:lnTo>
                      <a:pt x="10007" y="22517"/>
                    </a:lnTo>
                    <a:cubicBezTo>
                      <a:pt x="10007" y="22517"/>
                      <a:pt x="19347" y="1"/>
                      <a:pt x="19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1" name="Google Shape;1361;p46"/>
              <p:cNvSpPr/>
              <p:nvPr/>
            </p:nvSpPr>
            <p:spPr>
              <a:xfrm flipH="1">
                <a:off x="6125629" y="1972175"/>
                <a:ext cx="303938" cy="317300"/>
              </a:xfrm>
              <a:custGeom>
                <a:avLst/>
                <a:gdLst/>
                <a:ahLst/>
                <a:cxnLst/>
                <a:rect l="l" t="t" r="r" b="b"/>
                <a:pathLst>
                  <a:path w="14444" h="15079" extrusionOk="0">
                    <a:moveTo>
                      <a:pt x="14277" y="1"/>
                    </a:moveTo>
                    <a:lnTo>
                      <a:pt x="8206" y="3604"/>
                    </a:lnTo>
                    <a:lnTo>
                      <a:pt x="8206" y="3604"/>
                    </a:lnTo>
                    <a:lnTo>
                      <a:pt x="9274" y="568"/>
                    </a:lnTo>
                    <a:cubicBezTo>
                      <a:pt x="9274" y="568"/>
                      <a:pt x="9178" y="523"/>
                      <a:pt x="9040" y="523"/>
                    </a:cubicBezTo>
                    <a:cubicBezTo>
                      <a:pt x="8842" y="523"/>
                      <a:pt x="8556" y="616"/>
                      <a:pt x="8340" y="1068"/>
                    </a:cubicBezTo>
                    <a:cubicBezTo>
                      <a:pt x="7806" y="2236"/>
                      <a:pt x="6138" y="3503"/>
                      <a:pt x="5337" y="4004"/>
                    </a:cubicBezTo>
                    <a:cubicBezTo>
                      <a:pt x="4637" y="4437"/>
                      <a:pt x="3303" y="7473"/>
                      <a:pt x="3303" y="7473"/>
                    </a:cubicBezTo>
                    <a:lnTo>
                      <a:pt x="0" y="9208"/>
                    </a:lnTo>
                    <a:lnTo>
                      <a:pt x="3136" y="15078"/>
                    </a:lnTo>
                    <a:lnTo>
                      <a:pt x="11542" y="11076"/>
                    </a:lnTo>
                    <a:cubicBezTo>
                      <a:pt x="11542" y="11076"/>
                      <a:pt x="13210" y="9308"/>
                      <a:pt x="13377" y="8374"/>
                    </a:cubicBezTo>
                    <a:cubicBezTo>
                      <a:pt x="13477" y="7840"/>
                      <a:pt x="13443" y="7273"/>
                      <a:pt x="13276" y="6772"/>
                    </a:cubicBezTo>
                    <a:cubicBezTo>
                      <a:pt x="13543" y="6005"/>
                      <a:pt x="12843" y="5171"/>
                      <a:pt x="12843" y="5171"/>
                    </a:cubicBezTo>
                    <a:cubicBezTo>
                      <a:pt x="13210" y="4704"/>
                      <a:pt x="13543" y="4237"/>
                      <a:pt x="13844" y="3737"/>
                    </a:cubicBezTo>
                    <a:cubicBezTo>
                      <a:pt x="14210" y="3070"/>
                      <a:pt x="13477" y="2636"/>
                      <a:pt x="13477" y="2636"/>
                    </a:cubicBezTo>
                    <a:cubicBezTo>
                      <a:pt x="13477" y="2636"/>
                      <a:pt x="13469" y="2639"/>
                      <a:pt x="13461" y="2639"/>
                    </a:cubicBezTo>
                    <a:cubicBezTo>
                      <a:pt x="13423" y="2639"/>
                      <a:pt x="13367" y="2571"/>
                      <a:pt x="13944" y="1802"/>
                    </a:cubicBezTo>
                    <a:cubicBezTo>
                      <a:pt x="14311" y="1302"/>
                      <a:pt x="14444" y="601"/>
                      <a:pt x="14277"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2" name="Google Shape;1362;p46"/>
              <p:cNvSpPr/>
              <p:nvPr/>
            </p:nvSpPr>
            <p:spPr>
              <a:xfrm flipH="1">
                <a:off x="6214070" y="2022719"/>
                <a:ext cx="76511" cy="47051"/>
              </a:xfrm>
              <a:custGeom>
                <a:avLst/>
                <a:gdLst/>
                <a:ahLst/>
                <a:cxnLst/>
                <a:rect l="l" t="t" r="r" b="b"/>
                <a:pathLst>
                  <a:path w="3636" h="2236" extrusionOk="0">
                    <a:moveTo>
                      <a:pt x="3636" y="1"/>
                    </a:moveTo>
                    <a:cubicBezTo>
                      <a:pt x="2969" y="268"/>
                      <a:pt x="2335" y="634"/>
                      <a:pt x="1768" y="1035"/>
                    </a:cubicBezTo>
                    <a:cubicBezTo>
                      <a:pt x="1134" y="1368"/>
                      <a:pt x="534" y="1769"/>
                      <a:pt x="0" y="2236"/>
                    </a:cubicBezTo>
                    <a:cubicBezTo>
                      <a:pt x="667" y="1935"/>
                      <a:pt x="1301" y="1602"/>
                      <a:pt x="1868" y="1202"/>
                    </a:cubicBezTo>
                    <a:cubicBezTo>
                      <a:pt x="2502" y="868"/>
                      <a:pt x="3069" y="468"/>
                      <a:pt x="363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3" name="Google Shape;1363;p46"/>
              <p:cNvSpPr/>
              <p:nvPr/>
            </p:nvSpPr>
            <p:spPr>
              <a:xfrm flipH="1">
                <a:off x="6143873" y="2020614"/>
                <a:ext cx="68809" cy="67399"/>
              </a:xfrm>
              <a:custGeom>
                <a:avLst/>
                <a:gdLst/>
                <a:ahLst/>
                <a:cxnLst/>
                <a:rect l="l" t="t" r="r" b="b"/>
                <a:pathLst>
                  <a:path w="3270" h="3203" extrusionOk="0">
                    <a:moveTo>
                      <a:pt x="3270" y="1"/>
                    </a:moveTo>
                    <a:lnTo>
                      <a:pt x="3270" y="1"/>
                    </a:lnTo>
                    <a:cubicBezTo>
                      <a:pt x="2669" y="434"/>
                      <a:pt x="2102" y="968"/>
                      <a:pt x="1568" y="1502"/>
                    </a:cubicBezTo>
                    <a:cubicBezTo>
                      <a:pt x="1001" y="2035"/>
                      <a:pt x="468" y="2602"/>
                      <a:pt x="1" y="3203"/>
                    </a:cubicBezTo>
                    <a:cubicBezTo>
                      <a:pt x="634" y="2736"/>
                      <a:pt x="1202" y="2236"/>
                      <a:pt x="1735" y="1668"/>
                    </a:cubicBezTo>
                    <a:cubicBezTo>
                      <a:pt x="2302" y="1168"/>
                      <a:pt x="2803" y="601"/>
                      <a:pt x="327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4" name="Google Shape;1364;p46"/>
              <p:cNvSpPr/>
              <p:nvPr/>
            </p:nvSpPr>
            <p:spPr>
              <a:xfrm flipH="1">
                <a:off x="6152984" y="2074673"/>
                <a:ext cx="34426" cy="40717"/>
              </a:xfrm>
              <a:custGeom>
                <a:avLst/>
                <a:gdLst/>
                <a:ahLst/>
                <a:cxnLst/>
                <a:rect l="l" t="t" r="r" b="b"/>
                <a:pathLst>
                  <a:path w="1636" h="1935" extrusionOk="0">
                    <a:moveTo>
                      <a:pt x="1635" y="0"/>
                    </a:moveTo>
                    <a:lnTo>
                      <a:pt x="1635" y="0"/>
                    </a:lnTo>
                    <a:cubicBezTo>
                      <a:pt x="1301" y="267"/>
                      <a:pt x="1001" y="567"/>
                      <a:pt x="734" y="901"/>
                    </a:cubicBezTo>
                    <a:cubicBezTo>
                      <a:pt x="434" y="1201"/>
                      <a:pt x="201" y="1535"/>
                      <a:pt x="1" y="1935"/>
                    </a:cubicBezTo>
                    <a:cubicBezTo>
                      <a:pt x="334" y="1668"/>
                      <a:pt x="668" y="1368"/>
                      <a:pt x="901" y="1034"/>
                    </a:cubicBezTo>
                    <a:cubicBezTo>
                      <a:pt x="1201" y="734"/>
                      <a:pt x="1435" y="400"/>
                      <a:pt x="1635"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5" name="Google Shape;1365;p46"/>
              <p:cNvSpPr/>
              <p:nvPr/>
            </p:nvSpPr>
            <p:spPr>
              <a:xfrm flipH="1">
                <a:off x="6148775" y="2111792"/>
                <a:ext cx="21085" cy="26135"/>
              </a:xfrm>
              <a:custGeom>
                <a:avLst/>
                <a:gdLst/>
                <a:ahLst/>
                <a:cxnLst/>
                <a:rect l="l" t="t" r="r" b="b"/>
                <a:pathLst>
                  <a:path w="1002" h="1242" extrusionOk="0">
                    <a:moveTo>
                      <a:pt x="950" y="0"/>
                    </a:moveTo>
                    <a:cubicBezTo>
                      <a:pt x="863" y="0"/>
                      <a:pt x="617" y="197"/>
                      <a:pt x="401" y="538"/>
                    </a:cubicBezTo>
                    <a:cubicBezTo>
                      <a:pt x="167" y="871"/>
                      <a:pt x="0" y="1205"/>
                      <a:pt x="67" y="1238"/>
                    </a:cubicBezTo>
                    <a:cubicBezTo>
                      <a:pt x="73" y="1240"/>
                      <a:pt x="79" y="1241"/>
                      <a:pt x="85" y="1241"/>
                    </a:cubicBezTo>
                    <a:cubicBezTo>
                      <a:pt x="186" y="1241"/>
                      <a:pt x="347" y="986"/>
                      <a:pt x="568" y="671"/>
                    </a:cubicBezTo>
                    <a:cubicBezTo>
                      <a:pt x="801" y="304"/>
                      <a:pt x="1001" y="37"/>
                      <a:pt x="968" y="4"/>
                    </a:cubicBezTo>
                    <a:cubicBezTo>
                      <a:pt x="963" y="2"/>
                      <a:pt x="957" y="0"/>
                      <a:pt x="950"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6" name="Google Shape;1366;p46"/>
              <p:cNvSpPr/>
              <p:nvPr/>
            </p:nvSpPr>
            <p:spPr>
              <a:xfrm flipH="1">
                <a:off x="5981719" y="1823383"/>
                <a:ext cx="141805" cy="283590"/>
              </a:xfrm>
              <a:custGeom>
                <a:avLst/>
                <a:gdLst/>
                <a:ahLst/>
                <a:cxnLst/>
                <a:rect l="l" t="t" r="r" b="b"/>
                <a:pathLst>
                  <a:path w="6739" h="13477" extrusionOk="0">
                    <a:moveTo>
                      <a:pt x="5971" y="0"/>
                    </a:moveTo>
                    <a:cubicBezTo>
                      <a:pt x="4904" y="100"/>
                      <a:pt x="4737" y="867"/>
                      <a:pt x="4770" y="1802"/>
                    </a:cubicBezTo>
                    <a:cubicBezTo>
                      <a:pt x="4803" y="2235"/>
                      <a:pt x="5137" y="3736"/>
                      <a:pt x="5137" y="3736"/>
                    </a:cubicBezTo>
                    <a:lnTo>
                      <a:pt x="4803" y="5471"/>
                    </a:lnTo>
                    <a:cubicBezTo>
                      <a:pt x="4737" y="4604"/>
                      <a:pt x="4537" y="3736"/>
                      <a:pt x="4136" y="2936"/>
                    </a:cubicBezTo>
                    <a:cubicBezTo>
                      <a:pt x="4048" y="2784"/>
                      <a:pt x="3916" y="2728"/>
                      <a:pt x="3774" y="2728"/>
                    </a:cubicBezTo>
                    <a:cubicBezTo>
                      <a:pt x="3541" y="2728"/>
                      <a:pt x="3281" y="2878"/>
                      <a:pt x="3136" y="3002"/>
                    </a:cubicBezTo>
                    <a:cubicBezTo>
                      <a:pt x="2735" y="3403"/>
                      <a:pt x="2935" y="3903"/>
                      <a:pt x="3102" y="5204"/>
                    </a:cubicBezTo>
                    <a:cubicBezTo>
                      <a:pt x="3369" y="7672"/>
                      <a:pt x="3269" y="8039"/>
                      <a:pt x="3269" y="8039"/>
                    </a:cubicBezTo>
                    <a:cubicBezTo>
                      <a:pt x="3236" y="7139"/>
                      <a:pt x="3002" y="6205"/>
                      <a:pt x="2569" y="5404"/>
                    </a:cubicBezTo>
                    <a:cubicBezTo>
                      <a:pt x="2386" y="5039"/>
                      <a:pt x="2163" y="4817"/>
                      <a:pt x="1931" y="4817"/>
                    </a:cubicBezTo>
                    <a:cubicBezTo>
                      <a:pt x="1866" y="4817"/>
                      <a:pt x="1800" y="4834"/>
                      <a:pt x="1735" y="4870"/>
                    </a:cubicBezTo>
                    <a:cubicBezTo>
                      <a:pt x="1468" y="5004"/>
                      <a:pt x="1101" y="5604"/>
                      <a:pt x="1368" y="6538"/>
                    </a:cubicBezTo>
                    <a:cubicBezTo>
                      <a:pt x="1901" y="8273"/>
                      <a:pt x="2035" y="9374"/>
                      <a:pt x="1968" y="9874"/>
                    </a:cubicBezTo>
                    <a:cubicBezTo>
                      <a:pt x="1635" y="9407"/>
                      <a:pt x="1334" y="8907"/>
                      <a:pt x="1101" y="8406"/>
                    </a:cubicBezTo>
                    <a:cubicBezTo>
                      <a:pt x="1034" y="8189"/>
                      <a:pt x="859" y="8081"/>
                      <a:pt x="680" y="8081"/>
                    </a:cubicBezTo>
                    <a:cubicBezTo>
                      <a:pt x="500" y="8081"/>
                      <a:pt x="317" y="8189"/>
                      <a:pt x="234" y="8406"/>
                    </a:cubicBezTo>
                    <a:cubicBezTo>
                      <a:pt x="0" y="9007"/>
                      <a:pt x="100" y="9207"/>
                      <a:pt x="567" y="10908"/>
                    </a:cubicBezTo>
                    <a:cubicBezTo>
                      <a:pt x="801" y="11775"/>
                      <a:pt x="1168" y="13477"/>
                      <a:pt x="1168" y="13477"/>
                    </a:cubicBezTo>
                    <a:cubicBezTo>
                      <a:pt x="1168" y="13477"/>
                      <a:pt x="4303" y="11041"/>
                      <a:pt x="4737" y="9941"/>
                    </a:cubicBezTo>
                    <a:cubicBezTo>
                      <a:pt x="4803" y="9707"/>
                      <a:pt x="6738" y="6672"/>
                      <a:pt x="6738" y="5471"/>
                    </a:cubicBezTo>
                    <a:lnTo>
                      <a:pt x="6738" y="3269"/>
                    </a:lnTo>
                    <a:lnTo>
                      <a:pt x="5971" y="0"/>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7" name="Google Shape;1367;p46"/>
              <p:cNvSpPr/>
              <p:nvPr/>
            </p:nvSpPr>
            <p:spPr>
              <a:xfrm flipH="1">
                <a:off x="6008401" y="1939201"/>
                <a:ext cx="19675" cy="100457"/>
              </a:xfrm>
              <a:custGeom>
                <a:avLst/>
                <a:gdLst/>
                <a:ahLst/>
                <a:cxnLst/>
                <a:rect l="l" t="t" r="r" b="b"/>
                <a:pathLst>
                  <a:path w="935" h="4774" extrusionOk="0">
                    <a:moveTo>
                      <a:pt x="234" y="0"/>
                    </a:moveTo>
                    <a:cubicBezTo>
                      <a:pt x="334" y="834"/>
                      <a:pt x="468" y="1668"/>
                      <a:pt x="634" y="2502"/>
                    </a:cubicBezTo>
                    <a:cubicBezTo>
                      <a:pt x="668" y="2669"/>
                      <a:pt x="701" y="2836"/>
                      <a:pt x="701" y="2969"/>
                    </a:cubicBezTo>
                    <a:cubicBezTo>
                      <a:pt x="701" y="3136"/>
                      <a:pt x="701" y="3269"/>
                      <a:pt x="668" y="3403"/>
                    </a:cubicBezTo>
                    <a:cubicBezTo>
                      <a:pt x="568" y="3636"/>
                      <a:pt x="468" y="3903"/>
                      <a:pt x="334" y="4136"/>
                    </a:cubicBezTo>
                    <a:cubicBezTo>
                      <a:pt x="201" y="4337"/>
                      <a:pt x="101" y="4537"/>
                      <a:pt x="1" y="4770"/>
                    </a:cubicBezTo>
                    <a:cubicBezTo>
                      <a:pt x="3" y="4773"/>
                      <a:pt x="6" y="4774"/>
                      <a:pt x="10" y="4774"/>
                    </a:cubicBezTo>
                    <a:cubicBezTo>
                      <a:pt x="63" y="4774"/>
                      <a:pt x="251" y="4577"/>
                      <a:pt x="468" y="4237"/>
                    </a:cubicBezTo>
                    <a:cubicBezTo>
                      <a:pt x="634" y="4003"/>
                      <a:pt x="768" y="3736"/>
                      <a:pt x="835" y="3469"/>
                    </a:cubicBezTo>
                    <a:cubicBezTo>
                      <a:pt x="901" y="3303"/>
                      <a:pt x="935" y="3136"/>
                      <a:pt x="935" y="2969"/>
                    </a:cubicBezTo>
                    <a:cubicBezTo>
                      <a:pt x="901" y="2802"/>
                      <a:pt x="868" y="2635"/>
                      <a:pt x="868" y="2469"/>
                    </a:cubicBezTo>
                    <a:cubicBezTo>
                      <a:pt x="734" y="1601"/>
                      <a:pt x="534" y="767"/>
                      <a:pt x="23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8" name="Google Shape;1368;p46"/>
              <p:cNvSpPr/>
              <p:nvPr/>
            </p:nvSpPr>
            <p:spPr>
              <a:xfrm flipH="1">
                <a:off x="6036472" y="1934277"/>
                <a:ext cx="35814" cy="116533"/>
              </a:xfrm>
              <a:custGeom>
                <a:avLst/>
                <a:gdLst/>
                <a:ahLst/>
                <a:cxnLst/>
                <a:rect l="l" t="t" r="r" b="b"/>
                <a:pathLst>
                  <a:path w="1702" h="5538" extrusionOk="0">
                    <a:moveTo>
                      <a:pt x="33" y="1"/>
                    </a:moveTo>
                    <a:cubicBezTo>
                      <a:pt x="0" y="1"/>
                      <a:pt x="434" y="1202"/>
                      <a:pt x="901" y="2736"/>
                    </a:cubicBezTo>
                    <a:cubicBezTo>
                      <a:pt x="1134" y="3503"/>
                      <a:pt x="1334" y="4204"/>
                      <a:pt x="1468" y="4704"/>
                    </a:cubicBezTo>
                    <a:cubicBezTo>
                      <a:pt x="1535" y="4971"/>
                      <a:pt x="1601" y="5238"/>
                      <a:pt x="1701" y="5538"/>
                    </a:cubicBezTo>
                    <a:cubicBezTo>
                      <a:pt x="1701" y="5238"/>
                      <a:pt x="1701" y="4971"/>
                      <a:pt x="1601" y="4704"/>
                    </a:cubicBezTo>
                    <a:cubicBezTo>
                      <a:pt x="1535" y="4170"/>
                      <a:pt x="1334" y="3470"/>
                      <a:pt x="1101" y="2703"/>
                    </a:cubicBezTo>
                    <a:cubicBezTo>
                      <a:pt x="867" y="1769"/>
                      <a:pt x="500" y="835"/>
                      <a:pt x="33"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9" name="Google Shape;1369;p46"/>
              <p:cNvSpPr/>
              <p:nvPr/>
            </p:nvSpPr>
            <p:spPr>
              <a:xfrm flipH="1">
                <a:off x="6065952" y="2000961"/>
                <a:ext cx="34426" cy="84254"/>
              </a:xfrm>
              <a:custGeom>
                <a:avLst/>
                <a:gdLst/>
                <a:ahLst/>
                <a:cxnLst/>
                <a:rect l="l" t="t" r="r" b="b"/>
                <a:pathLst>
                  <a:path w="1636" h="4004" extrusionOk="0">
                    <a:moveTo>
                      <a:pt x="1" y="1"/>
                    </a:moveTo>
                    <a:cubicBezTo>
                      <a:pt x="34" y="234"/>
                      <a:pt x="101" y="434"/>
                      <a:pt x="201" y="634"/>
                    </a:cubicBezTo>
                    <a:cubicBezTo>
                      <a:pt x="368" y="968"/>
                      <a:pt x="668" y="1435"/>
                      <a:pt x="935" y="1969"/>
                    </a:cubicBezTo>
                    <a:cubicBezTo>
                      <a:pt x="1168" y="2402"/>
                      <a:pt x="1368" y="2869"/>
                      <a:pt x="1469" y="3370"/>
                    </a:cubicBezTo>
                    <a:cubicBezTo>
                      <a:pt x="1469" y="3570"/>
                      <a:pt x="1502" y="3770"/>
                      <a:pt x="1535" y="4003"/>
                    </a:cubicBezTo>
                    <a:cubicBezTo>
                      <a:pt x="1635" y="3770"/>
                      <a:pt x="1635" y="3570"/>
                      <a:pt x="1602" y="3336"/>
                    </a:cubicBezTo>
                    <a:cubicBezTo>
                      <a:pt x="1535" y="2836"/>
                      <a:pt x="1402" y="2302"/>
                      <a:pt x="1135" y="1869"/>
                    </a:cubicBezTo>
                    <a:cubicBezTo>
                      <a:pt x="835" y="1335"/>
                      <a:pt x="535" y="868"/>
                      <a:pt x="334" y="534"/>
                    </a:cubicBezTo>
                    <a:cubicBezTo>
                      <a:pt x="134" y="201"/>
                      <a:pt x="34" y="1"/>
                      <a:pt x="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0" name="Google Shape;1370;p46"/>
              <p:cNvSpPr/>
              <p:nvPr/>
            </p:nvSpPr>
            <p:spPr>
              <a:xfrm flipH="1">
                <a:off x="6480784" y="4484354"/>
                <a:ext cx="414158" cy="120047"/>
              </a:xfrm>
              <a:custGeom>
                <a:avLst/>
                <a:gdLst/>
                <a:ahLst/>
                <a:cxnLst/>
                <a:rect l="l" t="t" r="r" b="b"/>
                <a:pathLst>
                  <a:path w="19682" h="5705" extrusionOk="0">
                    <a:moveTo>
                      <a:pt x="9407" y="0"/>
                    </a:moveTo>
                    <a:cubicBezTo>
                      <a:pt x="7671" y="691"/>
                      <a:pt x="5830" y="1040"/>
                      <a:pt x="3991" y="1040"/>
                    </a:cubicBezTo>
                    <a:cubicBezTo>
                      <a:pt x="2897" y="1040"/>
                      <a:pt x="1804" y="916"/>
                      <a:pt x="734" y="668"/>
                    </a:cubicBezTo>
                    <a:lnTo>
                      <a:pt x="1" y="467"/>
                    </a:lnTo>
                    <a:lnTo>
                      <a:pt x="1" y="5638"/>
                    </a:lnTo>
                    <a:lnTo>
                      <a:pt x="19681" y="5704"/>
                    </a:lnTo>
                    <a:cubicBezTo>
                      <a:pt x="19581" y="3836"/>
                      <a:pt x="9407" y="0"/>
                      <a:pt x="9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2132963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506385" y="1812818"/>
            <a:ext cx="2273100" cy="496200"/>
          </a:xfrm>
        </p:spPr>
        <p:txBody>
          <a:bodyPr/>
          <a:lstStyle/>
          <a:p>
            <a:r>
              <a:rPr lang="es-MX" dirty="0"/>
              <a:t>Análisis de la Exposición</a:t>
            </a:r>
          </a:p>
        </p:txBody>
      </p:sp>
      <p:sp>
        <p:nvSpPr>
          <p:cNvPr id="3" name="Subtítulo 2"/>
          <p:cNvSpPr>
            <a:spLocks noGrp="1"/>
          </p:cNvSpPr>
          <p:nvPr>
            <p:ph type="subTitle" idx="2"/>
          </p:nvPr>
        </p:nvSpPr>
        <p:spPr>
          <a:xfrm>
            <a:off x="5600996" y="1048011"/>
            <a:ext cx="2960100" cy="496200"/>
          </a:xfrm>
        </p:spPr>
        <p:txBody>
          <a:bodyPr/>
          <a:lstStyle/>
          <a:p>
            <a:r>
              <a:rPr lang="es-MX" dirty="0"/>
              <a:t>Climatología de referencia </a:t>
            </a:r>
          </a:p>
        </p:txBody>
      </p:sp>
      <p:sp>
        <p:nvSpPr>
          <p:cNvPr id="4" name="Subtítulo 3"/>
          <p:cNvSpPr>
            <a:spLocks noGrp="1"/>
          </p:cNvSpPr>
          <p:nvPr>
            <p:ph type="subTitle" idx="3"/>
          </p:nvPr>
        </p:nvSpPr>
        <p:spPr>
          <a:xfrm>
            <a:off x="5600996" y="1862519"/>
            <a:ext cx="2702191" cy="496200"/>
          </a:xfrm>
        </p:spPr>
        <p:txBody>
          <a:bodyPr/>
          <a:lstStyle/>
          <a:p>
            <a:pPr algn="ctr"/>
            <a:r>
              <a:rPr lang="es-MX" dirty="0"/>
              <a:t>Eventos meteorológicos extremos</a:t>
            </a:r>
          </a:p>
        </p:txBody>
      </p:sp>
      <p:sp>
        <p:nvSpPr>
          <p:cNvPr id="5" name="Subtítulo 4"/>
          <p:cNvSpPr>
            <a:spLocks noGrp="1"/>
          </p:cNvSpPr>
          <p:nvPr>
            <p:ph type="subTitle" idx="4"/>
          </p:nvPr>
        </p:nvSpPr>
        <p:spPr>
          <a:xfrm>
            <a:off x="415718" y="2783517"/>
            <a:ext cx="2549700" cy="840000"/>
          </a:xfrm>
        </p:spPr>
        <p:txBody>
          <a:bodyPr/>
          <a:lstStyle/>
          <a:p>
            <a:r>
              <a:rPr lang="es-MX" dirty="0"/>
              <a:t>Considera : </a:t>
            </a:r>
          </a:p>
        </p:txBody>
      </p:sp>
      <p:sp>
        <p:nvSpPr>
          <p:cNvPr id="6" name="Título 5"/>
          <p:cNvSpPr>
            <a:spLocks noGrp="1"/>
          </p:cNvSpPr>
          <p:nvPr>
            <p:ph type="title"/>
          </p:nvPr>
        </p:nvSpPr>
        <p:spPr>
          <a:xfrm>
            <a:off x="326258" y="119020"/>
            <a:ext cx="7673723" cy="1108500"/>
          </a:xfrm>
        </p:spPr>
        <p:txBody>
          <a:bodyPr/>
          <a:lstStyle/>
          <a:p>
            <a:r>
              <a:rPr lang="es-MX" sz="2800" dirty="0"/>
              <a:t>Diagnostico de Vulnerabilidad</a:t>
            </a:r>
          </a:p>
        </p:txBody>
      </p:sp>
      <p:sp>
        <p:nvSpPr>
          <p:cNvPr id="9" name="Subtítulo 3"/>
          <p:cNvSpPr txBox="1">
            <a:spLocks/>
          </p:cNvSpPr>
          <p:nvPr/>
        </p:nvSpPr>
        <p:spPr>
          <a:xfrm>
            <a:off x="5548118" y="2748303"/>
            <a:ext cx="2702191" cy="49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Poppins"/>
              <a:buNone/>
              <a:defRPr sz="14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algn="ctr"/>
            <a:r>
              <a:rPr lang="es-MX" dirty="0"/>
              <a:t>Escenarios de Cambio Climático</a:t>
            </a:r>
          </a:p>
        </p:txBody>
      </p:sp>
      <p:sp>
        <p:nvSpPr>
          <p:cNvPr id="10" name="Subtítulo 1"/>
          <p:cNvSpPr txBox="1">
            <a:spLocks/>
          </p:cNvSpPr>
          <p:nvPr/>
        </p:nvSpPr>
        <p:spPr>
          <a:xfrm>
            <a:off x="2515307" y="3023842"/>
            <a:ext cx="2273100" cy="49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Poppins"/>
              <a:buNone/>
              <a:defRPr sz="14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r>
              <a:rPr lang="es-MX" dirty="0"/>
              <a:t>Sensibilidad </a:t>
            </a:r>
          </a:p>
        </p:txBody>
      </p:sp>
      <p:sp>
        <p:nvSpPr>
          <p:cNvPr id="11" name="Subtítulo 1"/>
          <p:cNvSpPr txBox="1">
            <a:spLocks/>
          </p:cNvSpPr>
          <p:nvPr/>
        </p:nvSpPr>
        <p:spPr>
          <a:xfrm>
            <a:off x="2214882" y="4158953"/>
            <a:ext cx="2273100" cy="49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Poppins"/>
              <a:buNone/>
              <a:defRPr sz="14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algn="ctr"/>
            <a:r>
              <a:rPr lang="es-MX" dirty="0"/>
              <a:t>Capacidad</a:t>
            </a:r>
          </a:p>
          <a:p>
            <a:pPr algn="ctr"/>
            <a:r>
              <a:rPr lang="es-MX" dirty="0"/>
              <a:t>adaptativa</a:t>
            </a:r>
          </a:p>
        </p:txBody>
      </p:sp>
      <p:grpSp>
        <p:nvGrpSpPr>
          <p:cNvPr id="12" name="Google Shape;1177;p43"/>
          <p:cNvGrpSpPr/>
          <p:nvPr/>
        </p:nvGrpSpPr>
        <p:grpSpPr>
          <a:xfrm>
            <a:off x="2150980" y="1915981"/>
            <a:ext cx="332100" cy="332100"/>
            <a:chOff x="3980075" y="1928325"/>
            <a:chExt cx="332100" cy="332100"/>
          </a:xfrm>
        </p:grpSpPr>
        <p:sp>
          <p:nvSpPr>
            <p:cNvPr id="13" name="Google Shape;1178;p43"/>
            <p:cNvSpPr/>
            <p:nvPr/>
          </p:nvSpPr>
          <p:spPr>
            <a:xfrm>
              <a:off x="3980075" y="1928325"/>
              <a:ext cx="332100" cy="332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179;p43"/>
            <p:cNvSpPr/>
            <p:nvPr/>
          </p:nvSpPr>
          <p:spPr>
            <a:xfrm>
              <a:off x="4072008" y="2025939"/>
              <a:ext cx="176586" cy="131212"/>
            </a:xfrm>
            <a:custGeom>
              <a:avLst/>
              <a:gdLst/>
              <a:ahLst/>
              <a:cxnLst/>
              <a:rect l="l" t="t" r="r" b="b"/>
              <a:pathLst>
                <a:path w="4347" h="3238" extrusionOk="0">
                  <a:moveTo>
                    <a:pt x="4138" y="1"/>
                  </a:moveTo>
                  <a:cubicBezTo>
                    <a:pt x="4088" y="1"/>
                    <a:pt x="4043" y="16"/>
                    <a:pt x="4012" y="46"/>
                  </a:cubicBezTo>
                  <a:lnTo>
                    <a:pt x="1338" y="2751"/>
                  </a:lnTo>
                  <a:lnTo>
                    <a:pt x="335" y="1596"/>
                  </a:lnTo>
                  <a:cubicBezTo>
                    <a:pt x="301" y="1546"/>
                    <a:pt x="249" y="1524"/>
                    <a:pt x="199" y="1524"/>
                  </a:cubicBezTo>
                  <a:cubicBezTo>
                    <a:pt x="158" y="1524"/>
                    <a:pt x="119" y="1539"/>
                    <a:pt x="91" y="1566"/>
                  </a:cubicBezTo>
                  <a:cubicBezTo>
                    <a:pt x="0" y="1627"/>
                    <a:pt x="0" y="1748"/>
                    <a:pt x="61" y="1840"/>
                  </a:cubicBezTo>
                  <a:lnTo>
                    <a:pt x="1186" y="3177"/>
                  </a:lnTo>
                  <a:cubicBezTo>
                    <a:pt x="1216" y="3207"/>
                    <a:pt x="1277" y="3238"/>
                    <a:pt x="1338" y="3238"/>
                  </a:cubicBezTo>
                  <a:cubicBezTo>
                    <a:pt x="1398" y="3238"/>
                    <a:pt x="1459" y="3207"/>
                    <a:pt x="1490" y="3177"/>
                  </a:cubicBezTo>
                  <a:lnTo>
                    <a:pt x="4286" y="320"/>
                  </a:lnTo>
                  <a:cubicBezTo>
                    <a:pt x="4347" y="229"/>
                    <a:pt x="4347" y="137"/>
                    <a:pt x="4286" y="46"/>
                  </a:cubicBezTo>
                  <a:cubicBezTo>
                    <a:pt x="4240" y="16"/>
                    <a:pt x="4187" y="1"/>
                    <a:pt x="4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183;p43"/>
          <p:cNvGrpSpPr/>
          <p:nvPr/>
        </p:nvGrpSpPr>
        <p:grpSpPr>
          <a:xfrm>
            <a:off x="2150980" y="4238259"/>
            <a:ext cx="332100" cy="332100"/>
            <a:chOff x="3980075" y="1928325"/>
            <a:chExt cx="332100" cy="332100"/>
          </a:xfrm>
        </p:grpSpPr>
        <p:sp>
          <p:nvSpPr>
            <p:cNvPr id="16" name="Google Shape;1184;p43"/>
            <p:cNvSpPr/>
            <p:nvPr/>
          </p:nvSpPr>
          <p:spPr>
            <a:xfrm>
              <a:off x="3980075" y="1928325"/>
              <a:ext cx="332100" cy="332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185;p43"/>
            <p:cNvSpPr/>
            <p:nvPr/>
          </p:nvSpPr>
          <p:spPr>
            <a:xfrm>
              <a:off x="4072008" y="2025939"/>
              <a:ext cx="176586" cy="131212"/>
            </a:xfrm>
            <a:custGeom>
              <a:avLst/>
              <a:gdLst/>
              <a:ahLst/>
              <a:cxnLst/>
              <a:rect l="l" t="t" r="r" b="b"/>
              <a:pathLst>
                <a:path w="4347" h="3238" extrusionOk="0">
                  <a:moveTo>
                    <a:pt x="4138" y="1"/>
                  </a:moveTo>
                  <a:cubicBezTo>
                    <a:pt x="4088" y="1"/>
                    <a:pt x="4043" y="16"/>
                    <a:pt x="4012" y="46"/>
                  </a:cubicBezTo>
                  <a:lnTo>
                    <a:pt x="1338" y="2751"/>
                  </a:lnTo>
                  <a:lnTo>
                    <a:pt x="335" y="1596"/>
                  </a:lnTo>
                  <a:cubicBezTo>
                    <a:pt x="301" y="1546"/>
                    <a:pt x="249" y="1524"/>
                    <a:pt x="199" y="1524"/>
                  </a:cubicBezTo>
                  <a:cubicBezTo>
                    <a:pt x="158" y="1524"/>
                    <a:pt x="119" y="1539"/>
                    <a:pt x="91" y="1566"/>
                  </a:cubicBezTo>
                  <a:cubicBezTo>
                    <a:pt x="0" y="1627"/>
                    <a:pt x="0" y="1748"/>
                    <a:pt x="61" y="1840"/>
                  </a:cubicBezTo>
                  <a:lnTo>
                    <a:pt x="1186" y="3177"/>
                  </a:lnTo>
                  <a:cubicBezTo>
                    <a:pt x="1216" y="3207"/>
                    <a:pt x="1277" y="3238"/>
                    <a:pt x="1338" y="3238"/>
                  </a:cubicBezTo>
                  <a:cubicBezTo>
                    <a:pt x="1398" y="3238"/>
                    <a:pt x="1459" y="3207"/>
                    <a:pt x="1490" y="3177"/>
                  </a:cubicBezTo>
                  <a:lnTo>
                    <a:pt x="4286" y="320"/>
                  </a:lnTo>
                  <a:cubicBezTo>
                    <a:pt x="4347" y="229"/>
                    <a:pt x="4347" y="137"/>
                    <a:pt x="4286" y="46"/>
                  </a:cubicBezTo>
                  <a:cubicBezTo>
                    <a:pt x="4240" y="16"/>
                    <a:pt x="4187" y="1"/>
                    <a:pt x="4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 name="Google Shape;1183;p43"/>
          <p:cNvGrpSpPr/>
          <p:nvPr/>
        </p:nvGrpSpPr>
        <p:grpSpPr>
          <a:xfrm>
            <a:off x="2174285" y="3157997"/>
            <a:ext cx="332100" cy="332100"/>
            <a:chOff x="3980075" y="1928325"/>
            <a:chExt cx="332100" cy="332100"/>
          </a:xfrm>
        </p:grpSpPr>
        <p:sp>
          <p:nvSpPr>
            <p:cNvPr id="19" name="Google Shape;1184;p43"/>
            <p:cNvSpPr/>
            <p:nvPr/>
          </p:nvSpPr>
          <p:spPr>
            <a:xfrm>
              <a:off x="3980075" y="1928325"/>
              <a:ext cx="332100" cy="332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185;p43"/>
            <p:cNvSpPr/>
            <p:nvPr/>
          </p:nvSpPr>
          <p:spPr>
            <a:xfrm>
              <a:off x="4072008" y="2025939"/>
              <a:ext cx="176586" cy="131212"/>
            </a:xfrm>
            <a:custGeom>
              <a:avLst/>
              <a:gdLst/>
              <a:ahLst/>
              <a:cxnLst/>
              <a:rect l="l" t="t" r="r" b="b"/>
              <a:pathLst>
                <a:path w="4347" h="3238" extrusionOk="0">
                  <a:moveTo>
                    <a:pt x="4138" y="1"/>
                  </a:moveTo>
                  <a:cubicBezTo>
                    <a:pt x="4088" y="1"/>
                    <a:pt x="4043" y="16"/>
                    <a:pt x="4012" y="46"/>
                  </a:cubicBezTo>
                  <a:lnTo>
                    <a:pt x="1338" y="2751"/>
                  </a:lnTo>
                  <a:lnTo>
                    <a:pt x="335" y="1596"/>
                  </a:lnTo>
                  <a:cubicBezTo>
                    <a:pt x="301" y="1546"/>
                    <a:pt x="249" y="1524"/>
                    <a:pt x="199" y="1524"/>
                  </a:cubicBezTo>
                  <a:cubicBezTo>
                    <a:pt x="158" y="1524"/>
                    <a:pt x="119" y="1539"/>
                    <a:pt x="91" y="1566"/>
                  </a:cubicBezTo>
                  <a:cubicBezTo>
                    <a:pt x="0" y="1627"/>
                    <a:pt x="0" y="1748"/>
                    <a:pt x="61" y="1840"/>
                  </a:cubicBezTo>
                  <a:lnTo>
                    <a:pt x="1186" y="3177"/>
                  </a:lnTo>
                  <a:cubicBezTo>
                    <a:pt x="1216" y="3207"/>
                    <a:pt x="1277" y="3238"/>
                    <a:pt x="1338" y="3238"/>
                  </a:cubicBezTo>
                  <a:cubicBezTo>
                    <a:pt x="1398" y="3238"/>
                    <a:pt x="1459" y="3207"/>
                    <a:pt x="1490" y="3177"/>
                  </a:cubicBezTo>
                  <a:lnTo>
                    <a:pt x="4286" y="320"/>
                  </a:lnTo>
                  <a:cubicBezTo>
                    <a:pt x="4347" y="229"/>
                    <a:pt x="4347" y="137"/>
                    <a:pt x="4286" y="46"/>
                  </a:cubicBezTo>
                  <a:cubicBezTo>
                    <a:pt x="4240" y="16"/>
                    <a:pt x="4187" y="1"/>
                    <a:pt x="4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 name="Google Shape;2782;p61"/>
          <p:cNvSpPr/>
          <p:nvPr/>
        </p:nvSpPr>
        <p:spPr>
          <a:xfrm>
            <a:off x="5341718" y="2809979"/>
            <a:ext cx="206400" cy="2064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2" name="Google Shape;2783;p61"/>
          <p:cNvSpPr/>
          <p:nvPr/>
        </p:nvSpPr>
        <p:spPr>
          <a:xfrm>
            <a:off x="5347986" y="1937600"/>
            <a:ext cx="206400" cy="206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cxnSp>
        <p:nvCxnSpPr>
          <p:cNvPr id="23" name="Google Shape;2786;p61"/>
          <p:cNvCxnSpPr>
            <a:stCxn id="21" idx="2"/>
          </p:cNvCxnSpPr>
          <p:nvPr/>
        </p:nvCxnSpPr>
        <p:spPr>
          <a:xfrm rot="10800000">
            <a:off x="4487982" y="2389701"/>
            <a:ext cx="853736" cy="523479"/>
          </a:xfrm>
          <a:prstGeom prst="bentConnector3">
            <a:avLst>
              <a:gd name="adj1" fmla="val 50000"/>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4" name="Google Shape;2787;p61"/>
          <p:cNvCxnSpPr/>
          <p:nvPr/>
        </p:nvCxnSpPr>
        <p:spPr>
          <a:xfrm rot="10800000" flipV="1">
            <a:off x="4422320" y="2020712"/>
            <a:ext cx="919398" cy="227368"/>
          </a:xfrm>
          <a:prstGeom prst="bentConnector3">
            <a:avLst>
              <a:gd name="adj1" fmla="val 50000"/>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26" name="Google Shape;2785;p61"/>
          <p:cNvSpPr/>
          <p:nvPr/>
        </p:nvSpPr>
        <p:spPr>
          <a:xfrm>
            <a:off x="5341718" y="1192911"/>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cxnSp>
        <p:nvCxnSpPr>
          <p:cNvPr id="29" name="Conector angular 28"/>
          <p:cNvCxnSpPr>
            <a:endCxn id="26" idx="2"/>
          </p:cNvCxnSpPr>
          <p:nvPr/>
        </p:nvCxnSpPr>
        <p:spPr>
          <a:xfrm flipV="1">
            <a:off x="4396154" y="1296111"/>
            <a:ext cx="945564" cy="597389"/>
          </a:xfrm>
          <a:prstGeom prst="bentConnector3">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4683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0" y="282372"/>
            <a:ext cx="4508493" cy="2594391"/>
          </a:xfrm>
        </p:spPr>
        <p:txBody>
          <a:bodyPr/>
          <a:lstStyle/>
          <a:p>
            <a:pPr algn="r"/>
            <a:r>
              <a:rPr lang="es-MX" sz="2800" dirty="0">
                <a:latin typeface="Calibri" panose="020F0502020204030204" pitchFamily="34" charset="0"/>
                <a:ea typeface="Calibri" panose="020F0502020204030204" pitchFamily="34" charset="0"/>
                <a:cs typeface="Times New Roman" panose="02020603050405020304" pitchFamily="18" charset="0"/>
              </a:rPr>
              <a:t>Tendencia en número de días por año para definir aquellos cálidos, fríos y días de precipitación durante el periodo de 1981-2020</a:t>
            </a:r>
            <a:endParaRPr lang="es-MX" sz="2800" dirty="0"/>
          </a:p>
        </p:txBody>
      </p:sp>
      <p:pic>
        <p:nvPicPr>
          <p:cNvPr id="8" name="Picture 212" descr="Graphical user interface, application&#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4635507" y="119917"/>
            <a:ext cx="4508493" cy="5155467"/>
          </a:xfrm>
          <a:prstGeom prst="rect">
            <a:avLst/>
          </a:prstGeom>
        </p:spPr>
      </p:pic>
    </p:spTree>
    <p:extLst>
      <p:ext uri="{BB962C8B-B14F-4D97-AF65-F5344CB8AC3E}">
        <p14:creationId xmlns:p14="http://schemas.microsoft.com/office/powerpoint/2010/main" val="28908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2"/>
          </p:nvPr>
        </p:nvSpPr>
        <p:spPr>
          <a:xfrm>
            <a:off x="427869" y="3614512"/>
            <a:ext cx="3722101" cy="1257772"/>
          </a:xfrm>
        </p:spPr>
        <p:txBody>
          <a:bodyPr/>
          <a:lstStyle/>
          <a:p>
            <a:pPr algn="ctr"/>
            <a:r>
              <a:rPr lang="es-MX" dirty="0"/>
              <a:t>Suma de defunciones vinculadas a fenómenos hidrometeorológicos registrados durante 2000-2015</a:t>
            </a:r>
          </a:p>
        </p:txBody>
      </p:sp>
      <p:sp>
        <p:nvSpPr>
          <p:cNvPr id="4" name="Subtítulo 3"/>
          <p:cNvSpPr>
            <a:spLocks noGrp="1"/>
          </p:cNvSpPr>
          <p:nvPr>
            <p:ph type="subTitle" idx="3"/>
          </p:nvPr>
        </p:nvSpPr>
        <p:spPr>
          <a:xfrm>
            <a:off x="4572000" y="4021389"/>
            <a:ext cx="4281773" cy="496200"/>
          </a:xfrm>
        </p:spPr>
        <p:txBody>
          <a:bodyPr/>
          <a:lstStyle/>
          <a:p>
            <a:pPr algn="ctr"/>
            <a:r>
              <a:rPr lang="es-MX" dirty="0"/>
              <a:t>Porcentaje del total de daños en MDP por tipo de evento, exceptuando ciclones tropicales durante 2000-2015</a:t>
            </a:r>
          </a:p>
        </p:txBody>
      </p:sp>
      <p:graphicFrame>
        <p:nvGraphicFramePr>
          <p:cNvPr id="8" name="Gráfico 7"/>
          <p:cNvGraphicFramePr/>
          <p:nvPr>
            <p:extLst>
              <p:ext uri="{D42A27DB-BD31-4B8C-83A1-F6EECF244321}">
                <p14:modId xmlns:p14="http://schemas.microsoft.com/office/powerpoint/2010/main" val="3869285193"/>
              </p:ext>
            </p:extLst>
          </p:nvPr>
        </p:nvGraphicFramePr>
        <p:xfrm>
          <a:off x="316522" y="625911"/>
          <a:ext cx="4677509" cy="29908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D6F15CB1-277D-554F-92FA-464156AE0C15}"/>
              </a:ext>
            </a:extLst>
          </p:cNvPr>
          <p:cNvGraphicFramePr/>
          <p:nvPr>
            <p:extLst>
              <p:ext uri="{D42A27DB-BD31-4B8C-83A1-F6EECF244321}">
                <p14:modId xmlns:p14="http://schemas.microsoft.com/office/powerpoint/2010/main" val="352567426"/>
              </p:ext>
            </p:extLst>
          </p:nvPr>
        </p:nvGraphicFramePr>
        <p:xfrm>
          <a:off x="4033157" y="516617"/>
          <a:ext cx="5250063" cy="31677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916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151162" y="5673872"/>
            <a:ext cx="2273100" cy="496200"/>
          </a:xfrm>
        </p:spPr>
        <p:txBody>
          <a:bodyPr/>
          <a:lstStyle/>
          <a:p>
            <a:endParaRPr lang="es-MX" dirty="0"/>
          </a:p>
        </p:txBody>
      </p:sp>
      <p:sp>
        <p:nvSpPr>
          <p:cNvPr id="4" name="Subtítulo 3"/>
          <p:cNvSpPr>
            <a:spLocks noGrp="1"/>
          </p:cNvSpPr>
          <p:nvPr>
            <p:ph type="subTitle" idx="3"/>
          </p:nvPr>
        </p:nvSpPr>
        <p:spPr/>
        <p:txBody>
          <a:bodyPr/>
          <a:lstStyle/>
          <a:p>
            <a:endParaRPr lang="es-MX"/>
          </a:p>
        </p:txBody>
      </p:sp>
      <p:sp>
        <p:nvSpPr>
          <p:cNvPr id="6" name="Título 5"/>
          <p:cNvSpPr>
            <a:spLocks noGrp="1"/>
          </p:cNvSpPr>
          <p:nvPr>
            <p:ph type="title"/>
          </p:nvPr>
        </p:nvSpPr>
        <p:spPr>
          <a:xfrm>
            <a:off x="157292" y="138801"/>
            <a:ext cx="8986708" cy="1108500"/>
          </a:xfrm>
        </p:spPr>
        <p:txBody>
          <a:bodyPr/>
          <a:lstStyle/>
          <a:p>
            <a:r>
              <a:rPr lang="es-MX" sz="2800" dirty="0"/>
              <a:t>Escenarios de Cambio Climático</a:t>
            </a:r>
          </a:p>
        </p:txBody>
      </p:sp>
      <p:pic>
        <p:nvPicPr>
          <p:cNvPr id="7" name="Imagen 6" descr="Treemap chart&#10;&#10;Description automatically generated"/>
          <p:cNvPicPr/>
          <p:nvPr/>
        </p:nvPicPr>
        <p:blipFill>
          <a:blip r:embed="rId3">
            <a:extLst>
              <a:ext uri="{28A0092B-C50C-407E-A947-70E740481C1C}">
                <a14:useLocalDpi xmlns:a14="http://schemas.microsoft.com/office/drawing/2010/main" val="0"/>
              </a:ext>
            </a:extLst>
          </a:blip>
          <a:srcRect/>
          <a:stretch>
            <a:fillRect/>
          </a:stretch>
        </p:blipFill>
        <p:spPr bwMode="auto">
          <a:xfrm>
            <a:off x="4697538" y="855784"/>
            <a:ext cx="3074862" cy="3947720"/>
          </a:xfrm>
          <a:prstGeom prst="rect">
            <a:avLst/>
          </a:prstGeom>
          <a:noFill/>
          <a:ln>
            <a:noFill/>
          </a:ln>
        </p:spPr>
      </p:pic>
      <p:pic>
        <p:nvPicPr>
          <p:cNvPr id="8" name="Imagen 7" descr="A screenshot of a computer&#10;&#10;Description automatically generated with medium confidence"/>
          <p:cNvPicPr/>
          <p:nvPr/>
        </p:nvPicPr>
        <p:blipFill>
          <a:blip r:embed="rId4">
            <a:extLst>
              <a:ext uri="{28A0092B-C50C-407E-A947-70E740481C1C}">
                <a14:useLocalDpi xmlns:a14="http://schemas.microsoft.com/office/drawing/2010/main" val="0"/>
              </a:ext>
            </a:extLst>
          </a:blip>
          <a:srcRect/>
          <a:stretch>
            <a:fillRect/>
          </a:stretch>
        </p:blipFill>
        <p:spPr bwMode="auto">
          <a:xfrm>
            <a:off x="820781" y="855784"/>
            <a:ext cx="3472702" cy="4122377"/>
          </a:xfrm>
          <a:prstGeom prst="rect">
            <a:avLst/>
          </a:prstGeom>
          <a:noFill/>
          <a:ln>
            <a:noFill/>
          </a:ln>
        </p:spPr>
      </p:pic>
    </p:spTree>
    <p:extLst>
      <p:ext uri="{BB962C8B-B14F-4D97-AF65-F5344CB8AC3E}">
        <p14:creationId xmlns:p14="http://schemas.microsoft.com/office/powerpoint/2010/main" val="262265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2"/>
          </p:nvPr>
        </p:nvSpPr>
        <p:spPr>
          <a:xfrm>
            <a:off x="1315981" y="3871214"/>
            <a:ext cx="2273100" cy="496200"/>
          </a:xfrm>
        </p:spPr>
        <p:txBody>
          <a:bodyPr/>
          <a:lstStyle/>
          <a:p>
            <a:endParaRPr lang="es-MX" dirty="0"/>
          </a:p>
        </p:txBody>
      </p:sp>
      <p:sp>
        <p:nvSpPr>
          <p:cNvPr id="4" name="Subtítulo 3"/>
          <p:cNvSpPr>
            <a:spLocks noGrp="1"/>
          </p:cNvSpPr>
          <p:nvPr>
            <p:ph type="subTitle" idx="3"/>
          </p:nvPr>
        </p:nvSpPr>
        <p:spPr>
          <a:xfrm>
            <a:off x="5130955" y="3871214"/>
            <a:ext cx="2273100" cy="496200"/>
          </a:xfrm>
        </p:spPr>
        <p:txBody>
          <a:bodyPr/>
          <a:lstStyle/>
          <a:p>
            <a:endParaRPr lang="es-MX"/>
          </a:p>
        </p:txBody>
      </p:sp>
      <p:pic>
        <p:nvPicPr>
          <p:cNvPr id="7" name="Imagen 6" descr="Graphical user interface&#10;&#10;Description automatically generated"/>
          <p:cNvPicPr/>
          <p:nvPr/>
        </p:nvPicPr>
        <p:blipFill>
          <a:blip r:embed="rId3">
            <a:extLst>
              <a:ext uri="{28A0092B-C50C-407E-A947-70E740481C1C}">
                <a14:useLocalDpi xmlns:a14="http://schemas.microsoft.com/office/drawing/2010/main" val="0"/>
              </a:ext>
            </a:extLst>
          </a:blip>
          <a:srcRect/>
          <a:stretch>
            <a:fillRect/>
          </a:stretch>
        </p:blipFill>
        <p:spPr bwMode="auto">
          <a:xfrm>
            <a:off x="4800861" y="618374"/>
            <a:ext cx="3352800" cy="3647440"/>
          </a:xfrm>
          <a:prstGeom prst="rect">
            <a:avLst/>
          </a:prstGeom>
          <a:noFill/>
          <a:ln>
            <a:noFill/>
          </a:ln>
        </p:spPr>
      </p:pic>
      <p:pic>
        <p:nvPicPr>
          <p:cNvPr id="8" name="Imagen 7" descr="Graphical user interface, application&#10;&#10;Description automatically generated"/>
          <p:cNvPicPr/>
          <p:nvPr/>
        </p:nvPicPr>
        <p:blipFill>
          <a:blip r:embed="rId4">
            <a:extLst>
              <a:ext uri="{28A0092B-C50C-407E-A947-70E740481C1C}">
                <a14:useLocalDpi xmlns:a14="http://schemas.microsoft.com/office/drawing/2010/main" val="0"/>
              </a:ext>
            </a:extLst>
          </a:blip>
          <a:srcRect/>
          <a:stretch>
            <a:fillRect/>
          </a:stretch>
        </p:blipFill>
        <p:spPr bwMode="auto">
          <a:xfrm>
            <a:off x="710091" y="618374"/>
            <a:ext cx="3484880" cy="3749040"/>
          </a:xfrm>
          <a:prstGeom prst="rect">
            <a:avLst/>
          </a:prstGeom>
          <a:noFill/>
          <a:ln>
            <a:noFill/>
          </a:ln>
        </p:spPr>
      </p:pic>
    </p:spTree>
    <p:extLst>
      <p:ext uri="{BB962C8B-B14F-4D97-AF65-F5344CB8AC3E}">
        <p14:creationId xmlns:p14="http://schemas.microsoft.com/office/powerpoint/2010/main" val="199192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60" name="Google Shape;3401;p68"/>
          <p:cNvSpPr txBox="1">
            <a:spLocks noGrp="1"/>
          </p:cNvSpPr>
          <p:nvPr>
            <p:ph type="title"/>
          </p:nvPr>
        </p:nvSpPr>
        <p:spPr>
          <a:xfrm>
            <a:off x="785310" y="1569911"/>
            <a:ext cx="4678708" cy="9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4800" dirty="0">
                <a:latin typeface="+mn-lt"/>
              </a:rPr>
              <a:t>Agenda Climática</a:t>
            </a:r>
            <a:endParaRPr sz="4800" dirty="0">
              <a:latin typeface="+mn-lt"/>
            </a:endParaRPr>
          </a:p>
        </p:txBody>
      </p:sp>
      <p:grpSp>
        <p:nvGrpSpPr>
          <p:cNvPr id="161" name="Google Shape;3420;p68"/>
          <p:cNvGrpSpPr/>
          <p:nvPr/>
        </p:nvGrpSpPr>
        <p:grpSpPr>
          <a:xfrm>
            <a:off x="737400" y="994175"/>
            <a:ext cx="7478700" cy="3634400"/>
            <a:chOff x="832650" y="975125"/>
            <a:chExt cx="7478700" cy="3634400"/>
          </a:xfrm>
        </p:grpSpPr>
        <p:grpSp>
          <p:nvGrpSpPr>
            <p:cNvPr id="162" name="Google Shape;3421;p68"/>
            <p:cNvGrpSpPr/>
            <p:nvPr/>
          </p:nvGrpSpPr>
          <p:grpSpPr>
            <a:xfrm>
              <a:off x="4396493" y="1317251"/>
              <a:ext cx="2456000" cy="3291425"/>
              <a:chOff x="1480957" y="1307283"/>
              <a:chExt cx="2456000" cy="3291425"/>
            </a:xfrm>
          </p:grpSpPr>
          <p:grpSp>
            <p:nvGrpSpPr>
              <p:cNvPr id="211" name="Google Shape;3422;p68"/>
              <p:cNvGrpSpPr/>
              <p:nvPr/>
            </p:nvGrpSpPr>
            <p:grpSpPr>
              <a:xfrm flipH="1">
                <a:off x="1480957" y="1307283"/>
                <a:ext cx="2456000" cy="3291425"/>
                <a:chOff x="718957" y="1307283"/>
                <a:chExt cx="2456000" cy="3291425"/>
              </a:xfrm>
            </p:grpSpPr>
            <p:sp>
              <p:nvSpPr>
                <p:cNvPr id="216" name="Google Shape;3423;p68"/>
                <p:cNvSpPr/>
                <p:nvPr/>
              </p:nvSpPr>
              <p:spPr>
                <a:xfrm>
                  <a:off x="1782807" y="1570533"/>
                  <a:ext cx="592725" cy="787275"/>
                </a:xfrm>
                <a:custGeom>
                  <a:avLst/>
                  <a:gdLst/>
                  <a:ahLst/>
                  <a:cxnLst/>
                  <a:rect l="l" t="t" r="r" b="b"/>
                  <a:pathLst>
                    <a:path w="23709" h="31491" extrusionOk="0">
                      <a:moveTo>
                        <a:pt x="4924" y="0"/>
                      </a:moveTo>
                      <a:lnTo>
                        <a:pt x="0" y="1733"/>
                      </a:lnTo>
                      <a:cubicBezTo>
                        <a:pt x="0" y="1733"/>
                        <a:pt x="2037" y="17843"/>
                        <a:pt x="4043" y="19058"/>
                      </a:cubicBezTo>
                      <a:cubicBezTo>
                        <a:pt x="5167" y="19758"/>
                        <a:pt x="20700" y="31490"/>
                        <a:pt x="20700" y="31490"/>
                      </a:cubicBezTo>
                      <a:lnTo>
                        <a:pt x="23709" y="22676"/>
                      </a:lnTo>
                      <a:lnTo>
                        <a:pt x="8876" y="13496"/>
                      </a:lnTo>
                      <a:lnTo>
                        <a:pt x="4924"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3424;p68"/>
                <p:cNvSpPr/>
                <p:nvPr/>
              </p:nvSpPr>
              <p:spPr>
                <a:xfrm>
                  <a:off x="1696757" y="1307283"/>
                  <a:ext cx="235000" cy="309625"/>
                </a:xfrm>
                <a:custGeom>
                  <a:avLst/>
                  <a:gdLst/>
                  <a:ahLst/>
                  <a:cxnLst/>
                  <a:rect l="l" t="t" r="r" b="b"/>
                  <a:pathLst>
                    <a:path w="9400" h="12385" extrusionOk="0">
                      <a:moveTo>
                        <a:pt x="3062" y="1"/>
                      </a:moveTo>
                      <a:cubicBezTo>
                        <a:pt x="2698" y="1"/>
                        <a:pt x="2349" y="503"/>
                        <a:pt x="2561" y="1138"/>
                      </a:cubicBezTo>
                      <a:cubicBezTo>
                        <a:pt x="2561" y="1138"/>
                        <a:pt x="2258" y="809"/>
                        <a:pt x="1999" y="809"/>
                      </a:cubicBezTo>
                      <a:cubicBezTo>
                        <a:pt x="1864" y="809"/>
                        <a:pt x="1742" y="898"/>
                        <a:pt x="1679" y="1169"/>
                      </a:cubicBezTo>
                      <a:cubicBezTo>
                        <a:pt x="1497" y="1959"/>
                        <a:pt x="2561" y="5850"/>
                        <a:pt x="2287" y="5880"/>
                      </a:cubicBezTo>
                      <a:cubicBezTo>
                        <a:pt x="2286" y="5880"/>
                        <a:pt x="2284" y="5880"/>
                        <a:pt x="2283" y="5880"/>
                      </a:cubicBezTo>
                      <a:cubicBezTo>
                        <a:pt x="2004" y="5880"/>
                        <a:pt x="978" y="2809"/>
                        <a:pt x="463" y="2688"/>
                      </a:cubicBezTo>
                      <a:cubicBezTo>
                        <a:pt x="438" y="2680"/>
                        <a:pt x="412" y="2675"/>
                        <a:pt x="388" y="2675"/>
                      </a:cubicBezTo>
                      <a:cubicBezTo>
                        <a:pt x="154" y="2675"/>
                        <a:pt x="0" y="3070"/>
                        <a:pt x="220" y="3813"/>
                      </a:cubicBezTo>
                      <a:cubicBezTo>
                        <a:pt x="433" y="4634"/>
                        <a:pt x="2226" y="10622"/>
                        <a:pt x="2652" y="11382"/>
                      </a:cubicBezTo>
                      <a:cubicBezTo>
                        <a:pt x="2834" y="11777"/>
                        <a:pt x="3138" y="12111"/>
                        <a:pt x="3533" y="12324"/>
                      </a:cubicBezTo>
                      <a:lnTo>
                        <a:pt x="7242" y="12385"/>
                      </a:lnTo>
                      <a:cubicBezTo>
                        <a:pt x="7242" y="12385"/>
                        <a:pt x="8488" y="11625"/>
                        <a:pt x="8792" y="10622"/>
                      </a:cubicBezTo>
                      <a:cubicBezTo>
                        <a:pt x="9065" y="9649"/>
                        <a:pt x="9400" y="3783"/>
                        <a:pt x="9400" y="3783"/>
                      </a:cubicBezTo>
                      <a:cubicBezTo>
                        <a:pt x="9400" y="3783"/>
                        <a:pt x="9354" y="3772"/>
                        <a:pt x="9279" y="3772"/>
                      </a:cubicBezTo>
                      <a:cubicBezTo>
                        <a:pt x="9046" y="3772"/>
                        <a:pt x="8528" y="3876"/>
                        <a:pt x="8184" y="4725"/>
                      </a:cubicBezTo>
                      <a:cubicBezTo>
                        <a:pt x="7880" y="5576"/>
                        <a:pt x="7606" y="6488"/>
                        <a:pt x="7424" y="7400"/>
                      </a:cubicBezTo>
                      <a:cubicBezTo>
                        <a:pt x="7424" y="7400"/>
                        <a:pt x="6634" y="4056"/>
                        <a:pt x="6360" y="2932"/>
                      </a:cubicBezTo>
                      <a:cubicBezTo>
                        <a:pt x="6117" y="1928"/>
                        <a:pt x="5691" y="409"/>
                        <a:pt x="5175" y="378"/>
                      </a:cubicBezTo>
                      <a:cubicBezTo>
                        <a:pt x="4628" y="378"/>
                        <a:pt x="5053" y="2324"/>
                        <a:pt x="5053" y="3175"/>
                      </a:cubicBezTo>
                      <a:cubicBezTo>
                        <a:pt x="5053" y="3991"/>
                        <a:pt x="5109" y="5144"/>
                        <a:pt x="5114" y="5236"/>
                      </a:cubicBezTo>
                      <a:lnTo>
                        <a:pt x="5114" y="5236"/>
                      </a:lnTo>
                      <a:cubicBezTo>
                        <a:pt x="5079" y="5058"/>
                        <a:pt x="4063" y="1289"/>
                        <a:pt x="3503" y="318"/>
                      </a:cubicBezTo>
                      <a:cubicBezTo>
                        <a:pt x="3383" y="96"/>
                        <a:pt x="3221" y="1"/>
                        <a:pt x="306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3425;p68"/>
                <p:cNvSpPr/>
                <p:nvPr/>
              </p:nvSpPr>
              <p:spPr>
                <a:xfrm>
                  <a:off x="1790407" y="1501383"/>
                  <a:ext cx="86650" cy="58525"/>
                </a:xfrm>
                <a:custGeom>
                  <a:avLst/>
                  <a:gdLst/>
                  <a:ahLst/>
                  <a:cxnLst/>
                  <a:rect l="l" t="t" r="r" b="b"/>
                  <a:pathLst>
                    <a:path w="3466" h="2341" extrusionOk="0">
                      <a:moveTo>
                        <a:pt x="3435" y="0"/>
                      </a:moveTo>
                      <a:cubicBezTo>
                        <a:pt x="3404" y="0"/>
                        <a:pt x="3192" y="152"/>
                        <a:pt x="2888" y="517"/>
                      </a:cubicBezTo>
                      <a:cubicBezTo>
                        <a:pt x="2543" y="919"/>
                        <a:pt x="2280" y="1402"/>
                        <a:pt x="2073" y="1941"/>
                      </a:cubicBezTo>
                      <a:lnTo>
                        <a:pt x="2073" y="1941"/>
                      </a:lnTo>
                      <a:cubicBezTo>
                        <a:pt x="1676" y="1619"/>
                        <a:pt x="1228" y="1352"/>
                        <a:pt x="730" y="1186"/>
                      </a:cubicBezTo>
                      <a:cubicBezTo>
                        <a:pt x="517" y="1095"/>
                        <a:pt x="274" y="1064"/>
                        <a:pt x="31" y="1064"/>
                      </a:cubicBezTo>
                      <a:cubicBezTo>
                        <a:pt x="0" y="1125"/>
                        <a:pt x="1094" y="1338"/>
                        <a:pt x="2037" y="2219"/>
                      </a:cubicBezTo>
                      <a:lnTo>
                        <a:pt x="2189" y="2341"/>
                      </a:lnTo>
                      <a:lnTo>
                        <a:pt x="2249" y="2159"/>
                      </a:lnTo>
                      <a:lnTo>
                        <a:pt x="2249" y="2098"/>
                      </a:lnTo>
                      <a:cubicBezTo>
                        <a:pt x="2675" y="852"/>
                        <a:pt x="3465" y="31"/>
                        <a:pt x="343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3426;p68"/>
                <p:cNvSpPr/>
                <p:nvPr/>
              </p:nvSpPr>
              <p:spPr>
                <a:xfrm>
                  <a:off x="1758482" y="1331933"/>
                  <a:ext cx="37250" cy="123875"/>
                </a:xfrm>
                <a:custGeom>
                  <a:avLst/>
                  <a:gdLst/>
                  <a:ahLst/>
                  <a:cxnLst/>
                  <a:rect l="l" t="t" r="r" b="b"/>
                  <a:pathLst>
                    <a:path w="1490" h="4955" extrusionOk="0">
                      <a:moveTo>
                        <a:pt x="61" y="0"/>
                      </a:moveTo>
                      <a:cubicBezTo>
                        <a:pt x="1" y="31"/>
                        <a:pt x="244" y="1125"/>
                        <a:pt x="669" y="2493"/>
                      </a:cubicBezTo>
                      <a:cubicBezTo>
                        <a:pt x="1095" y="3830"/>
                        <a:pt x="1368" y="4955"/>
                        <a:pt x="1429" y="4955"/>
                      </a:cubicBezTo>
                      <a:cubicBezTo>
                        <a:pt x="1490" y="4924"/>
                        <a:pt x="1338" y="3800"/>
                        <a:pt x="912" y="2432"/>
                      </a:cubicBezTo>
                      <a:cubicBezTo>
                        <a:pt x="669" y="1581"/>
                        <a:pt x="396" y="791"/>
                        <a:pt x="6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3427;p68"/>
                <p:cNvSpPr/>
                <p:nvPr/>
              </p:nvSpPr>
              <p:spPr>
                <a:xfrm>
                  <a:off x="1838282" y="1892558"/>
                  <a:ext cx="652750" cy="521475"/>
                </a:xfrm>
                <a:custGeom>
                  <a:avLst/>
                  <a:gdLst/>
                  <a:ahLst/>
                  <a:cxnLst/>
                  <a:rect l="l" t="t" r="r" b="b"/>
                  <a:pathLst>
                    <a:path w="26110" h="20859" extrusionOk="0">
                      <a:moveTo>
                        <a:pt x="7325" y="1"/>
                      </a:moveTo>
                      <a:cubicBezTo>
                        <a:pt x="7155" y="1"/>
                        <a:pt x="6990" y="88"/>
                        <a:pt x="6900" y="250"/>
                      </a:cubicBezTo>
                      <a:lnTo>
                        <a:pt x="790" y="3411"/>
                      </a:lnTo>
                      <a:cubicBezTo>
                        <a:pt x="182" y="3715"/>
                        <a:pt x="0" y="4506"/>
                        <a:pt x="395" y="5053"/>
                      </a:cubicBezTo>
                      <a:cubicBezTo>
                        <a:pt x="1489" y="6573"/>
                        <a:pt x="3556" y="9369"/>
                        <a:pt x="4681" y="10311"/>
                      </a:cubicBezTo>
                      <a:cubicBezTo>
                        <a:pt x="5836" y="11284"/>
                        <a:pt x="20274" y="20859"/>
                        <a:pt x="20274" y="20859"/>
                      </a:cubicBezTo>
                      <a:lnTo>
                        <a:pt x="26110" y="11071"/>
                      </a:lnTo>
                      <a:lnTo>
                        <a:pt x="8085" y="1132"/>
                      </a:lnTo>
                      <a:cubicBezTo>
                        <a:pt x="8116" y="737"/>
                        <a:pt x="7964" y="372"/>
                        <a:pt x="7660" y="129"/>
                      </a:cubicBezTo>
                      <a:cubicBezTo>
                        <a:pt x="7561" y="42"/>
                        <a:pt x="7442" y="1"/>
                        <a:pt x="7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3428;p68"/>
                <p:cNvSpPr/>
                <p:nvPr/>
              </p:nvSpPr>
              <p:spPr>
                <a:xfrm>
                  <a:off x="1615632" y="1375233"/>
                  <a:ext cx="24325" cy="185450"/>
                </a:xfrm>
                <a:custGeom>
                  <a:avLst/>
                  <a:gdLst/>
                  <a:ahLst/>
                  <a:cxnLst/>
                  <a:rect l="l" t="t" r="r" b="b"/>
                  <a:pathLst>
                    <a:path w="973" h="7418" extrusionOk="0">
                      <a:moveTo>
                        <a:pt x="942" y="1"/>
                      </a:moveTo>
                      <a:cubicBezTo>
                        <a:pt x="912" y="1"/>
                        <a:pt x="882" y="92"/>
                        <a:pt x="790" y="274"/>
                      </a:cubicBezTo>
                      <a:cubicBezTo>
                        <a:pt x="699" y="517"/>
                        <a:pt x="608" y="761"/>
                        <a:pt x="517" y="1034"/>
                      </a:cubicBezTo>
                      <a:cubicBezTo>
                        <a:pt x="0" y="2767"/>
                        <a:pt x="0" y="4651"/>
                        <a:pt x="517" y="6384"/>
                      </a:cubicBezTo>
                      <a:cubicBezTo>
                        <a:pt x="608" y="6657"/>
                        <a:pt x="699" y="6901"/>
                        <a:pt x="790" y="7144"/>
                      </a:cubicBezTo>
                      <a:cubicBezTo>
                        <a:pt x="821" y="7235"/>
                        <a:pt x="882" y="7326"/>
                        <a:pt x="942" y="7417"/>
                      </a:cubicBezTo>
                      <a:cubicBezTo>
                        <a:pt x="973" y="7417"/>
                        <a:pt x="821" y="6992"/>
                        <a:pt x="669" y="6384"/>
                      </a:cubicBezTo>
                      <a:cubicBezTo>
                        <a:pt x="426" y="5533"/>
                        <a:pt x="334" y="4621"/>
                        <a:pt x="334" y="3739"/>
                      </a:cubicBezTo>
                      <a:cubicBezTo>
                        <a:pt x="334" y="2828"/>
                        <a:pt x="426" y="1946"/>
                        <a:pt x="638" y="1065"/>
                      </a:cubicBezTo>
                      <a:cubicBezTo>
                        <a:pt x="821" y="426"/>
                        <a:pt x="942" y="1"/>
                        <a:pt x="9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3429;p68"/>
                <p:cNvSpPr/>
                <p:nvPr/>
              </p:nvSpPr>
              <p:spPr>
                <a:xfrm>
                  <a:off x="1567757" y="1307608"/>
                  <a:ext cx="41800" cy="185450"/>
                </a:xfrm>
                <a:custGeom>
                  <a:avLst/>
                  <a:gdLst/>
                  <a:ahLst/>
                  <a:cxnLst/>
                  <a:rect l="l" t="t" r="r" b="b"/>
                  <a:pathLst>
                    <a:path w="1672" h="7418" extrusionOk="0">
                      <a:moveTo>
                        <a:pt x="1642" y="1"/>
                      </a:moveTo>
                      <a:cubicBezTo>
                        <a:pt x="1550" y="92"/>
                        <a:pt x="1520" y="183"/>
                        <a:pt x="1459" y="274"/>
                      </a:cubicBezTo>
                      <a:cubicBezTo>
                        <a:pt x="1307" y="487"/>
                        <a:pt x="1186" y="730"/>
                        <a:pt x="1064" y="1004"/>
                      </a:cubicBezTo>
                      <a:cubicBezTo>
                        <a:pt x="304" y="2645"/>
                        <a:pt x="0" y="4499"/>
                        <a:pt x="213" y="6323"/>
                      </a:cubicBezTo>
                      <a:cubicBezTo>
                        <a:pt x="243" y="6566"/>
                        <a:pt x="274" y="6840"/>
                        <a:pt x="335" y="7113"/>
                      </a:cubicBezTo>
                      <a:cubicBezTo>
                        <a:pt x="365" y="7235"/>
                        <a:pt x="395" y="7326"/>
                        <a:pt x="426" y="7417"/>
                      </a:cubicBezTo>
                      <a:cubicBezTo>
                        <a:pt x="456" y="7417"/>
                        <a:pt x="395" y="6992"/>
                        <a:pt x="335" y="6292"/>
                      </a:cubicBezTo>
                      <a:cubicBezTo>
                        <a:pt x="213" y="4499"/>
                        <a:pt x="517" y="2706"/>
                        <a:pt x="1216" y="1034"/>
                      </a:cubicBezTo>
                      <a:cubicBezTo>
                        <a:pt x="1459" y="396"/>
                        <a:pt x="1672"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3430;p68"/>
                <p:cNvSpPr/>
                <p:nvPr/>
              </p:nvSpPr>
              <p:spPr>
                <a:xfrm>
                  <a:off x="1948457" y="1360808"/>
                  <a:ext cx="40300" cy="177075"/>
                </a:xfrm>
                <a:custGeom>
                  <a:avLst/>
                  <a:gdLst/>
                  <a:ahLst/>
                  <a:cxnLst/>
                  <a:rect l="l" t="t" r="r" b="b"/>
                  <a:pathLst>
                    <a:path w="1612" h="7083" extrusionOk="0">
                      <a:moveTo>
                        <a:pt x="0" y="0"/>
                      </a:moveTo>
                      <a:lnTo>
                        <a:pt x="0" y="0"/>
                      </a:lnTo>
                      <a:cubicBezTo>
                        <a:pt x="92" y="365"/>
                        <a:pt x="213" y="699"/>
                        <a:pt x="365" y="1003"/>
                      </a:cubicBezTo>
                      <a:cubicBezTo>
                        <a:pt x="639" y="1824"/>
                        <a:pt x="882" y="2645"/>
                        <a:pt x="1064" y="3465"/>
                      </a:cubicBezTo>
                      <a:cubicBezTo>
                        <a:pt x="1247" y="4316"/>
                        <a:pt x="1368" y="5168"/>
                        <a:pt x="1459" y="6019"/>
                      </a:cubicBezTo>
                      <a:cubicBezTo>
                        <a:pt x="1459" y="6383"/>
                        <a:pt x="1490" y="6718"/>
                        <a:pt x="1551" y="7082"/>
                      </a:cubicBezTo>
                      <a:cubicBezTo>
                        <a:pt x="1611" y="6718"/>
                        <a:pt x="1611" y="6353"/>
                        <a:pt x="1581" y="6019"/>
                      </a:cubicBezTo>
                      <a:cubicBezTo>
                        <a:pt x="1551" y="5137"/>
                        <a:pt x="1459" y="4286"/>
                        <a:pt x="1277" y="3435"/>
                      </a:cubicBezTo>
                      <a:cubicBezTo>
                        <a:pt x="1064" y="2584"/>
                        <a:pt x="821" y="1763"/>
                        <a:pt x="487" y="973"/>
                      </a:cubicBezTo>
                      <a:cubicBezTo>
                        <a:pt x="365" y="639"/>
                        <a:pt x="183" y="30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3431;p68"/>
                <p:cNvSpPr/>
                <p:nvPr/>
              </p:nvSpPr>
              <p:spPr>
                <a:xfrm>
                  <a:off x="1983407" y="1341033"/>
                  <a:ext cx="64625" cy="218125"/>
                </a:xfrm>
                <a:custGeom>
                  <a:avLst/>
                  <a:gdLst/>
                  <a:ahLst/>
                  <a:cxnLst/>
                  <a:rect l="l" t="t" r="r" b="b"/>
                  <a:pathLst>
                    <a:path w="2585" h="8725" extrusionOk="0">
                      <a:moveTo>
                        <a:pt x="1" y="1"/>
                      </a:moveTo>
                      <a:cubicBezTo>
                        <a:pt x="1" y="31"/>
                        <a:pt x="274" y="427"/>
                        <a:pt x="669" y="1156"/>
                      </a:cubicBezTo>
                      <a:cubicBezTo>
                        <a:pt x="1186" y="2129"/>
                        <a:pt x="1612" y="3132"/>
                        <a:pt x="1916" y="4165"/>
                      </a:cubicBezTo>
                      <a:cubicBezTo>
                        <a:pt x="2189" y="5199"/>
                        <a:pt x="2372" y="6293"/>
                        <a:pt x="2432" y="7357"/>
                      </a:cubicBezTo>
                      <a:cubicBezTo>
                        <a:pt x="2493" y="8208"/>
                        <a:pt x="2463" y="8724"/>
                        <a:pt x="2493" y="8724"/>
                      </a:cubicBezTo>
                      <a:cubicBezTo>
                        <a:pt x="2523" y="8603"/>
                        <a:pt x="2554" y="8481"/>
                        <a:pt x="2554" y="8360"/>
                      </a:cubicBezTo>
                      <a:cubicBezTo>
                        <a:pt x="2584" y="8025"/>
                        <a:pt x="2584" y="7691"/>
                        <a:pt x="2584" y="7357"/>
                      </a:cubicBezTo>
                      <a:cubicBezTo>
                        <a:pt x="2554" y="5138"/>
                        <a:pt x="1916" y="3010"/>
                        <a:pt x="791" y="1095"/>
                      </a:cubicBezTo>
                      <a:cubicBezTo>
                        <a:pt x="639" y="822"/>
                        <a:pt x="457" y="548"/>
                        <a:pt x="244" y="275"/>
                      </a:cubicBezTo>
                      <a:cubicBezTo>
                        <a:pt x="183" y="153"/>
                        <a:pt x="92" y="6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3432;p68"/>
                <p:cNvSpPr/>
                <p:nvPr/>
              </p:nvSpPr>
              <p:spPr>
                <a:xfrm>
                  <a:off x="2547257" y="2629808"/>
                  <a:ext cx="627700" cy="610975"/>
                </a:xfrm>
                <a:custGeom>
                  <a:avLst/>
                  <a:gdLst/>
                  <a:ahLst/>
                  <a:cxnLst/>
                  <a:rect l="l" t="t" r="r" b="b"/>
                  <a:pathLst>
                    <a:path w="25108" h="24439" extrusionOk="0">
                      <a:moveTo>
                        <a:pt x="23739" y="1"/>
                      </a:moveTo>
                      <a:lnTo>
                        <a:pt x="5076" y="214"/>
                      </a:lnTo>
                      <a:lnTo>
                        <a:pt x="0" y="24439"/>
                      </a:lnTo>
                      <a:lnTo>
                        <a:pt x="10274" y="24317"/>
                      </a:lnTo>
                      <a:lnTo>
                        <a:pt x="14651" y="2828"/>
                      </a:lnTo>
                      <a:lnTo>
                        <a:pt x="23770" y="2736"/>
                      </a:lnTo>
                      <a:cubicBezTo>
                        <a:pt x="24499" y="2706"/>
                        <a:pt x="25107" y="2098"/>
                        <a:pt x="25107" y="1369"/>
                      </a:cubicBezTo>
                      <a:cubicBezTo>
                        <a:pt x="25107" y="609"/>
                        <a:pt x="24469" y="1"/>
                        <a:pt x="2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3433;p68"/>
                <p:cNvSpPr/>
                <p:nvPr/>
              </p:nvSpPr>
              <p:spPr>
                <a:xfrm>
                  <a:off x="718957" y="4104758"/>
                  <a:ext cx="468100" cy="362500"/>
                </a:xfrm>
                <a:custGeom>
                  <a:avLst/>
                  <a:gdLst/>
                  <a:ahLst/>
                  <a:cxnLst/>
                  <a:rect l="l" t="t" r="r" b="b"/>
                  <a:pathLst>
                    <a:path w="18724" h="14500" extrusionOk="0">
                      <a:moveTo>
                        <a:pt x="10639" y="1"/>
                      </a:moveTo>
                      <a:lnTo>
                        <a:pt x="9362" y="8390"/>
                      </a:lnTo>
                      <a:cubicBezTo>
                        <a:pt x="9362" y="8390"/>
                        <a:pt x="395" y="9910"/>
                        <a:pt x="0" y="11429"/>
                      </a:cubicBezTo>
                      <a:lnTo>
                        <a:pt x="16201" y="14499"/>
                      </a:lnTo>
                      <a:lnTo>
                        <a:pt x="18724" y="1520"/>
                      </a:lnTo>
                      <a:lnTo>
                        <a:pt x="10639" y="1"/>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3434;p68"/>
                <p:cNvSpPr/>
                <p:nvPr/>
              </p:nvSpPr>
              <p:spPr>
                <a:xfrm>
                  <a:off x="718957" y="4104758"/>
                  <a:ext cx="468100" cy="362500"/>
                </a:xfrm>
                <a:custGeom>
                  <a:avLst/>
                  <a:gdLst/>
                  <a:ahLst/>
                  <a:cxnLst/>
                  <a:rect l="l" t="t" r="r" b="b"/>
                  <a:pathLst>
                    <a:path w="18724" h="14500" extrusionOk="0">
                      <a:moveTo>
                        <a:pt x="10639" y="1"/>
                      </a:moveTo>
                      <a:lnTo>
                        <a:pt x="9362" y="8390"/>
                      </a:lnTo>
                      <a:cubicBezTo>
                        <a:pt x="9362" y="8390"/>
                        <a:pt x="395" y="9910"/>
                        <a:pt x="0" y="11429"/>
                      </a:cubicBezTo>
                      <a:lnTo>
                        <a:pt x="16201" y="14499"/>
                      </a:lnTo>
                      <a:lnTo>
                        <a:pt x="18724" y="1520"/>
                      </a:lnTo>
                      <a:lnTo>
                        <a:pt x="10639" y="1"/>
                      </a:ln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3435;p68"/>
                <p:cNvSpPr/>
                <p:nvPr/>
              </p:nvSpPr>
              <p:spPr>
                <a:xfrm>
                  <a:off x="855732" y="4116158"/>
                  <a:ext cx="468125" cy="363250"/>
                </a:xfrm>
                <a:custGeom>
                  <a:avLst/>
                  <a:gdLst/>
                  <a:ahLst/>
                  <a:cxnLst/>
                  <a:rect l="l" t="t" r="r" b="b"/>
                  <a:pathLst>
                    <a:path w="18725" h="14530" extrusionOk="0">
                      <a:moveTo>
                        <a:pt x="10639" y="1"/>
                      </a:moveTo>
                      <a:lnTo>
                        <a:pt x="9332" y="8390"/>
                      </a:lnTo>
                      <a:cubicBezTo>
                        <a:pt x="9332" y="8390"/>
                        <a:pt x="396" y="9910"/>
                        <a:pt x="0" y="11429"/>
                      </a:cubicBezTo>
                      <a:lnTo>
                        <a:pt x="16171" y="14530"/>
                      </a:lnTo>
                      <a:lnTo>
                        <a:pt x="18724" y="1520"/>
                      </a:lnTo>
                      <a:lnTo>
                        <a:pt x="106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3436;p68"/>
                <p:cNvSpPr/>
                <p:nvPr/>
              </p:nvSpPr>
              <p:spPr>
                <a:xfrm>
                  <a:off x="945407" y="3026483"/>
                  <a:ext cx="1512200" cy="1222675"/>
                </a:xfrm>
                <a:custGeom>
                  <a:avLst/>
                  <a:gdLst/>
                  <a:ahLst/>
                  <a:cxnLst/>
                  <a:rect l="l" t="t" r="r" b="b"/>
                  <a:pathLst>
                    <a:path w="60488" h="48907" extrusionOk="0">
                      <a:moveTo>
                        <a:pt x="45047" y="0"/>
                      </a:moveTo>
                      <a:cubicBezTo>
                        <a:pt x="45047" y="0"/>
                        <a:pt x="20451" y="407"/>
                        <a:pt x="14214" y="407"/>
                      </a:cubicBezTo>
                      <a:cubicBezTo>
                        <a:pt x="13629" y="407"/>
                        <a:pt x="13206" y="403"/>
                        <a:pt x="12979" y="395"/>
                      </a:cubicBezTo>
                      <a:cubicBezTo>
                        <a:pt x="12789" y="386"/>
                        <a:pt x="12603" y="382"/>
                        <a:pt x="12421" y="382"/>
                      </a:cubicBezTo>
                      <a:cubicBezTo>
                        <a:pt x="7241" y="382"/>
                        <a:pt x="5201" y="4102"/>
                        <a:pt x="4438" y="9241"/>
                      </a:cubicBezTo>
                      <a:cubicBezTo>
                        <a:pt x="4225" y="10882"/>
                        <a:pt x="0" y="46779"/>
                        <a:pt x="0" y="46779"/>
                      </a:cubicBezTo>
                      <a:lnTo>
                        <a:pt x="10213" y="48907"/>
                      </a:lnTo>
                      <a:lnTo>
                        <a:pt x="17113" y="16262"/>
                      </a:lnTo>
                      <a:cubicBezTo>
                        <a:pt x="17113" y="16262"/>
                        <a:pt x="44317" y="17235"/>
                        <a:pt x="46870" y="17660"/>
                      </a:cubicBezTo>
                      <a:cubicBezTo>
                        <a:pt x="48952" y="18024"/>
                        <a:pt x="51571" y="18885"/>
                        <a:pt x="53781" y="18885"/>
                      </a:cubicBezTo>
                      <a:cubicBezTo>
                        <a:pt x="54894" y="18885"/>
                        <a:pt x="55904" y="18666"/>
                        <a:pt x="56688" y="18055"/>
                      </a:cubicBezTo>
                      <a:cubicBezTo>
                        <a:pt x="59029" y="16232"/>
                        <a:pt x="60488" y="6839"/>
                        <a:pt x="60488" y="6839"/>
                      </a:cubicBezTo>
                      <a:lnTo>
                        <a:pt x="45047" y="0"/>
                      </a:lnTo>
                      <a:close/>
                    </a:path>
                  </a:pathLst>
                </a:custGeom>
                <a:solidFill>
                  <a:srgbClr val="1C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3437;p68"/>
                <p:cNvSpPr/>
                <p:nvPr/>
              </p:nvSpPr>
              <p:spPr>
                <a:xfrm>
                  <a:off x="1079132" y="3026483"/>
                  <a:ext cx="1512225" cy="1250050"/>
                </a:xfrm>
                <a:custGeom>
                  <a:avLst/>
                  <a:gdLst/>
                  <a:ahLst/>
                  <a:cxnLst/>
                  <a:rect l="l" t="t" r="r" b="b"/>
                  <a:pathLst>
                    <a:path w="60489" h="50002" extrusionOk="0">
                      <a:moveTo>
                        <a:pt x="41977" y="0"/>
                      </a:moveTo>
                      <a:cubicBezTo>
                        <a:pt x="41977" y="0"/>
                        <a:pt x="21777" y="326"/>
                        <a:pt x="14976" y="326"/>
                      </a:cubicBezTo>
                      <a:cubicBezTo>
                        <a:pt x="14005" y="326"/>
                        <a:pt x="13306" y="320"/>
                        <a:pt x="12980" y="304"/>
                      </a:cubicBezTo>
                      <a:cubicBezTo>
                        <a:pt x="12809" y="297"/>
                        <a:pt x="12641" y="293"/>
                        <a:pt x="12476" y="293"/>
                      </a:cubicBezTo>
                      <a:cubicBezTo>
                        <a:pt x="7254" y="293"/>
                        <a:pt x="5175" y="3994"/>
                        <a:pt x="4439" y="9180"/>
                      </a:cubicBezTo>
                      <a:cubicBezTo>
                        <a:pt x="4195" y="10821"/>
                        <a:pt x="1" y="47782"/>
                        <a:pt x="1" y="47782"/>
                      </a:cubicBezTo>
                      <a:lnTo>
                        <a:pt x="9940" y="50001"/>
                      </a:lnTo>
                      <a:lnTo>
                        <a:pt x="17114" y="16201"/>
                      </a:lnTo>
                      <a:cubicBezTo>
                        <a:pt x="17114" y="16201"/>
                        <a:pt x="44318" y="17174"/>
                        <a:pt x="46871" y="17599"/>
                      </a:cubicBezTo>
                      <a:cubicBezTo>
                        <a:pt x="48953" y="17963"/>
                        <a:pt x="51559" y="18824"/>
                        <a:pt x="53768" y="18824"/>
                      </a:cubicBezTo>
                      <a:cubicBezTo>
                        <a:pt x="54882" y="18824"/>
                        <a:pt x="55894" y="18606"/>
                        <a:pt x="56689" y="17995"/>
                      </a:cubicBezTo>
                      <a:cubicBezTo>
                        <a:pt x="59029" y="16171"/>
                        <a:pt x="60488" y="6779"/>
                        <a:pt x="60488" y="6779"/>
                      </a:cubicBezTo>
                      <a:lnTo>
                        <a:pt x="4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3438;p68"/>
                <p:cNvSpPr/>
                <p:nvPr/>
              </p:nvSpPr>
              <p:spPr>
                <a:xfrm>
                  <a:off x="2113357" y="2088783"/>
                  <a:ext cx="773600" cy="1113250"/>
                </a:xfrm>
                <a:custGeom>
                  <a:avLst/>
                  <a:gdLst/>
                  <a:ahLst/>
                  <a:cxnLst/>
                  <a:rect l="l" t="t" r="r" b="b"/>
                  <a:pathLst>
                    <a:path w="30944" h="44530" extrusionOk="0">
                      <a:moveTo>
                        <a:pt x="21460" y="0"/>
                      </a:moveTo>
                      <a:lnTo>
                        <a:pt x="11004" y="3708"/>
                      </a:lnTo>
                      <a:cubicBezTo>
                        <a:pt x="11004" y="3708"/>
                        <a:pt x="8693" y="10244"/>
                        <a:pt x="7903" y="12402"/>
                      </a:cubicBezTo>
                      <a:cubicBezTo>
                        <a:pt x="7113" y="14560"/>
                        <a:pt x="7903" y="19210"/>
                        <a:pt x="7903" y="19210"/>
                      </a:cubicBezTo>
                      <a:cubicBezTo>
                        <a:pt x="7903" y="19210"/>
                        <a:pt x="8086" y="19909"/>
                        <a:pt x="7295" y="21581"/>
                      </a:cubicBezTo>
                      <a:cubicBezTo>
                        <a:pt x="6505" y="23253"/>
                        <a:pt x="5745" y="27782"/>
                        <a:pt x="5745" y="27782"/>
                      </a:cubicBezTo>
                      <a:cubicBezTo>
                        <a:pt x="5745" y="27782"/>
                        <a:pt x="3222" y="31581"/>
                        <a:pt x="1611" y="33800"/>
                      </a:cubicBezTo>
                      <a:cubicBezTo>
                        <a:pt x="0" y="36049"/>
                        <a:pt x="608" y="37508"/>
                        <a:pt x="608" y="37508"/>
                      </a:cubicBezTo>
                      <a:lnTo>
                        <a:pt x="5472" y="44530"/>
                      </a:lnTo>
                      <a:lnTo>
                        <a:pt x="17812" y="44499"/>
                      </a:lnTo>
                      <a:lnTo>
                        <a:pt x="20365" y="37326"/>
                      </a:lnTo>
                      <a:lnTo>
                        <a:pt x="28633" y="22827"/>
                      </a:lnTo>
                      <a:cubicBezTo>
                        <a:pt x="28633" y="22827"/>
                        <a:pt x="30852" y="13496"/>
                        <a:pt x="30882" y="10912"/>
                      </a:cubicBezTo>
                      <a:cubicBezTo>
                        <a:pt x="30943" y="6778"/>
                        <a:pt x="27630" y="3860"/>
                        <a:pt x="27174" y="3283"/>
                      </a:cubicBezTo>
                      <a:cubicBezTo>
                        <a:pt x="26688" y="2705"/>
                        <a:pt x="21460" y="0"/>
                        <a:pt x="21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3439;p68"/>
                <p:cNvSpPr/>
                <p:nvPr/>
              </p:nvSpPr>
              <p:spPr>
                <a:xfrm>
                  <a:off x="2524457" y="2147108"/>
                  <a:ext cx="577550" cy="691725"/>
                </a:xfrm>
                <a:custGeom>
                  <a:avLst/>
                  <a:gdLst/>
                  <a:ahLst/>
                  <a:cxnLst/>
                  <a:rect l="l" t="t" r="r" b="b"/>
                  <a:pathLst>
                    <a:path w="23102" h="27669" extrusionOk="0">
                      <a:moveTo>
                        <a:pt x="8456" y="0"/>
                      </a:moveTo>
                      <a:cubicBezTo>
                        <a:pt x="8254" y="0"/>
                        <a:pt x="8040" y="12"/>
                        <a:pt x="7812" y="38"/>
                      </a:cubicBezTo>
                      <a:cubicBezTo>
                        <a:pt x="6718" y="160"/>
                        <a:pt x="2554" y="3230"/>
                        <a:pt x="1946" y="4354"/>
                      </a:cubicBezTo>
                      <a:cubicBezTo>
                        <a:pt x="0" y="7911"/>
                        <a:pt x="2766" y="12196"/>
                        <a:pt x="2766" y="12196"/>
                      </a:cubicBezTo>
                      <a:cubicBezTo>
                        <a:pt x="2766" y="12196"/>
                        <a:pt x="6292" y="14385"/>
                        <a:pt x="7265" y="16725"/>
                      </a:cubicBezTo>
                      <a:cubicBezTo>
                        <a:pt x="8238" y="19066"/>
                        <a:pt x="12311" y="22409"/>
                        <a:pt x="12311" y="22409"/>
                      </a:cubicBezTo>
                      <a:lnTo>
                        <a:pt x="12219" y="26148"/>
                      </a:lnTo>
                      <a:cubicBezTo>
                        <a:pt x="12190" y="26981"/>
                        <a:pt x="12859" y="27669"/>
                        <a:pt x="13686" y="27669"/>
                      </a:cubicBezTo>
                      <a:cubicBezTo>
                        <a:pt x="13704" y="27669"/>
                        <a:pt x="13721" y="27668"/>
                        <a:pt x="13739" y="27668"/>
                      </a:cubicBezTo>
                      <a:lnTo>
                        <a:pt x="20913" y="27607"/>
                      </a:lnTo>
                      <a:cubicBezTo>
                        <a:pt x="20932" y="27607"/>
                        <a:pt x="20952" y="27608"/>
                        <a:pt x="20971" y="27608"/>
                      </a:cubicBezTo>
                      <a:cubicBezTo>
                        <a:pt x="21918" y="27608"/>
                        <a:pt x="22708" y="26889"/>
                        <a:pt x="22828" y="25965"/>
                      </a:cubicBezTo>
                      <a:cubicBezTo>
                        <a:pt x="22980" y="24507"/>
                        <a:pt x="23101" y="22500"/>
                        <a:pt x="22767" y="21193"/>
                      </a:cubicBezTo>
                      <a:cubicBezTo>
                        <a:pt x="22615" y="20494"/>
                        <a:pt x="22098" y="20160"/>
                        <a:pt x="21612" y="18762"/>
                      </a:cubicBezTo>
                      <a:cubicBezTo>
                        <a:pt x="21247" y="17759"/>
                        <a:pt x="16657" y="8822"/>
                        <a:pt x="13162" y="4020"/>
                      </a:cubicBezTo>
                      <a:cubicBezTo>
                        <a:pt x="11506" y="1803"/>
                        <a:pt x="10887" y="0"/>
                        <a:pt x="8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3440;p68"/>
                <p:cNvSpPr/>
                <p:nvPr/>
              </p:nvSpPr>
              <p:spPr>
                <a:xfrm>
                  <a:off x="2639207" y="2499283"/>
                  <a:ext cx="173275" cy="200425"/>
                </a:xfrm>
                <a:custGeom>
                  <a:avLst/>
                  <a:gdLst/>
                  <a:ahLst/>
                  <a:cxnLst/>
                  <a:rect l="l" t="t" r="r" b="b"/>
                  <a:pathLst>
                    <a:path w="6931" h="8017" extrusionOk="0">
                      <a:moveTo>
                        <a:pt x="243" y="1"/>
                      </a:moveTo>
                      <a:cubicBezTo>
                        <a:pt x="189" y="1"/>
                        <a:pt x="145" y="9"/>
                        <a:pt x="122" y="24"/>
                      </a:cubicBezTo>
                      <a:cubicBezTo>
                        <a:pt x="0" y="85"/>
                        <a:pt x="31" y="237"/>
                        <a:pt x="31" y="359"/>
                      </a:cubicBezTo>
                      <a:cubicBezTo>
                        <a:pt x="122" y="1696"/>
                        <a:pt x="395" y="3003"/>
                        <a:pt x="790" y="4280"/>
                      </a:cubicBezTo>
                      <a:cubicBezTo>
                        <a:pt x="1186" y="5556"/>
                        <a:pt x="2006" y="6650"/>
                        <a:pt x="3131" y="7410"/>
                      </a:cubicBezTo>
                      <a:cubicBezTo>
                        <a:pt x="3754" y="7797"/>
                        <a:pt x="4498" y="8017"/>
                        <a:pt x="5234" y="8017"/>
                      </a:cubicBezTo>
                      <a:cubicBezTo>
                        <a:pt x="5827" y="8017"/>
                        <a:pt x="6415" y="7874"/>
                        <a:pt x="6930" y="7562"/>
                      </a:cubicBezTo>
                      <a:lnTo>
                        <a:pt x="6900" y="7562"/>
                      </a:lnTo>
                      <a:cubicBezTo>
                        <a:pt x="4347" y="5222"/>
                        <a:pt x="2888" y="2760"/>
                        <a:pt x="699" y="176"/>
                      </a:cubicBezTo>
                      <a:cubicBezTo>
                        <a:pt x="632" y="63"/>
                        <a:pt x="397" y="1"/>
                        <a:pt x="243" y="1"/>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3441;p68"/>
                <p:cNvSpPr/>
                <p:nvPr/>
              </p:nvSpPr>
              <p:spPr>
                <a:xfrm>
                  <a:off x="2831457" y="2647758"/>
                  <a:ext cx="132250" cy="64975"/>
                </a:xfrm>
                <a:custGeom>
                  <a:avLst/>
                  <a:gdLst/>
                  <a:ahLst/>
                  <a:cxnLst/>
                  <a:rect l="l" t="t" r="r" b="b"/>
                  <a:pathLst>
                    <a:path w="5290" h="2599" extrusionOk="0">
                      <a:moveTo>
                        <a:pt x="4605" y="1"/>
                      </a:moveTo>
                      <a:cubicBezTo>
                        <a:pt x="4529" y="1"/>
                        <a:pt x="4453" y="5"/>
                        <a:pt x="4377" y="12"/>
                      </a:cubicBezTo>
                      <a:cubicBezTo>
                        <a:pt x="2888" y="12"/>
                        <a:pt x="1459" y="681"/>
                        <a:pt x="487" y="1836"/>
                      </a:cubicBezTo>
                      <a:cubicBezTo>
                        <a:pt x="274" y="2049"/>
                        <a:pt x="122" y="2322"/>
                        <a:pt x="0" y="2596"/>
                      </a:cubicBezTo>
                      <a:cubicBezTo>
                        <a:pt x="3" y="2597"/>
                        <a:pt x="6" y="2598"/>
                        <a:pt x="9" y="2598"/>
                      </a:cubicBezTo>
                      <a:cubicBezTo>
                        <a:pt x="76" y="2598"/>
                        <a:pt x="231" y="2304"/>
                        <a:pt x="608" y="1927"/>
                      </a:cubicBezTo>
                      <a:cubicBezTo>
                        <a:pt x="1095" y="1411"/>
                        <a:pt x="1672" y="985"/>
                        <a:pt x="2341" y="651"/>
                      </a:cubicBezTo>
                      <a:cubicBezTo>
                        <a:pt x="2979" y="347"/>
                        <a:pt x="3678" y="164"/>
                        <a:pt x="4408" y="134"/>
                      </a:cubicBezTo>
                      <a:cubicBezTo>
                        <a:pt x="4681" y="119"/>
                        <a:pt x="4902" y="119"/>
                        <a:pt x="5054" y="119"/>
                      </a:cubicBezTo>
                      <a:cubicBezTo>
                        <a:pt x="5206" y="119"/>
                        <a:pt x="5289" y="119"/>
                        <a:pt x="5289" y="104"/>
                      </a:cubicBezTo>
                      <a:cubicBezTo>
                        <a:pt x="5061" y="35"/>
                        <a:pt x="4833" y="1"/>
                        <a:pt x="4605" y="1"/>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3442;p68"/>
                <p:cNvSpPr/>
                <p:nvPr/>
              </p:nvSpPr>
              <p:spPr>
                <a:xfrm>
                  <a:off x="2827657" y="2562958"/>
                  <a:ext cx="46375" cy="141350"/>
                </a:xfrm>
                <a:custGeom>
                  <a:avLst/>
                  <a:gdLst/>
                  <a:ahLst/>
                  <a:cxnLst/>
                  <a:rect l="l" t="t" r="r" b="b"/>
                  <a:pathLst>
                    <a:path w="1855" h="5654" extrusionOk="0">
                      <a:moveTo>
                        <a:pt x="1854" y="0"/>
                      </a:moveTo>
                      <a:cubicBezTo>
                        <a:pt x="1611" y="182"/>
                        <a:pt x="1429" y="395"/>
                        <a:pt x="1277" y="638"/>
                      </a:cubicBezTo>
                      <a:cubicBezTo>
                        <a:pt x="426" y="1824"/>
                        <a:pt x="0" y="3283"/>
                        <a:pt x="61" y="4742"/>
                      </a:cubicBezTo>
                      <a:cubicBezTo>
                        <a:pt x="61" y="5046"/>
                        <a:pt x="122" y="5350"/>
                        <a:pt x="213" y="5654"/>
                      </a:cubicBezTo>
                      <a:cubicBezTo>
                        <a:pt x="152" y="4620"/>
                        <a:pt x="243" y="3617"/>
                        <a:pt x="517" y="2644"/>
                      </a:cubicBezTo>
                      <a:cubicBezTo>
                        <a:pt x="821" y="1702"/>
                        <a:pt x="1277" y="790"/>
                        <a:pt x="1854" y="0"/>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3443;p68"/>
                <p:cNvSpPr/>
                <p:nvPr/>
              </p:nvSpPr>
              <p:spPr>
                <a:xfrm>
                  <a:off x="2256982" y="2198958"/>
                  <a:ext cx="114000" cy="584375"/>
                </a:xfrm>
                <a:custGeom>
                  <a:avLst/>
                  <a:gdLst/>
                  <a:ahLst/>
                  <a:cxnLst/>
                  <a:rect l="l" t="t" r="r" b="b"/>
                  <a:pathLst>
                    <a:path w="4560" h="23375" extrusionOk="0">
                      <a:moveTo>
                        <a:pt x="4559" y="1"/>
                      </a:moveTo>
                      <a:cubicBezTo>
                        <a:pt x="4499" y="92"/>
                        <a:pt x="4468" y="153"/>
                        <a:pt x="4438" y="213"/>
                      </a:cubicBezTo>
                      <a:cubicBezTo>
                        <a:pt x="4347" y="365"/>
                        <a:pt x="4225" y="578"/>
                        <a:pt x="4104" y="852"/>
                      </a:cubicBezTo>
                      <a:cubicBezTo>
                        <a:pt x="3739" y="1612"/>
                        <a:pt x="3404" y="2432"/>
                        <a:pt x="3131" y="3253"/>
                      </a:cubicBezTo>
                      <a:cubicBezTo>
                        <a:pt x="2219" y="5958"/>
                        <a:pt x="1793" y="8815"/>
                        <a:pt x="1915" y="11672"/>
                      </a:cubicBezTo>
                      <a:cubicBezTo>
                        <a:pt x="1976" y="12493"/>
                        <a:pt x="2097" y="13314"/>
                        <a:pt x="2128" y="14074"/>
                      </a:cubicBezTo>
                      <a:cubicBezTo>
                        <a:pt x="2189" y="14834"/>
                        <a:pt x="2067" y="15563"/>
                        <a:pt x="1793" y="16262"/>
                      </a:cubicBezTo>
                      <a:cubicBezTo>
                        <a:pt x="1338" y="17448"/>
                        <a:pt x="942" y="18663"/>
                        <a:pt x="638" y="19910"/>
                      </a:cubicBezTo>
                      <a:cubicBezTo>
                        <a:pt x="395" y="20974"/>
                        <a:pt x="243" y="21855"/>
                        <a:pt x="122" y="22463"/>
                      </a:cubicBezTo>
                      <a:cubicBezTo>
                        <a:pt x="91" y="22767"/>
                        <a:pt x="61" y="22980"/>
                        <a:pt x="31" y="23132"/>
                      </a:cubicBezTo>
                      <a:cubicBezTo>
                        <a:pt x="0" y="23223"/>
                        <a:pt x="0" y="23314"/>
                        <a:pt x="0" y="23375"/>
                      </a:cubicBezTo>
                      <a:cubicBezTo>
                        <a:pt x="31" y="23314"/>
                        <a:pt x="61" y="23223"/>
                        <a:pt x="61" y="23132"/>
                      </a:cubicBezTo>
                      <a:cubicBezTo>
                        <a:pt x="91" y="22980"/>
                        <a:pt x="152" y="22736"/>
                        <a:pt x="213" y="22463"/>
                      </a:cubicBezTo>
                      <a:cubicBezTo>
                        <a:pt x="334" y="21855"/>
                        <a:pt x="517" y="21004"/>
                        <a:pt x="790" y="19940"/>
                      </a:cubicBezTo>
                      <a:cubicBezTo>
                        <a:pt x="1094" y="18724"/>
                        <a:pt x="1489" y="17508"/>
                        <a:pt x="1976" y="16323"/>
                      </a:cubicBezTo>
                      <a:cubicBezTo>
                        <a:pt x="2249" y="15594"/>
                        <a:pt x="2371" y="14834"/>
                        <a:pt x="2310" y="14074"/>
                      </a:cubicBezTo>
                      <a:cubicBezTo>
                        <a:pt x="2280" y="13283"/>
                        <a:pt x="2158" y="12463"/>
                        <a:pt x="2128" y="11642"/>
                      </a:cubicBezTo>
                      <a:cubicBezTo>
                        <a:pt x="2006" y="8815"/>
                        <a:pt x="2401" y="5988"/>
                        <a:pt x="3283" y="3283"/>
                      </a:cubicBezTo>
                      <a:cubicBezTo>
                        <a:pt x="3526" y="2463"/>
                        <a:pt x="3830" y="1672"/>
                        <a:pt x="4195" y="882"/>
                      </a:cubicBezTo>
                      <a:cubicBezTo>
                        <a:pt x="4286" y="608"/>
                        <a:pt x="4407" y="396"/>
                        <a:pt x="4468" y="244"/>
                      </a:cubicBezTo>
                      <a:cubicBezTo>
                        <a:pt x="4499" y="153"/>
                        <a:pt x="4529" y="92"/>
                        <a:pt x="4559" y="1"/>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3444;p68"/>
                <p:cNvSpPr/>
                <p:nvPr/>
              </p:nvSpPr>
              <p:spPr>
                <a:xfrm>
                  <a:off x="2294207" y="1511258"/>
                  <a:ext cx="374650" cy="735600"/>
                </a:xfrm>
                <a:custGeom>
                  <a:avLst/>
                  <a:gdLst/>
                  <a:ahLst/>
                  <a:cxnLst/>
                  <a:rect l="l" t="t" r="r" b="b"/>
                  <a:pathLst>
                    <a:path w="14986" h="29424" extrusionOk="0">
                      <a:moveTo>
                        <a:pt x="8086" y="1"/>
                      </a:moveTo>
                      <a:cubicBezTo>
                        <a:pt x="4043" y="31"/>
                        <a:pt x="730" y="3162"/>
                        <a:pt x="487" y="7174"/>
                      </a:cubicBezTo>
                      <a:cubicBezTo>
                        <a:pt x="244" y="10913"/>
                        <a:pt x="0" y="15016"/>
                        <a:pt x="61" y="17022"/>
                      </a:cubicBezTo>
                      <a:cubicBezTo>
                        <a:pt x="152" y="21156"/>
                        <a:pt x="4317" y="21733"/>
                        <a:pt x="4317" y="21733"/>
                      </a:cubicBezTo>
                      <a:lnTo>
                        <a:pt x="4377" y="29423"/>
                      </a:lnTo>
                      <a:lnTo>
                        <a:pt x="14165" y="25472"/>
                      </a:lnTo>
                      <a:lnTo>
                        <a:pt x="14682" y="8238"/>
                      </a:lnTo>
                      <a:cubicBezTo>
                        <a:pt x="14986" y="3952"/>
                        <a:pt x="12767" y="183"/>
                        <a:pt x="8451"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3445;p68"/>
                <p:cNvSpPr/>
                <p:nvPr/>
              </p:nvSpPr>
              <p:spPr>
                <a:xfrm>
                  <a:off x="2401357" y="2013558"/>
                  <a:ext cx="134525" cy="66775"/>
                </a:xfrm>
                <a:custGeom>
                  <a:avLst/>
                  <a:gdLst/>
                  <a:ahLst/>
                  <a:cxnLst/>
                  <a:rect l="l" t="t" r="r" b="b"/>
                  <a:pathLst>
                    <a:path w="5381" h="2671" extrusionOk="0">
                      <a:moveTo>
                        <a:pt x="5380" y="0"/>
                      </a:moveTo>
                      <a:cubicBezTo>
                        <a:pt x="3769" y="1034"/>
                        <a:pt x="1915" y="1611"/>
                        <a:pt x="0" y="1641"/>
                      </a:cubicBezTo>
                      <a:lnTo>
                        <a:pt x="31" y="2644"/>
                      </a:lnTo>
                      <a:cubicBezTo>
                        <a:pt x="249" y="2662"/>
                        <a:pt x="459" y="2671"/>
                        <a:pt x="661" y="2671"/>
                      </a:cubicBezTo>
                      <a:cubicBezTo>
                        <a:pt x="4263" y="2671"/>
                        <a:pt x="5380" y="0"/>
                        <a:pt x="538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3446;p68"/>
                <p:cNvSpPr/>
                <p:nvPr/>
              </p:nvSpPr>
              <p:spPr>
                <a:xfrm>
                  <a:off x="2328407" y="1747583"/>
                  <a:ext cx="60050" cy="16175"/>
                </a:xfrm>
                <a:custGeom>
                  <a:avLst/>
                  <a:gdLst/>
                  <a:ahLst/>
                  <a:cxnLst/>
                  <a:rect l="l" t="t" r="r" b="b"/>
                  <a:pathLst>
                    <a:path w="2402" h="647" extrusionOk="0">
                      <a:moveTo>
                        <a:pt x="1155" y="1"/>
                      </a:moveTo>
                      <a:cubicBezTo>
                        <a:pt x="821" y="1"/>
                        <a:pt x="517" y="92"/>
                        <a:pt x="243" y="305"/>
                      </a:cubicBezTo>
                      <a:cubicBezTo>
                        <a:pt x="61" y="457"/>
                        <a:pt x="0" y="609"/>
                        <a:pt x="31" y="639"/>
                      </a:cubicBezTo>
                      <a:cubicBezTo>
                        <a:pt x="38" y="644"/>
                        <a:pt x="48" y="646"/>
                        <a:pt x="60" y="646"/>
                      </a:cubicBezTo>
                      <a:cubicBezTo>
                        <a:pt x="194" y="646"/>
                        <a:pt x="601" y="365"/>
                        <a:pt x="1186" y="365"/>
                      </a:cubicBezTo>
                      <a:cubicBezTo>
                        <a:pt x="1714" y="365"/>
                        <a:pt x="2151" y="595"/>
                        <a:pt x="2296" y="595"/>
                      </a:cubicBezTo>
                      <a:cubicBezTo>
                        <a:pt x="2318" y="595"/>
                        <a:pt x="2333" y="590"/>
                        <a:pt x="2341" y="578"/>
                      </a:cubicBezTo>
                      <a:cubicBezTo>
                        <a:pt x="2402" y="517"/>
                        <a:pt x="2310" y="426"/>
                        <a:pt x="2098" y="274"/>
                      </a:cubicBezTo>
                      <a:cubicBezTo>
                        <a:pt x="1824" y="92"/>
                        <a:pt x="1490"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3447;p68"/>
                <p:cNvSpPr/>
                <p:nvPr/>
              </p:nvSpPr>
              <p:spPr>
                <a:xfrm>
                  <a:off x="2484182" y="1750633"/>
                  <a:ext cx="60825" cy="16350"/>
                </a:xfrm>
                <a:custGeom>
                  <a:avLst/>
                  <a:gdLst/>
                  <a:ahLst/>
                  <a:cxnLst/>
                  <a:rect l="l" t="t" r="r" b="b"/>
                  <a:pathLst>
                    <a:path w="2433" h="654" extrusionOk="0">
                      <a:moveTo>
                        <a:pt x="1186" y="0"/>
                      </a:moveTo>
                      <a:cubicBezTo>
                        <a:pt x="852" y="0"/>
                        <a:pt x="517" y="122"/>
                        <a:pt x="244" y="304"/>
                      </a:cubicBezTo>
                      <a:cubicBezTo>
                        <a:pt x="92" y="456"/>
                        <a:pt x="0" y="608"/>
                        <a:pt x="61" y="638"/>
                      </a:cubicBezTo>
                      <a:cubicBezTo>
                        <a:pt x="68" y="649"/>
                        <a:pt x="80" y="653"/>
                        <a:pt x="96" y="653"/>
                      </a:cubicBezTo>
                      <a:cubicBezTo>
                        <a:pt x="225" y="653"/>
                        <a:pt x="645" y="365"/>
                        <a:pt x="1186" y="365"/>
                      </a:cubicBezTo>
                      <a:cubicBezTo>
                        <a:pt x="1766" y="365"/>
                        <a:pt x="2221" y="616"/>
                        <a:pt x="2344" y="616"/>
                      </a:cubicBezTo>
                      <a:cubicBezTo>
                        <a:pt x="2357" y="616"/>
                        <a:pt x="2366" y="614"/>
                        <a:pt x="2371" y="608"/>
                      </a:cubicBezTo>
                      <a:cubicBezTo>
                        <a:pt x="2432" y="517"/>
                        <a:pt x="2310" y="426"/>
                        <a:pt x="2128" y="274"/>
                      </a:cubicBezTo>
                      <a:cubicBezTo>
                        <a:pt x="1824" y="91"/>
                        <a:pt x="1520"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3448;p68"/>
                <p:cNvSpPr/>
                <p:nvPr/>
              </p:nvSpPr>
              <p:spPr>
                <a:xfrm>
                  <a:off x="2388432" y="1727833"/>
                  <a:ext cx="48650" cy="133575"/>
                </a:xfrm>
                <a:custGeom>
                  <a:avLst/>
                  <a:gdLst/>
                  <a:ahLst/>
                  <a:cxnLst/>
                  <a:rect l="l" t="t" r="r" b="b"/>
                  <a:pathLst>
                    <a:path w="1946" h="5343" extrusionOk="0">
                      <a:moveTo>
                        <a:pt x="1855" y="0"/>
                      </a:moveTo>
                      <a:cubicBezTo>
                        <a:pt x="1794" y="0"/>
                        <a:pt x="1216" y="1399"/>
                        <a:pt x="578" y="3161"/>
                      </a:cubicBezTo>
                      <a:lnTo>
                        <a:pt x="122" y="4408"/>
                      </a:lnTo>
                      <a:cubicBezTo>
                        <a:pt x="31" y="4620"/>
                        <a:pt x="1" y="4833"/>
                        <a:pt x="61" y="5046"/>
                      </a:cubicBezTo>
                      <a:cubicBezTo>
                        <a:pt x="92" y="5168"/>
                        <a:pt x="183" y="5259"/>
                        <a:pt x="305" y="5289"/>
                      </a:cubicBezTo>
                      <a:cubicBezTo>
                        <a:pt x="396" y="5320"/>
                        <a:pt x="487" y="5320"/>
                        <a:pt x="608" y="5320"/>
                      </a:cubicBezTo>
                      <a:cubicBezTo>
                        <a:pt x="776" y="5335"/>
                        <a:pt x="950" y="5342"/>
                        <a:pt x="1125" y="5342"/>
                      </a:cubicBezTo>
                      <a:cubicBezTo>
                        <a:pt x="1300" y="5342"/>
                        <a:pt x="1475" y="5335"/>
                        <a:pt x="1642" y="5320"/>
                      </a:cubicBezTo>
                      <a:cubicBezTo>
                        <a:pt x="1308" y="5198"/>
                        <a:pt x="973" y="5137"/>
                        <a:pt x="608" y="5137"/>
                      </a:cubicBezTo>
                      <a:cubicBezTo>
                        <a:pt x="456" y="5137"/>
                        <a:pt x="305" y="5107"/>
                        <a:pt x="274" y="4985"/>
                      </a:cubicBezTo>
                      <a:cubicBezTo>
                        <a:pt x="244" y="4803"/>
                        <a:pt x="274" y="4651"/>
                        <a:pt x="365" y="4499"/>
                      </a:cubicBezTo>
                      <a:cubicBezTo>
                        <a:pt x="517" y="4134"/>
                        <a:pt x="669" y="3678"/>
                        <a:pt x="821" y="3253"/>
                      </a:cubicBezTo>
                      <a:cubicBezTo>
                        <a:pt x="1460" y="1490"/>
                        <a:pt x="1946" y="31"/>
                        <a:pt x="1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3449;p68"/>
                <p:cNvSpPr/>
                <p:nvPr/>
              </p:nvSpPr>
              <p:spPr>
                <a:xfrm>
                  <a:off x="2479632" y="1667458"/>
                  <a:ext cx="73725" cy="20825"/>
                </a:xfrm>
                <a:custGeom>
                  <a:avLst/>
                  <a:gdLst/>
                  <a:ahLst/>
                  <a:cxnLst/>
                  <a:rect l="l" t="t" r="r" b="b"/>
                  <a:pathLst>
                    <a:path w="2949" h="833" extrusionOk="0">
                      <a:moveTo>
                        <a:pt x="1303" y="0"/>
                      </a:moveTo>
                      <a:cubicBezTo>
                        <a:pt x="996" y="0"/>
                        <a:pt x="688" y="56"/>
                        <a:pt x="395" y="166"/>
                      </a:cubicBezTo>
                      <a:cubicBezTo>
                        <a:pt x="122" y="288"/>
                        <a:pt x="0" y="409"/>
                        <a:pt x="30" y="500"/>
                      </a:cubicBezTo>
                      <a:cubicBezTo>
                        <a:pt x="91" y="683"/>
                        <a:pt x="730" y="592"/>
                        <a:pt x="1459" y="652"/>
                      </a:cubicBezTo>
                      <a:cubicBezTo>
                        <a:pt x="2009" y="718"/>
                        <a:pt x="2480" y="832"/>
                        <a:pt x="2733" y="832"/>
                      </a:cubicBezTo>
                      <a:cubicBezTo>
                        <a:pt x="2829" y="832"/>
                        <a:pt x="2893" y="816"/>
                        <a:pt x="2918" y="774"/>
                      </a:cubicBezTo>
                      <a:cubicBezTo>
                        <a:pt x="2948" y="713"/>
                        <a:pt x="2857" y="531"/>
                        <a:pt x="2614" y="379"/>
                      </a:cubicBezTo>
                      <a:cubicBezTo>
                        <a:pt x="2214" y="124"/>
                        <a:pt x="1760" y="0"/>
                        <a:pt x="1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3450;p68"/>
                <p:cNvSpPr/>
                <p:nvPr/>
              </p:nvSpPr>
              <p:spPr>
                <a:xfrm>
                  <a:off x="2332957" y="1678583"/>
                  <a:ext cx="56250" cy="18250"/>
                </a:xfrm>
                <a:custGeom>
                  <a:avLst/>
                  <a:gdLst/>
                  <a:ahLst/>
                  <a:cxnLst/>
                  <a:rect l="l" t="t" r="r" b="b"/>
                  <a:pathLst>
                    <a:path w="2250" h="730" extrusionOk="0">
                      <a:moveTo>
                        <a:pt x="1181" y="0"/>
                      </a:moveTo>
                      <a:cubicBezTo>
                        <a:pt x="853" y="0"/>
                        <a:pt x="526" y="100"/>
                        <a:pt x="244" y="299"/>
                      </a:cubicBezTo>
                      <a:cubicBezTo>
                        <a:pt x="61" y="451"/>
                        <a:pt x="1" y="603"/>
                        <a:pt x="61" y="663"/>
                      </a:cubicBezTo>
                      <a:cubicBezTo>
                        <a:pt x="101" y="712"/>
                        <a:pt x="172" y="730"/>
                        <a:pt x="267" y="730"/>
                      </a:cubicBezTo>
                      <a:cubicBezTo>
                        <a:pt x="468" y="730"/>
                        <a:pt x="776" y="653"/>
                        <a:pt x="1125" y="633"/>
                      </a:cubicBezTo>
                      <a:cubicBezTo>
                        <a:pt x="1191" y="629"/>
                        <a:pt x="1255" y="628"/>
                        <a:pt x="1317" y="628"/>
                      </a:cubicBezTo>
                      <a:cubicBezTo>
                        <a:pt x="1561" y="628"/>
                        <a:pt x="1773" y="650"/>
                        <a:pt x="1933" y="650"/>
                      </a:cubicBezTo>
                      <a:cubicBezTo>
                        <a:pt x="2071" y="650"/>
                        <a:pt x="2170" y="634"/>
                        <a:pt x="2220" y="572"/>
                      </a:cubicBezTo>
                      <a:cubicBezTo>
                        <a:pt x="2250" y="481"/>
                        <a:pt x="2189" y="359"/>
                        <a:pt x="1976" y="207"/>
                      </a:cubicBezTo>
                      <a:cubicBezTo>
                        <a:pt x="1728" y="69"/>
                        <a:pt x="1454" y="0"/>
                        <a:pt x="1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3451;p68"/>
                <p:cNvSpPr/>
                <p:nvPr/>
              </p:nvSpPr>
              <p:spPr>
                <a:xfrm>
                  <a:off x="2643757" y="1790358"/>
                  <a:ext cx="73150" cy="108350"/>
                </a:xfrm>
                <a:custGeom>
                  <a:avLst/>
                  <a:gdLst/>
                  <a:ahLst/>
                  <a:cxnLst/>
                  <a:rect l="l" t="t" r="r" b="b"/>
                  <a:pathLst>
                    <a:path w="2926" h="4334" extrusionOk="0">
                      <a:moveTo>
                        <a:pt x="1070" y="0"/>
                      </a:moveTo>
                      <a:cubicBezTo>
                        <a:pt x="564" y="0"/>
                        <a:pt x="145" y="132"/>
                        <a:pt x="122" y="144"/>
                      </a:cubicBezTo>
                      <a:cubicBezTo>
                        <a:pt x="122" y="144"/>
                        <a:pt x="1" y="4126"/>
                        <a:pt x="31" y="4217"/>
                      </a:cubicBezTo>
                      <a:cubicBezTo>
                        <a:pt x="31" y="4247"/>
                        <a:pt x="341" y="4334"/>
                        <a:pt x="757" y="4334"/>
                      </a:cubicBezTo>
                      <a:cubicBezTo>
                        <a:pt x="1597" y="4334"/>
                        <a:pt x="2868" y="3980"/>
                        <a:pt x="2888" y="2089"/>
                      </a:cubicBezTo>
                      <a:cubicBezTo>
                        <a:pt x="2926" y="344"/>
                        <a:pt x="1885" y="0"/>
                        <a:pt x="107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3452;p68"/>
                <p:cNvSpPr/>
                <p:nvPr/>
              </p:nvSpPr>
              <p:spPr>
                <a:xfrm>
                  <a:off x="2659707" y="1813408"/>
                  <a:ext cx="32700" cy="61875"/>
                </a:xfrm>
                <a:custGeom>
                  <a:avLst/>
                  <a:gdLst/>
                  <a:ahLst/>
                  <a:cxnLst/>
                  <a:rect l="l" t="t" r="r" b="b"/>
                  <a:pathLst>
                    <a:path w="1308" h="2475" extrusionOk="0">
                      <a:moveTo>
                        <a:pt x="535" y="0"/>
                      </a:moveTo>
                      <a:cubicBezTo>
                        <a:pt x="469" y="0"/>
                        <a:pt x="402" y="28"/>
                        <a:pt x="335" y="73"/>
                      </a:cubicBezTo>
                      <a:cubicBezTo>
                        <a:pt x="305" y="103"/>
                        <a:pt x="244" y="164"/>
                        <a:pt x="244" y="255"/>
                      </a:cubicBezTo>
                      <a:cubicBezTo>
                        <a:pt x="214" y="377"/>
                        <a:pt x="274" y="407"/>
                        <a:pt x="274" y="407"/>
                      </a:cubicBezTo>
                      <a:cubicBezTo>
                        <a:pt x="274" y="407"/>
                        <a:pt x="274" y="346"/>
                        <a:pt x="305" y="286"/>
                      </a:cubicBezTo>
                      <a:cubicBezTo>
                        <a:pt x="355" y="185"/>
                        <a:pt x="447" y="126"/>
                        <a:pt x="546" y="126"/>
                      </a:cubicBezTo>
                      <a:cubicBezTo>
                        <a:pt x="567" y="126"/>
                        <a:pt x="588" y="128"/>
                        <a:pt x="609" y="134"/>
                      </a:cubicBezTo>
                      <a:cubicBezTo>
                        <a:pt x="791" y="194"/>
                        <a:pt x="913" y="346"/>
                        <a:pt x="973" y="529"/>
                      </a:cubicBezTo>
                      <a:cubicBezTo>
                        <a:pt x="1065" y="742"/>
                        <a:pt x="1125" y="985"/>
                        <a:pt x="1095" y="1228"/>
                      </a:cubicBezTo>
                      <a:cubicBezTo>
                        <a:pt x="1125" y="1653"/>
                        <a:pt x="913" y="2079"/>
                        <a:pt x="518" y="2322"/>
                      </a:cubicBezTo>
                      <a:cubicBezTo>
                        <a:pt x="457" y="2337"/>
                        <a:pt x="396" y="2345"/>
                        <a:pt x="335" y="2345"/>
                      </a:cubicBezTo>
                      <a:cubicBezTo>
                        <a:pt x="274" y="2345"/>
                        <a:pt x="214" y="2337"/>
                        <a:pt x="153" y="2322"/>
                      </a:cubicBezTo>
                      <a:cubicBezTo>
                        <a:pt x="62" y="2261"/>
                        <a:pt x="1" y="2231"/>
                        <a:pt x="1" y="2231"/>
                      </a:cubicBezTo>
                      <a:lnTo>
                        <a:pt x="1" y="2231"/>
                      </a:lnTo>
                      <a:cubicBezTo>
                        <a:pt x="1" y="2231"/>
                        <a:pt x="1" y="2322"/>
                        <a:pt x="92" y="2352"/>
                      </a:cubicBezTo>
                      <a:cubicBezTo>
                        <a:pt x="173" y="2434"/>
                        <a:pt x="281" y="2474"/>
                        <a:pt x="389" y="2474"/>
                      </a:cubicBezTo>
                      <a:cubicBezTo>
                        <a:pt x="443" y="2474"/>
                        <a:pt x="497" y="2464"/>
                        <a:pt x="548" y="2444"/>
                      </a:cubicBezTo>
                      <a:cubicBezTo>
                        <a:pt x="943" y="2352"/>
                        <a:pt x="1247" y="1805"/>
                        <a:pt x="1277" y="1258"/>
                      </a:cubicBezTo>
                      <a:cubicBezTo>
                        <a:pt x="1308" y="985"/>
                        <a:pt x="1247" y="711"/>
                        <a:pt x="1125" y="438"/>
                      </a:cubicBezTo>
                      <a:cubicBezTo>
                        <a:pt x="1034" y="225"/>
                        <a:pt x="852" y="42"/>
                        <a:pt x="609" y="12"/>
                      </a:cubicBezTo>
                      <a:cubicBezTo>
                        <a:pt x="584" y="4"/>
                        <a:pt x="560" y="0"/>
                        <a:pt x="53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3453;p68"/>
                <p:cNvSpPr/>
                <p:nvPr/>
              </p:nvSpPr>
              <p:spPr>
                <a:xfrm>
                  <a:off x="2304082" y="1493783"/>
                  <a:ext cx="390625" cy="335900"/>
                </a:xfrm>
                <a:custGeom>
                  <a:avLst/>
                  <a:gdLst/>
                  <a:ahLst/>
                  <a:cxnLst/>
                  <a:rect l="l" t="t" r="r" b="b"/>
                  <a:pathLst>
                    <a:path w="15625" h="13436" extrusionOk="0">
                      <a:moveTo>
                        <a:pt x="7060" y="0"/>
                      </a:moveTo>
                      <a:cubicBezTo>
                        <a:pt x="7047" y="0"/>
                        <a:pt x="7035" y="0"/>
                        <a:pt x="7022" y="0"/>
                      </a:cubicBezTo>
                      <a:cubicBezTo>
                        <a:pt x="5077" y="92"/>
                        <a:pt x="3223" y="791"/>
                        <a:pt x="1703" y="1976"/>
                      </a:cubicBezTo>
                      <a:cubicBezTo>
                        <a:pt x="973" y="2523"/>
                        <a:pt x="365" y="3222"/>
                        <a:pt x="1" y="4013"/>
                      </a:cubicBezTo>
                      <a:lnTo>
                        <a:pt x="11764" y="3648"/>
                      </a:lnTo>
                      <a:cubicBezTo>
                        <a:pt x="12554" y="4073"/>
                        <a:pt x="12189" y="5107"/>
                        <a:pt x="12068" y="5320"/>
                      </a:cubicBezTo>
                      <a:cubicBezTo>
                        <a:pt x="11429" y="6931"/>
                        <a:pt x="11916" y="8724"/>
                        <a:pt x="13253" y="9757"/>
                      </a:cubicBezTo>
                      <a:lnTo>
                        <a:pt x="13162" y="12280"/>
                      </a:lnTo>
                      <a:cubicBezTo>
                        <a:pt x="13071" y="12919"/>
                        <a:pt x="13344" y="13435"/>
                        <a:pt x="13983" y="13435"/>
                      </a:cubicBezTo>
                      <a:cubicBezTo>
                        <a:pt x="13983" y="13435"/>
                        <a:pt x="14287" y="11064"/>
                        <a:pt x="14469" y="10305"/>
                      </a:cubicBezTo>
                      <a:cubicBezTo>
                        <a:pt x="14773" y="8785"/>
                        <a:pt x="15624" y="7052"/>
                        <a:pt x="15411" y="5532"/>
                      </a:cubicBezTo>
                      <a:cubicBezTo>
                        <a:pt x="15411" y="5532"/>
                        <a:pt x="15411" y="4621"/>
                        <a:pt x="14287" y="3557"/>
                      </a:cubicBezTo>
                      <a:cubicBezTo>
                        <a:pt x="12898" y="2258"/>
                        <a:pt x="8989" y="0"/>
                        <a:pt x="7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3454;p68"/>
                <p:cNvSpPr/>
                <p:nvPr/>
              </p:nvSpPr>
              <p:spPr>
                <a:xfrm>
                  <a:off x="2537382" y="1805033"/>
                  <a:ext cx="3825" cy="4125"/>
                </a:xfrm>
                <a:custGeom>
                  <a:avLst/>
                  <a:gdLst/>
                  <a:ahLst/>
                  <a:cxnLst/>
                  <a:rect l="l" t="t" r="r" b="b"/>
                  <a:pathLst>
                    <a:path w="153" h="165" extrusionOk="0">
                      <a:moveTo>
                        <a:pt x="49" y="1"/>
                      </a:moveTo>
                      <a:cubicBezTo>
                        <a:pt x="16" y="1"/>
                        <a:pt x="0" y="29"/>
                        <a:pt x="0" y="73"/>
                      </a:cubicBezTo>
                      <a:cubicBezTo>
                        <a:pt x="0" y="104"/>
                        <a:pt x="31" y="134"/>
                        <a:pt x="61" y="165"/>
                      </a:cubicBezTo>
                      <a:cubicBezTo>
                        <a:pt x="91" y="165"/>
                        <a:pt x="122" y="134"/>
                        <a:pt x="152" y="104"/>
                      </a:cubicBezTo>
                      <a:cubicBezTo>
                        <a:pt x="152" y="43"/>
                        <a:pt x="122" y="13"/>
                        <a:pt x="91" y="13"/>
                      </a:cubicBezTo>
                      <a:cubicBezTo>
                        <a:pt x="75" y="5"/>
                        <a:pt x="61" y="1"/>
                        <a:pt x="49"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3455;p68"/>
                <p:cNvSpPr/>
                <p:nvPr/>
              </p:nvSpPr>
              <p:spPr>
                <a:xfrm>
                  <a:off x="2506982" y="1797733"/>
                  <a:ext cx="3825" cy="4600"/>
                </a:xfrm>
                <a:custGeom>
                  <a:avLst/>
                  <a:gdLst/>
                  <a:ahLst/>
                  <a:cxnLst/>
                  <a:rect l="l" t="t" r="r" b="b"/>
                  <a:pathLst>
                    <a:path w="153" h="184" extrusionOk="0">
                      <a:moveTo>
                        <a:pt x="91" y="1"/>
                      </a:moveTo>
                      <a:cubicBezTo>
                        <a:pt x="31" y="1"/>
                        <a:pt x="0" y="31"/>
                        <a:pt x="0" y="92"/>
                      </a:cubicBezTo>
                      <a:cubicBezTo>
                        <a:pt x="0" y="122"/>
                        <a:pt x="0" y="183"/>
                        <a:pt x="61" y="183"/>
                      </a:cubicBezTo>
                      <a:cubicBezTo>
                        <a:pt x="91" y="183"/>
                        <a:pt x="152" y="153"/>
                        <a:pt x="152" y="122"/>
                      </a:cubicBezTo>
                      <a:cubicBezTo>
                        <a:pt x="152" y="61"/>
                        <a:pt x="122" y="31"/>
                        <a:pt x="9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3456;p68"/>
                <p:cNvSpPr/>
                <p:nvPr/>
              </p:nvSpPr>
              <p:spPr>
                <a:xfrm>
                  <a:off x="2486457" y="1796208"/>
                  <a:ext cx="3825" cy="6125"/>
                </a:xfrm>
                <a:custGeom>
                  <a:avLst/>
                  <a:gdLst/>
                  <a:ahLst/>
                  <a:cxnLst/>
                  <a:rect l="l" t="t" r="r" b="b"/>
                  <a:pathLst>
                    <a:path w="153" h="245" extrusionOk="0">
                      <a:moveTo>
                        <a:pt x="92" y="1"/>
                      </a:moveTo>
                      <a:cubicBezTo>
                        <a:pt x="61" y="1"/>
                        <a:pt x="1" y="62"/>
                        <a:pt x="1" y="122"/>
                      </a:cubicBezTo>
                      <a:cubicBezTo>
                        <a:pt x="1" y="183"/>
                        <a:pt x="31" y="244"/>
                        <a:pt x="61" y="244"/>
                      </a:cubicBezTo>
                      <a:cubicBezTo>
                        <a:pt x="92" y="244"/>
                        <a:pt x="122" y="183"/>
                        <a:pt x="153" y="122"/>
                      </a:cubicBezTo>
                      <a:cubicBezTo>
                        <a:pt x="153" y="62"/>
                        <a:pt x="122" y="1"/>
                        <a:pt x="9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3457;p68"/>
                <p:cNvSpPr/>
                <p:nvPr/>
              </p:nvSpPr>
              <p:spPr>
                <a:xfrm>
                  <a:off x="2522932" y="1825858"/>
                  <a:ext cx="3075" cy="2300"/>
                </a:xfrm>
                <a:custGeom>
                  <a:avLst/>
                  <a:gdLst/>
                  <a:ahLst/>
                  <a:cxnLst/>
                  <a:rect l="l" t="t" r="r" b="b"/>
                  <a:pathLst>
                    <a:path w="123" h="92" extrusionOk="0">
                      <a:moveTo>
                        <a:pt x="61" y="0"/>
                      </a:moveTo>
                      <a:cubicBezTo>
                        <a:pt x="31" y="0"/>
                        <a:pt x="1" y="31"/>
                        <a:pt x="1" y="31"/>
                      </a:cubicBezTo>
                      <a:cubicBezTo>
                        <a:pt x="1" y="61"/>
                        <a:pt x="1" y="92"/>
                        <a:pt x="61" y="92"/>
                      </a:cubicBezTo>
                      <a:cubicBezTo>
                        <a:pt x="92" y="92"/>
                        <a:pt x="122" y="61"/>
                        <a:pt x="122" y="31"/>
                      </a:cubicBezTo>
                      <a:cubicBezTo>
                        <a:pt x="122" y="31"/>
                        <a:pt x="92" y="0"/>
                        <a:pt x="6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3458;p68"/>
                <p:cNvSpPr/>
                <p:nvPr/>
              </p:nvSpPr>
              <p:spPr>
                <a:xfrm>
                  <a:off x="2494057" y="1818908"/>
                  <a:ext cx="4375" cy="3250"/>
                </a:xfrm>
                <a:custGeom>
                  <a:avLst/>
                  <a:gdLst/>
                  <a:ahLst/>
                  <a:cxnLst/>
                  <a:rect l="l" t="t" r="r" b="b"/>
                  <a:pathLst>
                    <a:path w="175" h="130" extrusionOk="0">
                      <a:moveTo>
                        <a:pt x="34" y="1"/>
                      </a:moveTo>
                      <a:cubicBezTo>
                        <a:pt x="19" y="1"/>
                        <a:pt x="7" y="11"/>
                        <a:pt x="1" y="35"/>
                      </a:cubicBezTo>
                      <a:cubicBezTo>
                        <a:pt x="1" y="66"/>
                        <a:pt x="31" y="126"/>
                        <a:pt x="92" y="126"/>
                      </a:cubicBezTo>
                      <a:cubicBezTo>
                        <a:pt x="99" y="128"/>
                        <a:pt x="105" y="129"/>
                        <a:pt x="110" y="129"/>
                      </a:cubicBezTo>
                      <a:cubicBezTo>
                        <a:pt x="174" y="129"/>
                        <a:pt x="88" y="1"/>
                        <a:pt x="3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3459;p68"/>
                <p:cNvSpPr/>
                <p:nvPr/>
              </p:nvSpPr>
              <p:spPr>
                <a:xfrm>
                  <a:off x="2349682" y="1802308"/>
                  <a:ext cx="3825" cy="4575"/>
                </a:xfrm>
                <a:custGeom>
                  <a:avLst/>
                  <a:gdLst/>
                  <a:ahLst/>
                  <a:cxnLst/>
                  <a:rect l="l" t="t" r="r" b="b"/>
                  <a:pathLst>
                    <a:path w="153" h="183" extrusionOk="0">
                      <a:moveTo>
                        <a:pt x="92" y="0"/>
                      </a:moveTo>
                      <a:cubicBezTo>
                        <a:pt x="61" y="0"/>
                        <a:pt x="31" y="30"/>
                        <a:pt x="31" y="61"/>
                      </a:cubicBezTo>
                      <a:cubicBezTo>
                        <a:pt x="0" y="122"/>
                        <a:pt x="0" y="152"/>
                        <a:pt x="61" y="182"/>
                      </a:cubicBezTo>
                      <a:cubicBezTo>
                        <a:pt x="122" y="182"/>
                        <a:pt x="152" y="152"/>
                        <a:pt x="152" y="91"/>
                      </a:cubicBezTo>
                      <a:cubicBezTo>
                        <a:pt x="152" y="61"/>
                        <a:pt x="152" y="0"/>
                        <a:pt x="9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3460;p68"/>
                <p:cNvSpPr/>
                <p:nvPr/>
              </p:nvSpPr>
              <p:spPr>
                <a:xfrm>
                  <a:off x="2329157" y="1800008"/>
                  <a:ext cx="3825" cy="4600"/>
                </a:xfrm>
                <a:custGeom>
                  <a:avLst/>
                  <a:gdLst/>
                  <a:ahLst/>
                  <a:cxnLst/>
                  <a:rect l="l" t="t" r="r" b="b"/>
                  <a:pathLst>
                    <a:path w="153" h="184" extrusionOk="0">
                      <a:moveTo>
                        <a:pt x="61" y="1"/>
                      </a:moveTo>
                      <a:cubicBezTo>
                        <a:pt x="31" y="1"/>
                        <a:pt x="1" y="31"/>
                        <a:pt x="1" y="92"/>
                      </a:cubicBezTo>
                      <a:cubicBezTo>
                        <a:pt x="1" y="153"/>
                        <a:pt x="31" y="183"/>
                        <a:pt x="61" y="183"/>
                      </a:cubicBezTo>
                      <a:cubicBezTo>
                        <a:pt x="92" y="183"/>
                        <a:pt x="122" y="153"/>
                        <a:pt x="122" y="92"/>
                      </a:cubicBezTo>
                      <a:cubicBezTo>
                        <a:pt x="153" y="62"/>
                        <a:pt x="122" y="31"/>
                        <a:pt x="6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3461;p68"/>
                <p:cNvSpPr/>
                <p:nvPr/>
              </p:nvSpPr>
              <p:spPr>
                <a:xfrm>
                  <a:off x="2367157" y="1803808"/>
                  <a:ext cx="4575" cy="3075"/>
                </a:xfrm>
                <a:custGeom>
                  <a:avLst/>
                  <a:gdLst/>
                  <a:ahLst/>
                  <a:cxnLst/>
                  <a:rect l="l" t="t" r="r" b="b"/>
                  <a:pathLst>
                    <a:path w="183" h="123" extrusionOk="0">
                      <a:moveTo>
                        <a:pt x="122" y="1"/>
                      </a:moveTo>
                      <a:cubicBezTo>
                        <a:pt x="31" y="1"/>
                        <a:pt x="0" y="122"/>
                        <a:pt x="92" y="122"/>
                      </a:cubicBezTo>
                      <a:cubicBezTo>
                        <a:pt x="122" y="122"/>
                        <a:pt x="152" y="122"/>
                        <a:pt x="183" y="92"/>
                      </a:cubicBezTo>
                      <a:cubicBezTo>
                        <a:pt x="183" y="31"/>
                        <a:pt x="152" y="1"/>
                        <a:pt x="12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3462;p68"/>
                <p:cNvSpPr/>
                <p:nvPr/>
              </p:nvSpPr>
              <p:spPr>
                <a:xfrm>
                  <a:off x="2353482" y="1824008"/>
                  <a:ext cx="4575" cy="4150"/>
                </a:xfrm>
                <a:custGeom>
                  <a:avLst/>
                  <a:gdLst/>
                  <a:ahLst/>
                  <a:cxnLst/>
                  <a:rect l="l" t="t" r="r" b="b"/>
                  <a:pathLst>
                    <a:path w="183" h="166" extrusionOk="0">
                      <a:moveTo>
                        <a:pt x="65" y="1"/>
                      </a:moveTo>
                      <a:cubicBezTo>
                        <a:pt x="43" y="1"/>
                        <a:pt x="22" y="22"/>
                        <a:pt x="0" y="44"/>
                      </a:cubicBezTo>
                      <a:cubicBezTo>
                        <a:pt x="0" y="74"/>
                        <a:pt x="0" y="135"/>
                        <a:pt x="31" y="166"/>
                      </a:cubicBezTo>
                      <a:cubicBezTo>
                        <a:pt x="122" y="166"/>
                        <a:pt x="183" y="44"/>
                        <a:pt x="92" y="14"/>
                      </a:cubicBezTo>
                      <a:cubicBezTo>
                        <a:pt x="83" y="5"/>
                        <a:pt x="74" y="1"/>
                        <a:pt x="6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3463;p68"/>
                <p:cNvSpPr/>
                <p:nvPr/>
              </p:nvSpPr>
              <p:spPr>
                <a:xfrm>
                  <a:off x="2334482" y="1821733"/>
                  <a:ext cx="3825" cy="2950"/>
                </a:xfrm>
                <a:custGeom>
                  <a:avLst/>
                  <a:gdLst/>
                  <a:ahLst/>
                  <a:cxnLst/>
                  <a:rect l="l" t="t" r="r" b="b"/>
                  <a:pathLst>
                    <a:path w="153" h="118" extrusionOk="0">
                      <a:moveTo>
                        <a:pt x="88" y="1"/>
                      </a:moveTo>
                      <a:cubicBezTo>
                        <a:pt x="79" y="1"/>
                        <a:pt x="70" y="4"/>
                        <a:pt x="61" y="13"/>
                      </a:cubicBezTo>
                      <a:cubicBezTo>
                        <a:pt x="31" y="13"/>
                        <a:pt x="0" y="44"/>
                        <a:pt x="0" y="74"/>
                      </a:cubicBezTo>
                      <a:cubicBezTo>
                        <a:pt x="22" y="96"/>
                        <a:pt x="43" y="117"/>
                        <a:pt x="65" y="117"/>
                      </a:cubicBezTo>
                      <a:cubicBezTo>
                        <a:pt x="74" y="117"/>
                        <a:pt x="83" y="113"/>
                        <a:pt x="92" y="105"/>
                      </a:cubicBezTo>
                      <a:cubicBezTo>
                        <a:pt x="122" y="105"/>
                        <a:pt x="152" y="74"/>
                        <a:pt x="152" y="44"/>
                      </a:cubicBezTo>
                      <a:cubicBezTo>
                        <a:pt x="131" y="22"/>
                        <a:pt x="109" y="1"/>
                        <a:pt x="8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3464;p68"/>
                <p:cNvSpPr/>
                <p:nvPr/>
              </p:nvSpPr>
              <p:spPr>
                <a:xfrm>
                  <a:off x="2245582" y="1445408"/>
                  <a:ext cx="430600" cy="224475"/>
                </a:xfrm>
                <a:custGeom>
                  <a:avLst/>
                  <a:gdLst/>
                  <a:ahLst/>
                  <a:cxnLst/>
                  <a:rect l="l" t="t" r="r" b="b"/>
                  <a:pathLst>
                    <a:path w="17224" h="8979" extrusionOk="0">
                      <a:moveTo>
                        <a:pt x="7468" y="0"/>
                      </a:moveTo>
                      <a:cubicBezTo>
                        <a:pt x="6320" y="0"/>
                        <a:pt x="5215" y="545"/>
                        <a:pt x="4529" y="1540"/>
                      </a:cubicBezTo>
                      <a:cubicBezTo>
                        <a:pt x="4164" y="2087"/>
                        <a:pt x="3952" y="2756"/>
                        <a:pt x="3404" y="3091"/>
                      </a:cubicBezTo>
                      <a:cubicBezTo>
                        <a:pt x="2918" y="3394"/>
                        <a:pt x="2310" y="3364"/>
                        <a:pt x="1794" y="3546"/>
                      </a:cubicBezTo>
                      <a:cubicBezTo>
                        <a:pt x="699" y="3942"/>
                        <a:pt x="0" y="5005"/>
                        <a:pt x="61" y="6160"/>
                      </a:cubicBezTo>
                      <a:cubicBezTo>
                        <a:pt x="152" y="7285"/>
                        <a:pt x="882" y="8288"/>
                        <a:pt x="1945" y="8714"/>
                      </a:cubicBezTo>
                      <a:cubicBezTo>
                        <a:pt x="2389" y="8891"/>
                        <a:pt x="2859" y="8979"/>
                        <a:pt x="3327" y="8979"/>
                      </a:cubicBezTo>
                      <a:cubicBezTo>
                        <a:pt x="3981" y="8979"/>
                        <a:pt x="4631" y="8807"/>
                        <a:pt x="5198" y="8471"/>
                      </a:cubicBezTo>
                      <a:cubicBezTo>
                        <a:pt x="6064" y="7963"/>
                        <a:pt x="6842" y="7132"/>
                        <a:pt x="7849" y="7132"/>
                      </a:cubicBezTo>
                      <a:cubicBezTo>
                        <a:pt x="7867" y="7132"/>
                        <a:pt x="7885" y="7133"/>
                        <a:pt x="7903" y="7133"/>
                      </a:cubicBezTo>
                      <a:cubicBezTo>
                        <a:pt x="8807" y="7133"/>
                        <a:pt x="9687" y="7923"/>
                        <a:pt x="10608" y="7923"/>
                      </a:cubicBezTo>
                      <a:cubicBezTo>
                        <a:pt x="10709" y="7923"/>
                        <a:pt x="10810" y="7914"/>
                        <a:pt x="10912" y="7893"/>
                      </a:cubicBezTo>
                      <a:cubicBezTo>
                        <a:pt x="11429" y="7741"/>
                        <a:pt x="11915" y="7407"/>
                        <a:pt x="12250" y="6981"/>
                      </a:cubicBezTo>
                      <a:cubicBezTo>
                        <a:pt x="12614" y="6556"/>
                        <a:pt x="13101" y="6252"/>
                        <a:pt x="13648" y="6160"/>
                      </a:cubicBezTo>
                      <a:cubicBezTo>
                        <a:pt x="13669" y="6158"/>
                        <a:pt x="13689" y="6157"/>
                        <a:pt x="13709" y="6157"/>
                      </a:cubicBezTo>
                      <a:cubicBezTo>
                        <a:pt x="14217" y="6157"/>
                        <a:pt x="14492" y="6879"/>
                        <a:pt x="14317" y="7376"/>
                      </a:cubicBezTo>
                      <a:lnTo>
                        <a:pt x="16657" y="5674"/>
                      </a:lnTo>
                      <a:lnTo>
                        <a:pt x="16687" y="5674"/>
                      </a:lnTo>
                      <a:cubicBezTo>
                        <a:pt x="17223" y="3472"/>
                        <a:pt x="15544" y="1386"/>
                        <a:pt x="13305" y="1386"/>
                      </a:cubicBezTo>
                      <a:cubicBezTo>
                        <a:pt x="13257" y="1386"/>
                        <a:pt x="13209" y="1386"/>
                        <a:pt x="13162" y="1388"/>
                      </a:cubicBezTo>
                      <a:cubicBezTo>
                        <a:pt x="12614" y="1480"/>
                        <a:pt x="12067" y="1510"/>
                        <a:pt x="11520" y="1510"/>
                      </a:cubicBezTo>
                      <a:cubicBezTo>
                        <a:pt x="10487" y="1419"/>
                        <a:pt x="9696" y="628"/>
                        <a:pt x="8754" y="233"/>
                      </a:cubicBezTo>
                      <a:cubicBezTo>
                        <a:pt x="8332" y="76"/>
                        <a:pt x="7897" y="0"/>
                        <a:pt x="7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3465;p68"/>
                <p:cNvSpPr/>
                <p:nvPr/>
              </p:nvSpPr>
              <p:spPr>
                <a:xfrm>
                  <a:off x="2424907" y="1891208"/>
                  <a:ext cx="50950" cy="44850"/>
                </a:xfrm>
                <a:custGeom>
                  <a:avLst/>
                  <a:gdLst/>
                  <a:ahLst/>
                  <a:cxnLst/>
                  <a:rect l="l" t="t" r="r" b="b"/>
                  <a:pathLst>
                    <a:path w="2038" h="1794" extrusionOk="0">
                      <a:moveTo>
                        <a:pt x="1642" y="0"/>
                      </a:moveTo>
                      <a:cubicBezTo>
                        <a:pt x="1520" y="0"/>
                        <a:pt x="1429" y="31"/>
                        <a:pt x="1338" y="92"/>
                      </a:cubicBezTo>
                      <a:lnTo>
                        <a:pt x="1" y="639"/>
                      </a:lnTo>
                      <a:lnTo>
                        <a:pt x="61" y="730"/>
                      </a:lnTo>
                      <a:cubicBezTo>
                        <a:pt x="153" y="973"/>
                        <a:pt x="274" y="1216"/>
                        <a:pt x="456" y="1429"/>
                      </a:cubicBezTo>
                      <a:cubicBezTo>
                        <a:pt x="608" y="1642"/>
                        <a:pt x="852" y="1763"/>
                        <a:pt x="1125" y="1794"/>
                      </a:cubicBezTo>
                      <a:cubicBezTo>
                        <a:pt x="1399" y="1794"/>
                        <a:pt x="1672" y="1672"/>
                        <a:pt x="1824" y="1429"/>
                      </a:cubicBezTo>
                      <a:cubicBezTo>
                        <a:pt x="1976" y="1186"/>
                        <a:pt x="2037" y="882"/>
                        <a:pt x="2007" y="608"/>
                      </a:cubicBezTo>
                      <a:cubicBezTo>
                        <a:pt x="2007" y="335"/>
                        <a:pt x="1885" y="31"/>
                        <a:pt x="164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3466;p68"/>
                <p:cNvSpPr/>
                <p:nvPr/>
              </p:nvSpPr>
              <p:spPr>
                <a:xfrm>
                  <a:off x="2418057" y="1887583"/>
                  <a:ext cx="63100" cy="52025"/>
                </a:xfrm>
                <a:custGeom>
                  <a:avLst/>
                  <a:gdLst/>
                  <a:ahLst/>
                  <a:cxnLst/>
                  <a:rect l="l" t="t" r="r" b="b"/>
                  <a:pathLst>
                    <a:path w="2524" h="2081" extrusionOk="0">
                      <a:moveTo>
                        <a:pt x="1977" y="1"/>
                      </a:moveTo>
                      <a:cubicBezTo>
                        <a:pt x="1946" y="1"/>
                        <a:pt x="1916" y="9"/>
                        <a:pt x="1886" y="24"/>
                      </a:cubicBezTo>
                      <a:cubicBezTo>
                        <a:pt x="1764" y="54"/>
                        <a:pt x="1703" y="85"/>
                        <a:pt x="1642" y="115"/>
                      </a:cubicBezTo>
                      <a:lnTo>
                        <a:pt x="1430" y="206"/>
                      </a:lnTo>
                      <a:cubicBezTo>
                        <a:pt x="1126" y="358"/>
                        <a:pt x="882" y="449"/>
                        <a:pt x="670" y="571"/>
                      </a:cubicBezTo>
                      <a:cubicBezTo>
                        <a:pt x="427" y="662"/>
                        <a:pt x="183" y="784"/>
                        <a:pt x="1" y="936"/>
                      </a:cubicBezTo>
                      <a:cubicBezTo>
                        <a:pt x="244" y="905"/>
                        <a:pt x="487" y="844"/>
                        <a:pt x="730" y="723"/>
                      </a:cubicBezTo>
                      <a:cubicBezTo>
                        <a:pt x="943" y="632"/>
                        <a:pt x="1186" y="541"/>
                        <a:pt x="1490" y="419"/>
                      </a:cubicBezTo>
                      <a:lnTo>
                        <a:pt x="1703" y="328"/>
                      </a:lnTo>
                      <a:cubicBezTo>
                        <a:pt x="1764" y="297"/>
                        <a:pt x="1855" y="267"/>
                        <a:pt x="1916" y="237"/>
                      </a:cubicBezTo>
                      <a:cubicBezTo>
                        <a:pt x="1977" y="237"/>
                        <a:pt x="1977" y="237"/>
                        <a:pt x="2007" y="267"/>
                      </a:cubicBezTo>
                      <a:cubicBezTo>
                        <a:pt x="2068" y="328"/>
                        <a:pt x="2098" y="419"/>
                        <a:pt x="2129" y="480"/>
                      </a:cubicBezTo>
                      <a:cubicBezTo>
                        <a:pt x="2250" y="753"/>
                        <a:pt x="2250" y="1088"/>
                        <a:pt x="2129" y="1361"/>
                      </a:cubicBezTo>
                      <a:cubicBezTo>
                        <a:pt x="2038" y="1574"/>
                        <a:pt x="1825" y="1756"/>
                        <a:pt x="1612" y="1848"/>
                      </a:cubicBezTo>
                      <a:cubicBezTo>
                        <a:pt x="1430" y="1916"/>
                        <a:pt x="1247" y="1950"/>
                        <a:pt x="1065" y="1950"/>
                      </a:cubicBezTo>
                      <a:cubicBezTo>
                        <a:pt x="1004" y="1950"/>
                        <a:pt x="943" y="1946"/>
                        <a:pt x="882" y="1939"/>
                      </a:cubicBezTo>
                      <a:lnTo>
                        <a:pt x="882" y="1939"/>
                      </a:lnTo>
                      <a:cubicBezTo>
                        <a:pt x="882" y="1969"/>
                        <a:pt x="943" y="1999"/>
                        <a:pt x="1095" y="2060"/>
                      </a:cubicBezTo>
                      <a:cubicBezTo>
                        <a:pt x="1171" y="2073"/>
                        <a:pt x="1252" y="2080"/>
                        <a:pt x="1333" y="2080"/>
                      </a:cubicBezTo>
                      <a:cubicBezTo>
                        <a:pt x="1449" y="2080"/>
                        <a:pt x="1566" y="2065"/>
                        <a:pt x="1673" y="2030"/>
                      </a:cubicBezTo>
                      <a:cubicBezTo>
                        <a:pt x="1977" y="1939"/>
                        <a:pt x="2220" y="1726"/>
                        <a:pt x="2341" y="1452"/>
                      </a:cubicBezTo>
                      <a:cubicBezTo>
                        <a:pt x="2524" y="1118"/>
                        <a:pt x="2524" y="723"/>
                        <a:pt x="2372" y="389"/>
                      </a:cubicBezTo>
                      <a:cubicBezTo>
                        <a:pt x="2341" y="297"/>
                        <a:pt x="2281" y="206"/>
                        <a:pt x="2220" y="115"/>
                      </a:cubicBezTo>
                      <a:cubicBezTo>
                        <a:pt x="2189" y="85"/>
                        <a:pt x="2129" y="24"/>
                        <a:pt x="2068" y="24"/>
                      </a:cubicBezTo>
                      <a:cubicBezTo>
                        <a:pt x="2038" y="9"/>
                        <a:pt x="2007" y="1"/>
                        <a:pt x="1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3467;p68"/>
                <p:cNvSpPr/>
                <p:nvPr/>
              </p:nvSpPr>
              <p:spPr>
                <a:xfrm>
                  <a:off x="2839057" y="2773033"/>
                  <a:ext cx="227225" cy="46025"/>
                </a:xfrm>
                <a:custGeom>
                  <a:avLst/>
                  <a:gdLst/>
                  <a:ahLst/>
                  <a:cxnLst/>
                  <a:rect l="l" t="t" r="r" b="b"/>
                  <a:pathLst>
                    <a:path w="9089" h="1841" extrusionOk="0">
                      <a:moveTo>
                        <a:pt x="5037" y="1"/>
                      </a:moveTo>
                      <a:cubicBezTo>
                        <a:pt x="4898" y="1"/>
                        <a:pt x="4759" y="6"/>
                        <a:pt x="4620" y="17"/>
                      </a:cubicBezTo>
                      <a:cubicBezTo>
                        <a:pt x="3435" y="108"/>
                        <a:pt x="2280" y="473"/>
                        <a:pt x="1246" y="1020"/>
                      </a:cubicBezTo>
                      <a:cubicBezTo>
                        <a:pt x="851" y="1232"/>
                        <a:pt x="517" y="1415"/>
                        <a:pt x="304" y="1536"/>
                      </a:cubicBezTo>
                      <a:cubicBezTo>
                        <a:pt x="183" y="1628"/>
                        <a:pt x="91" y="1688"/>
                        <a:pt x="0" y="1780"/>
                      </a:cubicBezTo>
                      <a:cubicBezTo>
                        <a:pt x="0" y="1781"/>
                        <a:pt x="1" y="1782"/>
                        <a:pt x="4" y="1782"/>
                      </a:cubicBezTo>
                      <a:cubicBezTo>
                        <a:pt x="50" y="1782"/>
                        <a:pt x="528" y="1516"/>
                        <a:pt x="1307" y="1141"/>
                      </a:cubicBezTo>
                      <a:cubicBezTo>
                        <a:pt x="2341" y="625"/>
                        <a:pt x="3465" y="290"/>
                        <a:pt x="4620" y="199"/>
                      </a:cubicBezTo>
                      <a:cubicBezTo>
                        <a:pt x="4770" y="187"/>
                        <a:pt x="4919" y="182"/>
                        <a:pt x="5068" y="182"/>
                      </a:cubicBezTo>
                      <a:cubicBezTo>
                        <a:pt x="6095" y="182"/>
                        <a:pt x="7088" y="454"/>
                        <a:pt x="7964" y="959"/>
                      </a:cubicBezTo>
                      <a:cubicBezTo>
                        <a:pt x="8359" y="1232"/>
                        <a:pt x="8754" y="1506"/>
                        <a:pt x="9089" y="1840"/>
                      </a:cubicBezTo>
                      <a:cubicBezTo>
                        <a:pt x="9028" y="1719"/>
                        <a:pt x="8967" y="1628"/>
                        <a:pt x="8876" y="1536"/>
                      </a:cubicBezTo>
                      <a:cubicBezTo>
                        <a:pt x="8633" y="1263"/>
                        <a:pt x="8329" y="1020"/>
                        <a:pt x="8025" y="837"/>
                      </a:cubicBezTo>
                      <a:cubicBezTo>
                        <a:pt x="7139" y="300"/>
                        <a:pt x="6087" y="1"/>
                        <a:pt x="5037" y="1"/>
                      </a:cubicBezTo>
                      <a:close/>
                    </a:path>
                  </a:pathLst>
                </a:custGeom>
                <a:solidFill>
                  <a:srgbClr val="BAB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3468;p68"/>
                <p:cNvSpPr/>
                <p:nvPr/>
              </p:nvSpPr>
              <p:spPr>
                <a:xfrm>
                  <a:off x="1609532" y="3156408"/>
                  <a:ext cx="1196875" cy="484075"/>
                </a:xfrm>
                <a:custGeom>
                  <a:avLst/>
                  <a:gdLst/>
                  <a:ahLst/>
                  <a:cxnLst/>
                  <a:rect l="l" t="t" r="r" b="b"/>
                  <a:pathLst>
                    <a:path w="47875" h="19363" extrusionOk="0">
                      <a:moveTo>
                        <a:pt x="47874" y="1"/>
                      </a:moveTo>
                      <a:lnTo>
                        <a:pt x="9758" y="427"/>
                      </a:lnTo>
                      <a:cubicBezTo>
                        <a:pt x="8573" y="427"/>
                        <a:pt x="7600" y="1430"/>
                        <a:pt x="7630" y="2615"/>
                      </a:cubicBezTo>
                      <a:lnTo>
                        <a:pt x="7843" y="10822"/>
                      </a:lnTo>
                      <a:lnTo>
                        <a:pt x="4104" y="10943"/>
                      </a:lnTo>
                      <a:cubicBezTo>
                        <a:pt x="1825" y="11004"/>
                        <a:pt x="1" y="12889"/>
                        <a:pt x="31" y="15199"/>
                      </a:cubicBezTo>
                      <a:cubicBezTo>
                        <a:pt x="62" y="17509"/>
                        <a:pt x="1946" y="19363"/>
                        <a:pt x="4256" y="19363"/>
                      </a:cubicBezTo>
                      <a:lnTo>
                        <a:pt x="47388" y="19211"/>
                      </a:lnTo>
                      <a:lnTo>
                        <a:pt x="478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3469;p68"/>
                <p:cNvSpPr/>
                <p:nvPr/>
              </p:nvSpPr>
              <p:spPr>
                <a:xfrm>
                  <a:off x="2345882" y="3502933"/>
                  <a:ext cx="69175" cy="634525"/>
                </a:xfrm>
                <a:custGeom>
                  <a:avLst/>
                  <a:gdLst/>
                  <a:ahLst/>
                  <a:cxnLst/>
                  <a:rect l="l" t="t" r="r" b="b"/>
                  <a:pathLst>
                    <a:path w="2767" h="25381" extrusionOk="0">
                      <a:moveTo>
                        <a:pt x="0" y="0"/>
                      </a:moveTo>
                      <a:lnTo>
                        <a:pt x="244" y="25381"/>
                      </a:lnTo>
                      <a:lnTo>
                        <a:pt x="2766" y="25381"/>
                      </a:lnTo>
                      <a:lnTo>
                        <a:pt x="2523"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3470;p68"/>
                <p:cNvSpPr/>
                <p:nvPr/>
              </p:nvSpPr>
              <p:spPr>
                <a:xfrm>
                  <a:off x="1514557" y="4085008"/>
                  <a:ext cx="895950" cy="63100"/>
                </a:xfrm>
                <a:custGeom>
                  <a:avLst/>
                  <a:gdLst/>
                  <a:ahLst/>
                  <a:cxnLst/>
                  <a:rect l="l" t="t" r="r" b="b"/>
                  <a:pathLst>
                    <a:path w="35838" h="2524" extrusionOk="0">
                      <a:moveTo>
                        <a:pt x="35837" y="0"/>
                      </a:moveTo>
                      <a:lnTo>
                        <a:pt x="1" y="396"/>
                      </a:lnTo>
                      <a:lnTo>
                        <a:pt x="31" y="2523"/>
                      </a:lnTo>
                      <a:lnTo>
                        <a:pt x="35837" y="2128"/>
                      </a:lnTo>
                      <a:lnTo>
                        <a:pt x="35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4" name="Google Shape;3471;p68"/>
                <p:cNvGrpSpPr/>
                <p:nvPr/>
              </p:nvGrpSpPr>
              <p:grpSpPr>
                <a:xfrm>
                  <a:off x="1724382" y="3311433"/>
                  <a:ext cx="1201750" cy="1196100"/>
                  <a:chOff x="1876782" y="3311433"/>
                  <a:chExt cx="1201750" cy="1196100"/>
                </a:xfrm>
              </p:grpSpPr>
              <p:sp>
                <p:nvSpPr>
                  <p:cNvPr id="272" name="Google Shape;3472;p68"/>
                  <p:cNvSpPr/>
                  <p:nvPr/>
                </p:nvSpPr>
                <p:spPr>
                  <a:xfrm>
                    <a:off x="1876782" y="3311433"/>
                    <a:ext cx="1201750" cy="1196100"/>
                  </a:xfrm>
                  <a:custGeom>
                    <a:avLst/>
                    <a:gdLst/>
                    <a:ahLst/>
                    <a:cxnLst/>
                    <a:rect l="l" t="t" r="r" b="b"/>
                    <a:pathLst>
                      <a:path w="48070" h="47844" extrusionOk="0">
                        <a:moveTo>
                          <a:pt x="24222" y="1"/>
                        </a:moveTo>
                        <a:cubicBezTo>
                          <a:pt x="22326" y="1"/>
                          <a:pt x="20481" y="222"/>
                          <a:pt x="18712" y="640"/>
                        </a:cubicBezTo>
                        <a:lnTo>
                          <a:pt x="18712" y="640"/>
                        </a:lnTo>
                        <a:cubicBezTo>
                          <a:pt x="20350" y="273"/>
                          <a:pt x="22051" y="74"/>
                          <a:pt x="23797" y="61"/>
                        </a:cubicBezTo>
                        <a:lnTo>
                          <a:pt x="24070" y="61"/>
                        </a:lnTo>
                        <a:cubicBezTo>
                          <a:pt x="37262" y="153"/>
                          <a:pt x="47900" y="10882"/>
                          <a:pt x="47840" y="24044"/>
                        </a:cubicBezTo>
                        <a:cubicBezTo>
                          <a:pt x="47823" y="31113"/>
                          <a:pt x="44729" y="37454"/>
                          <a:pt x="39829" y="41810"/>
                        </a:cubicBezTo>
                        <a:lnTo>
                          <a:pt x="39829" y="41810"/>
                        </a:lnTo>
                        <a:cubicBezTo>
                          <a:pt x="44882" y="37428"/>
                          <a:pt x="48069" y="30956"/>
                          <a:pt x="48052" y="23740"/>
                        </a:cubicBezTo>
                        <a:cubicBezTo>
                          <a:pt x="48022" y="10609"/>
                          <a:pt x="37353" y="1"/>
                          <a:pt x="24222" y="1"/>
                        </a:cubicBezTo>
                        <a:close/>
                        <a:moveTo>
                          <a:pt x="18712" y="640"/>
                        </a:moveTo>
                        <a:cubicBezTo>
                          <a:pt x="8001" y="3041"/>
                          <a:pt x="1" y="12628"/>
                          <a:pt x="27" y="24044"/>
                        </a:cubicBezTo>
                        <a:cubicBezTo>
                          <a:pt x="58" y="37205"/>
                          <a:pt x="10757" y="47843"/>
                          <a:pt x="23949" y="47843"/>
                        </a:cubicBezTo>
                        <a:cubicBezTo>
                          <a:pt x="30041" y="47843"/>
                          <a:pt x="35605" y="45564"/>
                          <a:pt x="39829" y="41810"/>
                        </a:cubicBezTo>
                        <a:lnTo>
                          <a:pt x="39829" y="41810"/>
                        </a:lnTo>
                        <a:cubicBezTo>
                          <a:pt x="35686" y="45402"/>
                          <a:pt x="30289" y="47589"/>
                          <a:pt x="24374" y="47631"/>
                        </a:cubicBezTo>
                        <a:lnTo>
                          <a:pt x="24070" y="47631"/>
                        </a:lnTo>
                        <a:cubicBezTo>
                          <a:pt x="10939" y="47539"/>
                          <a:pt x="331" y="36871"/>
                          <a:pt x="392" y="23740"/>
                        </a:cubicBezTo>
                        <a:cubicBezTo>
                          <a:pt x="418" y="12505"/>
                          <a:pt x="8232" y="3117"/>
                          <a:pt x="18712" y="6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3473;p68"/>
                  <p:cNvSpPr/>
                  <p:nvPr/>
                </p:nvSpPr>
                <p:spPr>
                  <a:xfrm>
                    <a:off x="1882757" y="3907958"/>
                    <a:ext cx="592750" cy="6850"/>
                  </a:xfrm>
                  <a:custGeom>
                    <a:avLst/>
                    <a:gdLst/>
                    <a:ahLst/>
                    <a:cxnLst/>
                    <a:rect l="l" t="t" r="r" b="b"/>
                    <a:pathLst>
                      <a:path w="23710" h="274" extrusionOk="0">
                        <a:moveTo>
                          <a:pt x="23709" y="0"/>
                        </a:moveTo>
                        <a:lnTo>
                          <a:pt x="23709" y="0"/>
                        </a:lnTo>
                        <a:cubicBezTo>
                          <a:pt x="23693" y="0"/>
                          <a:pt x="18380" y="61"/>
                          <a:pt x="11855" y="122"/>
                        </a:cubicBezTo>
                        <a:cubicBezTo>
                          <a:pt x="5290" y="213"/>
                          <a:pt x="1" y="274"/>
                          <a:pt x="1" y="274"/>
                        </a:cubicBezTo>
                        <a:cubicBezTo>
                          <a:pt x="1" y="274"/>
                          <a:pt x="5320" y="213"/>
                          <a:pt x="11855" y="152"/>
                        </a:cubicBezTo>
                        <a:cubicBezTo>
                          <a:pt x="18380" y="61"/>
                          <a:pt x="23693" y="0"/>
                          <a:pt x="23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3474;p68"/>
                  <p:cNvSpPr/>
                  <p:nvPr/>
                </p:nvSpPr>
                <p:spPr>
                  <a:xfrm>
                    <a:off x="1891882" y="3908708"/>
                    <a:ext cx="583625" cy="103375"/>
                  </a:xfrm>
                  <a:custGeom>
                    <a:avLst/>
                    <a:gdLst/>
                    <a:ahLst/>
                    <a:cxnLst/>
                    <a:rect l="l" t="t" r="r" b="b"/>
                    <a:pathLst>
                      <a:path w="23345" h="4135" extrusionOk="0">
                        <a:moveTo>
                          <a:pt x="23345" y="1"/>
                        </a:moveTo>
                        <a:lnTo>
                          <a:pt x="11673" y="2068"/>
                        </a:lnTo>
                        <a:cubicBezTo>
                          <a:pt x="5229" y="3192"/>
                          <a:pt x="1" y="4134"/>
                          <a:pt x="1" y="4134"/>
                        </a:cubicBezTo>
                        <a:cubicBezTo>
                          <a:pt x="1" y="4134"/>
                          <a:pt x="5229" y="3223"/>
                          <a:pt x="11673" y="2098"/>
                        </a:cubicBezTo>
                        <a:cubicBezTo>
                          <a:pt x="18116" y="943"/>
                          <a:pt x="23345" y="31"/>
                          <a:pt x="23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3475;p68"/>
                  <p:cNvSpPr/>
                  <p:nvPr/>
                </p:nvSpPr>
                <p:spPr>
                  <a:xfrm>
                    <a:off x="1916957" y="3909483"/>
                    <a:ext cx="558550" cy="196825"/>
                  </a:xfrm>
                  <a:custGeom>
                    <a:avLst/>
                    <a:gdLst/>
                    <a:ahLst/>
                    <a:cxnLst/>
                    <a:rect l="l" t="t" r="r" b="b"/>
                    <a:pathLst>
                      <a:path w="22342" h="7873" extrusionOk="0">
                        <a:moveTo>
                          <a:pt x="22342" y="0"/>
                        </a:moveTo>
                        <a:lnTo>
                          <a:pt x="22342" y="0"/>
                        </a:lnTo>
                        <a:cubicBezTo>
                          <a:pt x="22338" y="1"/>
                          <a:pt x="17324" y="1764"/>
                          <a:pt x="11156" y="3951"/>
                        </a:cubicBezTo>
                        <a:lnTo>
                          <a:pt x="22342" y="0"/>
                        </a:lnTo>
                        <a:close/>
                        <a:moveTo>
                          <a:pt x="11156" y="3951"/>
                        </a:moveTo>
                        <a:cubicBezTo>
                          <a:pt x="4986" y="6110"/>
                          <a:pt x="1" y="7872"/>
                          <a:pt x="1" y="7872"/>
                        </a:cubicBezTo>
                        <a:lnTo>
                          <a:pt x="11156" y="395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3476;p68"/>
                  <p:cNvSpPr/>
                  <p:nvPr/>
                </p:nvSpPr>
                <p:spPr>
                  <a:xfrm>
                    <a:off x="1957232" y="3909483"/>
                    <a:ext cx="518275" cy="286500"/>
                  </a:xfrm>
                  <a:custGeom>
                    <a:avLst/>
                    <a:gdLst/>
                    <a:ahLst/>
                    <a:cxnLst/>
                    <a:rect l="l" t="t" r="r" b="b"/>
                    <a:pathLst>
                      <a:path w="20731" h="11460" extrusionOk="0">
                        <a:moveTo>
                          <a:pt x="20731" y="0"/>
                        </a:moveTo>
                        <a:cubicBezTo>
                          <a:pt x="20728" y="1"/>
                          <a:pt x="16079" y="2554"/>
                          <a:pt x="10366" y="5714"/>
                        </a:cubicBezTo>
                        <a:cubicBezTo>
                          <a:pt x="4621" y="8876"/>
                          <a:pt x="1" y="11459"/>
                          <a:pt x="1" y="11459"/>
                        </a:cubicBezTo>
                        <a:cubicBezTo>
                          <a:pt x="1" y="11459"/>
                          <a:pt x="4621" y="8906"/>
                          <a:pt x="10366" y="5745"/>
                        </a:cubicBezTo>
                        <a:cubicBezTo>
                          <a:pt x="16079" y="2584"/>
                          <a:pt x="20728" y="1"/>
                          <a:pt x="20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3477;p68"/>
                  <p:cNvSpPr/>
                  <p:nvPr/>
                </p:nvSpPr>
                <p:spPr>
                  <a:xfrm>
                    <a:off x="2010432" y="3910233"/>
                    <a:ext cx="465075" cy="367050"/>
                  </a:xfrm>
                  <a:custGeom>
                    <a:avLst/>
                    <a:gdLst/>
                    <a:ahLst/>
                    <a:cxnLst/>
                    <a:rect l="l" t="t" r="r" b="b"/>
                    <a:pathLst>
                      <a:path w="18603" h="14682" extrusionOk="0">
                        <a:moveTo>
                          <a:pt x="18603" y="0"/>
                        </a:moveTo>
                        <a:lnTo>
                          <a:pt x="18603" y="0"/>
                        </a:lnTo>
                        <a:cubicBezTo>
                          <a:pt x="18600" y="3"/>
                          <a:pt x="14437" y="3285"/>
                          <a:pt x="9301" y="7326"/>
                        </a:cubicBezTo>
                        <a:cubicBezTo>
                          <a:pt x="4195" y="11399"/>
                          <a:pt x="0" y="14681"/>
                          <a:pt x="31" y="14681"/>
                        </a:cubicBezTo>
                        <a:lnTo>
                          <a:pt x="9332" y="7356"/>
                        </a:lnTo>
                        <a:cubicBezTo>
                          <a:pt x="14467" y="3285"/>
                          <a:pt x="18600" y="3"/>
                          <a:pt x="18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3478;p68"/>
                  <p:cNvSpPr/>
                  <p:nvPr/>
                </p:nvSpPr>
                <p:spPr>
                  <a:xfrm>
                    <a:off x="2077307" y="3910983"/>
                    <a:ext cx="398950" cy="436975"/>
                  </a:xfrm>
                  <a:custGeom>
                    <a:avLst/>
                    <a:gdLst/>
                    <a:ahLst/>
                    <a:cxnLst/>
                    <a:rect l="l" t="t" r="r" b="b"/>
                    <a:pathLst>
                      <a:path w="15958" h="17479" extrusionOk="0">
                        <a:moveTo>
                          <a:pt x="15958" y="1"/>
                        </a:moveTo>
                        <a:lnTo>
                          <a:pt x="15958" y="1"/>
                        </a:lnTo>
                        <a:cubicBezTo>
                          <a:pt x="15955" y="3"/>
                          <a:pt x="12370" y="3923"/>
                          <a:pt x="7994" y="8755"/>
                        </a:cubicBezTo>
                        <a:cubicBezTo>
                          <a:pt x="12400" y="3923"/>
                          <a:pt x="15956" y="3"/>
                          <a:pt x="15958" y="1"/>
                        </a:cubicBezTo>
                        <a:close/>
                        <a:moveTo>
                          <a:pt x="7994" y="8755"/>
                        </a:moveTo>
                        <a:cubicBezTo>
                          <a:pt x="3587" y="13557"/>
                          <a:pt x="0" y="17478"/>
                          <a:pt x="0" y="17478"/>
                        </a:cubicBezTo>
                        <a:cubicBezTo>
                          <a:pt x="0" y="17478"/>
                          <a:pt x="3587" y="13588"/>
                          <a:pt x="7994" y="87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3479;p68"/>
                  <p:cNvSpPr/>
                  <p:nvPr/>
                </p:nvSpPr>
                <p:spPr>
                  <a:xfrm>
                    <a:off x="2154807" y="3910983"/>
                    <a:ext cx="322975" cy="497000"/>
                  </a:xfrm>
                  <a:custGeom>
                    <a:avLst/>
                    <a:gdLst/>
                    <a:ahLst/>
                    <a:cxnLst/>
                    <a:rect l="l" t="t" r="r" b="b"/>
                    <a:pathLst>
                      <a:path w="12919" h="19880" extrusionOk="0">
                        <a:moveTo>
                          <a:pt x="12919" y="1"/>
                        </a:moveTo>
                        <a:lnTo>
                          <a:pt x="9191" y="5724"/>
                        </a:lnTo>
                        <a:lnTo>
                          <a:pt x="9191" y="5724"/>
                        </a:lnTo>
                        <a:cubicBezTo>
                          <a:pt x="11387" y="2358"/>
                          <a:pt x="12919" y="23"/>
                          <a:pt x="12919" y="1"/>
                        </a:cubicBezTo>
                        <a:close/>
                        <a:moveTo>
                          <a:pt x="9191" y="5724"/>
                        </a:moveTo>
                        <a:cubicBezTo>
                          <a:pt x="8356" y="7004"/>
                          <a:pt x="7424" y="8433"/>
                          <a:pt x="6444" y="9940"/>
                        </a:cubicBezTo>
                        <a:lnTo>
                          <a:pt x="9191" y="5724"/>
                        </a:lnTo>
                        <a:close/>
                        <a:moveTo>
                          <a:pt x="6444" y="9940"/>
                        </a:moveTo>
                        <a:cubicBezTo>
                          <a:pt x="2858" y="15442"/>
                          <a:pt x="1" y="19880"/>
                          <a:pt x="1" y="19880"/>
                        </a:cubicBezTo>
                        <a:cubicBezTo>
                          <a:pt x="1" y="19880"/>
                          <a:pt x="2888" y="15411"/>
                          <a:pt x="6444" y="99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3480;p68"/>
                  <p:cNvSpPr/>
                  <p:nvPr/>
                </p:nvSpPr>
                <p:spPr>
                  <a:xfrm>
                    <a:off x="2239907" y="3911758"/>
                    <a:ext cx="237875" cy="542575"/>
                  </a:xfrm>
                  <a:custGeom>
                    <a:avLst/>
                    <a:gdLst/>
                    <a:ahLst/>
                    <a:cxnLst/>
                    <a:rect l="l" t="t" r="r" b="b"/>
                    <a:pathLst>
                      <a:path w="9515" h="21703" extrusionOk="0">
                        <a:moveTo>
                          <a:pt x="9515" y="0"/>
                        </a:moveTo>
                        <a:cubicBezTo>
                          <a:pt x="9484" y="0"/>
                          <a:pt x="7357" y="4863"/>
                          <a:pt x="4743" y="10851"/>
                        </a:cubicBezTo>
                        <a:cubicBezTo>
                          <a:pt x="2129" y="16839"/>
                          <a:pt x="1" y="21703"/>
                          <a:pt x="1" y="21703"/>
                        </a:cubicBezTo>
                        <a:cubicBezTo>
                          <a:pt x="1" y="21703"/>
                          <a:pt x="2129" y="16839"/>
                          <a:pt x="4773" y="10851"/>
                        </a:cubicBezTo>
                        <a:cubicBezTo>
                          <a:pt x="7387" y="4863"/>
                          <a:pt x="9515" y="0"/>
                          <a:pt x="95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3481;p68"/>
                  <p:cNvSpPr/>
                  <p:nvPr/>
                </p:nvSpPr>
                <p:spPr>
                  <a:xfrm>
                    <a:off x="2332632" y="3911758"/>
                    <a:ext cx="145150" cy="574500"/>
                  </a:xfrm>
                  <a:custGeom>
                    <a:avLst/>
                    <a:gdLst/>
                    <a:ahLst/>
                    <a:cxnLst/>
                    <a:rect l="l" t="t" r="r" b="b"/>
                    <a:pathLst>
                      <a:path w="5806" h="22980" extrusionOk="0">
                        <a:moveTo>
                          <a:pt x="5806" y="1"/>
                        </a:moveTo>
                        <a:lnTo>
                          <a:pt x="5806" y="1"/>
                        </a:lnTo>
                        <a:cubicBezTo>
                          <a:pt x="5787" y="72"/>
                          <a:pt x="4487" y="5182"/>
                          <a:pt x="2888" y="11490"/>
                        </a:cubicBezTo>
                        <a:cubicBezTo>
                          <a:pt x="1277" y="17812"/>
                          <a:pt x="0" y="22979"/>
                          <a:pt x="0" y="22979"/>
                        </a:cubicBezTo>
                        <a:cubicBezTo>
                          <a:pt x="0" y="22979"/>
                          <a:pt x="1307" y="17842"/>
                          <a:pt x="2918" y="11490"/>
                        </a:cubicBezTo>
                        <a:cubicBezTo>
                          <a:pt x="4488" y="5182"/>
                          <a:pt x="5787" y="72"/>
                          <a:pt x="5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3482;p68"/>
                  <p:cNvSpPr/>
                  <p:nvPr/>
                </p:nvSpPr>
                <p:spPr>
                  <a:xfrm>
                    <a:off x="2428382" y="3911758"/>
                    <a:ext cx="50175" cy="590450"/>
                  </a:xfrm>
                  <a:custGeom>
                    <a:avLst/>
                    <a:gdLst/>
                    <a:ahLst/>
                    <a:cxnLst/>
                    <a:rect l="l" t="t" r="r" b="b"/>
                    <a:pathLst>
                      <a:path w="2007" h="23618" extrusionOk="0">
                        <a:moveTo>
                          <a:pt x="2006" y="0"/>
                        </a:moveTo>
                        <a:cubicBezTo>
                          <a:pt x="1976" y="0"/>
                          <a:pt x="1550" y="5289"/>
                          <a:pt x="1003" y="11824"/>
                        </a:cubicBezTo>
                        <a:cubicBezTo>
                          <a:pt x="1550" y="5289"/>
                          <a:pt x="2006" y="0"/>
                          <a:pt x="2006" y="0"/>
                        </a:cubicBezTo>
                        <a:close/>
                        <a:moveTo>
                          <a:pt x="1003" y="11831"/>
                        </a:moveTo>
                        <a:cubicBezTo>
                          <a:pt x="456" y="18332"/>
                          <a:pt x="0" y="23618"/>
                          <a:pt x="30" y="23618"/>
                        </a:cubicBezTo>
                        <a:cubicBezTo>
                          <a:pt x="30" y="23618"/>
                          <a:pt x="456" y="18332"/>
                          <a:pt x="1003" y="118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3483;p68"/>
                  <p:cNvSpPr/>
                  <p:nvPr/>
                </p:nvSpPr>
                <p:spPr>
                  <a:xfrm>
                    <a:off x="2479282" y="3911758"/>
                    <a:ext cx="46375" cy="590450"/>
                  </a:xfrm>
                  <a:custGeom>
                    <a:avLst/>
                    <a:gdLst/>
                    <a:ahLst/>
                    <a:cxnLst/>
                    <a:rect l="l" t="t" r="r" b="b"/>
                    <a:pathLst>
                      <a:path w="1855" h="23618" extrusionOk="0">
                        <a:moveTo>
                          <a:pt x="1" y="0"/>
                        </a:moveTo>
                        <a:cubicBezTo>
                          <a:pt x="1" y="4"/>
                          <a:pt x="396" y="5291"/>
                          <a:pt x="912" y="11824"/>
                        </a:cubicBezTo>
                        <a:cubicBezTo>
                          <a:pt x="1429" y="18329"/>
                          <a:pt x="1855" y="23618"/>
                          <a:pt x="1855" y="23618"/>
                        </a:cubicBezTo>
                        <a:cubicBezTo>
                          <a:pt x="1855" y="23618"/>
                          <a:pt x="1460" y="18329"/>
                          <a:pt x="943" y="11824"/>
                        </a:cubicBezTo>
                        <a:cubicBezTo>
                          <a:pt x="426" y="5291"/>
                          <a:pt x="1" y="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3484;p68"/>
                  <p:cNvSpPr/>
                  <p:nvPr/>
                </p:nvSpPr>
                <p:spPr>
                  <a:xfrm>
                    <a:off x="2480032" y="3911758"/>
                    <a:ext cx="142125" cy="575250"/>
                  </a:xfrm>
                  <a:custGeom>
                    <a:avLst/>
                    <a:gdLst/>
                    <a:ahLst/>
                    <a:cxnLst/>
                    <a:rect l="l" t="t" r="r" b="b"/>
                    <a:pathLst>
                      <a:path w="5685" h="23010" extrusionOk="0">
                        <a:moveTo>
                          <a:pt x="1" y="0"/>
                        </a:moveTo>
                        <a:lnTo>
                          <a:pt x="1" y="0"/>
                        </a:lnTo>
                        <a:cubicBezTo>
                          <a:pt x="3" y="7"/>
                          <a:pt x="1279" y="5172"/>
                          <a:pt x="2828" y="11520"/>
                        </a:cubicBezTo>
                        <a:cubicBezTo>
                          <a:pt x="4408" y="17873"/>
                          <a:pt x="5685" y="23010"/>
                          <a:pt x="5685" y="23010"/>
                        </a:cubicBezTo>
                        <a:cubicBezTo>
                          <a:pt x="5685" y="23010"/>
                          <a:pt x="4408" y="17842"/>
                          <a:pt x="2858" y="11490"/>
                        </a:cubicBezTo>
                        <a:cubicBezTo>
                          <a:pt x="1279" y="5141"/>
                          <a:pt x="3" y="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3485;p68"/>
                  <p:cNvSpPr/>
                  <p:nvPr/>
                </p:nvSpPr>
                <p:spPr>
                  <a:xfrm>
                    <a:off x="2480032" y="3911758"/>
                    <a:ext cx="234850" cy="544100"/>
                  </a:xfrm>
                  <a:custGeom>
                    <a:avLst/>
                    <a:gdLst/>
                    <a:ahLst/>
                    <a:cxnLst/>
                    <a:rect l="l" t="t" r="r" b="b"/>
                    <a:pathLst>
                      <a:path w="9394" h="21764" extrusionOk="0">
                        <a:moveTo>
                          <a:pt x="1" y="0"/>
                        </a:moveTo>
                        <a:cubicBezTo>
                          <a:pt x="1" y="0"/>
                          <a:pt x="2098" y="4863"/>
                          <a:pt x="4712" y="10882"/>
                        </a:cubicBezTo>
                        <a:cubicBezTo>
                          <a:pt x="2129" y="4863"/>
                          <a:pt x="31" y="0"/>
                          <a:pt x="1" y="0"/>
                        </a:cubicBezTo>
                        <a:close/>
                        <a:moveTo>
                          <a:pt x="4712" y="10882"/>
                        </a:moveTo>
                        <a:lnTo>
                          <a:pt x="4712" y="10882"/>
                        </a:lnTo>
                        <a:cubicBezTo>
                          <a:pt x="7296" y="16900"/>
                          <a:pt x="9393" y="21763"/>
                          <a:pt x="9393" y="21763"/>
                        </a:cubicBezTo>
                        <a:cubicBezTo>
                          <a:pt x="9393" y="21763"/>
                          <a:pt x="7296" y="16870"/>
                          <a:pt x="4712" y="108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3486;p68"/>
                  <p:cNvSpPr/>
                  <p:nvPr/>
                </p:nvSpPr>
                <p:spPr>
                  <a:xfrm>
                    <a:off x="2480807" y="3910983"/>
                    <a:ext cx="320700" cy="498525"/>
                  </a:xfrm>
                  <a:custGeom>
                    <a:avLst/>
                    <a:gdLst/>
                    <a:ahLst/>
                    <a:cxnLst/>
                    <a:rect l="l" t="t" r="r" b="b"/>
                    <a:pathLst>
                      <a:path w="12828" h="19941" extrusionOk="0">
                        <a:moveTo>
                          <a:pt x="0" y="1"/>
                        </a:moveTo>
                        <a:lnTo>
                          <a:pt x="0" y="1"/>
                        </a:lnTo>
                        <a:cubicBezTo>
                          <a:pt x="0" y="31"/>
                          <a:pt x="2857" y="4469"/>
                          <a:pt x="6414" y="9971"/>
                        </a:cubicBezTo>
                        <a:cubicBezTo>
                          <a:pt x="2888" y="4469"/>
                          <a:pt x="1" y="1"/>
                          <a:pt x="0" y="1"/>
                        </a:cubicBezTo>
                        <a:close/>
                        <a:moveTo>
                          <a:pt x="6414" y="9971"/>
                        </a:moveTo>
                        <a:cubicBezTo>
                          <a:pt x="9940" y="15472"/>
                          <a:pt x="12827" y="19940"/>
                          <a:pt x="12827" y="19940"/>
                        </a:cubicBezTo>
                        <a:cubicBezTo>
                          <a:pt x="12827" y="19940"/>
                          <a:pt x="9970" y="15472"/>
                          <a:pt x="6414" y="997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3487;p68"/>
                  <p:cNvSpPr/>
                  <p:nvPr/>
                </p:nvSpPr>
                <p:spPr>
                  <a:xfrm>
                    <a:off x="2481557" y="3910983"/>
                    <a:ext cx="397450" cy="439250"/>
                  </a:xfrm>
                  <a:custGeom>
                    <a:avLst/>
                    <a:gdLst/>
                    <a:ahLst/>
                    <a:cxnLst/>
                    <a:rect l="l" t="t" r="r" b="b"/>
                    <a:pathLst>
                      <a:path w="15898" h="17570" extrusionOk="0">
                        <a:moveTo>
                          <a:pt x="1" y="1"/>
                        </a:moveTo>
                        <a:lnTo>
                          <a:pt x="1" y="1"/>
                        </a:lnTo>
                        <a:cubicBezTo>
                          <a:pt x="3" y="4"/>
                          <a:pt x="3559" y="3954"/>
                          <a:pt x="7934" y="8785"/>
                        </a:cubicBezTo>
                        <a:cubicBezTo>
                          <a:pt x="3559" y="3924"/>
                          <a:pt x="3" y="4"/>
                          <a:pt x="1" y="1"/>
                        </a:cubicBezTo>
                        <a:close/>
                        <a:moveTo>
                          <a:pt x="7934" y="8785"/>
                        </a:moveTo>
                        <a:cubicBezTo>
                          <a:pt x="12311" y="13648"/>
                          <a:pt x="15867" y="17569"/>
                          <a:pt x="15898" y="17569"/>
                        </a:cubicBezTo>
                        <a:cubicBezTo>
                          <a:pt x="15898" y="17569"/>
                          <a:pt x="12341" y="13648"/>
                          <a:pt x="7934" y="87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3488;p68"/>
                  <p:cNvSpPr/>
                  <p:nvPr/>
                </p:nvSpPr>
                <p:spPr>
                  <a:xfrm>
                    <a:off x="2481557" y="3910233"/>
                    <a:ext cx="463575" cy="369325"/>
                  </a:xfrm>
                  <a:custGeom>
                    <a:avLst/>
                    <a:gdLst/>
                    <a:ahLst/>
                    <a:cxnLst/>
                    <a:rect l="l" t="t" r="r" b="b"/>
                    <a:pathLst>
                      <a:path w="18543" h="14773" extrusionOk="0">
                        <a:moveTo>
                          <a:pt x="31" y="0"/>
                        </a:moveTo>
                        <a:cubicBezTo>
                          <a:pt x="1" y="0"/>
                          <a:pt x="4165" y="3314"/>
                          <a:pt x="9271" y="7387"/>
                        </a:cubicBezTo>
                        <a:cubicBezTo>
                          <a:pt x="11733" y="9339"/>
                          <a:pt x="13965" y="11116"/>
                          <a:pt x="15622" y="12438"/>
                        </a:cubicBezTo>
                        <a:lnTo>
                          <a:pt x="15622" y="12438"/>
                        </a:lnTo>
                        <a:lnTo>
                          <a:pt x="9302" y="7387"/>
                        </a:lnTo>
                        <a:cubicBezTo>
                          <a:pt x="4165" y="3314"/>
                          <a:pt x="31" y="0"/>
                          <a:pt x="31" y="0"/>
                        </a:cubicBezTo>
                        <a:close/>
                        <a:moveTo>
                          <a:pt x="15622" y="12438"/>
                        </a:moveTo>
                        <a:lnTo>
                          <a:pt x="18542" y="14773"/>
                        </a:lnTo>
                        <a:cubicBezTo>
                          <a:pt x="18542" y="14773"/>
                          <a:pt x="17421" y="13874"/>
                          <a:pt x="15622" y="124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3489;p68"/>
                  <p:cNvSpPr/>
                  <p:nvPr/>
                </p:nvSpPr>
                <p:spPr>
                  <a:xfrm>
                    <a:off x="2482332" y="3910233"/>
                    <a:ext cx="517500" cy="288775"/>
                  </a:xfrm>
                  <a:custGeom>
                    <a:avLst/>
                    <a:gdLst/>
                    <a:ahLst/>
                    <a:cxnLst/>
                    <a:rect l="l" t="t" r="r" b="b"/>
                    <a:pathLst>
                      <a:path w="20700" h="11551" extrusionOk="0">
                        <a:moveTo>
                          <a:pt x="1" y="0"/>
                        </a:moveTo>
                        <a:cubicBezTo>
                          <a:pt x="0" y="0"/>
                          <a:pt x="0" y="0"/>
                          <a:pt x="0" y="0"/>
                        </a:cubicBezTo>
                        <a:cubicBezTo>
                          <a:pt x="0" y="0"/>
                          <a:pt x="4620" y="2584"/>
                          <a:pt x="10335" y="5776"/>
                        </a:cubicBezTo>
                        <a:cubicBezTo>
                          <a:pt x="16049" y="8967"/>
                          <a:pt x="20700" y="11551"/>
                          <a:pt x="20700" y="11551"/>
                        </a:cubicBezTo>
                        <a:lnTo>
                          <a:pt x="10365" y="5745"/>
                        </a:lnTo>
                        <a:cubicBezTo>
                          <a:pt x="4684" y="2572"/>
                          <a:pt x="54"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3490;p68"/>
                  <p:cNvSpPr/>
                  <p:nvPr/>
                </p:nvSpPr>
                <p:spPr>
                  <a:xfrm>
                    <a:off x="2483082" y="3909483"/>
                    <a:ext cx="557025" cy="200625"/>
                  </a:xfrm>
                  <a:custGeom>
                    <a:avLst/>
                    <a:gdLst/>
                    <a:ahLst/>
                    <a:cxnLst/>
                    <a:rect l="l" t="t" r="r" b="b"/>
                    <a:pathLst>
                      <a:path w="22281" h="8025" extrusionOk="0">
                        <a:moveTo>
                          <a:pt x="11125" y="4012"/>
                        </a:moveTo>
                        <a:cubicBezTo>
                          <a:pt x="4985" y="1793"/>
                          <a:pt x="0" y="0"/>
                          <a:pt x="0" y="0"/>
                        </a:cubicBezTo>
                        <a:cubicBezTo>
                          <a:pt x="0" y="0"/>
                          <a:pt x="4985" y="1793"/>
                          <a:pt x="11125" y="4012"/>
                        </a:cubicBezTo>
                        <a:cubicBezTo>
                          <a:pt x="17296" y="6231"/>
                          <a:pt x="22281" y="8024"/>
                          <a:pt x="22281" y="8024"/>
                        </a:cubicBezTo>
                        <a:cubicBezTo>
                          <a:pt x="22281" y="8024"/>
                          <a:pt x="17296" y="6231"/>
                          <a:pt x="11125" y="40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3491;p68"/>
                  <p:cNvSpPr/>
                  <p:nvPr/>
                </p:nvSpPr>
                <p:spPr>
                  <a:xfrm>
                    <a:off x="2483082" y="3909483"/>
                    <a:ext cx="582100" cy="105625"/>
                  </a:xfrm>
                  <a:custGeom>
                    <a:avLst/>
                    <a:gdLst/>
                    <a:ahLst/>
                    <a:cxnLst/>
                    <a:rect l="l" t="t" r="r" b="b"/>
                    <a:pathLst>
                      <a:path w="23284" h="4225" extrusionOk="0">
                        <a:moveTo>
                          <a:pt x="0" y="0"/>
                        </a:moveTo>
                        <a:lnTo>
                          <a:pt x="11642" y="2128"/>
                        </a:lnTo>
                        <a:cubicBezTo>
                          <a:pt x="18086" y="3283"/>
                          <a:pt x="23284" y="4225"/>
                          <a:pt x="23284" y="4225"/>
                        </a:cubicBezTo>
                        <a:cubicBezTo>
                          <a:pt x="23284" y="4225"/>
                          <a:pt x="18086" y="3283"/>
                          <a:pt x="11642" y="2097"/>
                        </a:cubicBezTo>
                        <a:cubicBezTo>
                          <a:pt x="5200" y="943"/>
                          <a:pt x="3"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3492;p68"/>
                  <p:cNvSpPr/>
                  <p:nvPr/>
                </p:nvSpPr>
                <p:spPr>
                  <a:xfrm>
                    <a:off x="2483082" y="3908708"/>
                    <a:ext cx="591975" cy="9900"/>
                  </a:xfrm>
                  <a:custGeom>
                    <a:avLst/>
                    <a:gdLst/>
                    <a:ahLst/>
                    <a:cxnLst/>
                    <a:rect l="l" t="t" r="r" b="b"/>
                    <a:pathLst>
                      <a:path w="23679" h="396" extrusionOk="0">
                        <a:moveTo>
                          <a:pt x="0" y="1"/>
                        </a:moveTo>
                        <a:lnTo>
                          <a:pt x="11855" y="213"/>
                        </a:lnTo>
                        <a:lnTo>
                          <a:pt x="23679" y="396"/>
                        </a:lnTo>
                        <a:cubicBezTo>
                          <a:pt x="23679" y="396"/>
                          <a:pt x="18390" y="305"/>
                          <a:pt x="11855" y="183"/>
                        </a:cubicBezTo>
                        <a:cubicBezTo>
                          <a:pt x="5290" y="61"/>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3493;p68"/>
                  <p:cNvSpPr/>
                  <p:nvPr/>
                </p:nvSpPr>
                <p:spPr>
                  <a:xfrm>
                    <a:off x="2483082" y="3821333"/>
                    <a:ext cx="585900" cy="85875"/>
                  </a:xfrm>
                  <a:custGeom>
                    <a:avLst/>
                    <a:gdLst/>
                    <a:ahLst/>
                    <a:cxnLst/>
                    <a:rect l="l" t="t" r="r" b="b"/>
                    <a:pathLst>
                      <a:path w="23436" h="3435" extrusionOk="0">
                        <a:moveTo>
                          <a:pt x="23436" y="0"/>
                        </a:moveTo>
                        <a:cubicBezTo>
                          <a:pt x="23434" y="0"/>
                          <a:pt x="18176" y="760"/>
                          <a:pt x="11703" y="1702"/>
                        </a:cubicBezTo>
                        <a:cubicBezTo>
                          <a:pt x="5229" y="2675"/>
                          <a:pt x="0" y="3435"/>
                          <a:pt x="0" y="3435"/>
                        </a:cubicBezTo>
                        <a:cubicBezTo>
                          <a:pt x="0" y="3435"/>
                          <a:pt x="5229" y="2675"/>
                          <a:pt x="11703" y="1733"/>
                        </a:cubicBezTo>
                        <a:cubicBezTo>
                          <a:pt x="18176" y="791"/>
                          <a:pt x="23434" y="0"/>
                          <a:pt x="23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3494;p68"/>
                  <p:cNvSpPr/>
                  <p:nvPr/>
                </p:nvSpPr>
                <p:spPr>
                  <a:xfrm>
                    <a:off x="2483082" y="3726333"/>
                    <a:ext cx="564625" cy="180875"/>
                  </a:xfrm>
                  <a:custGeom>
                    <a:avLst/>
                    <a:gdLst/>
                    <a:ahLst/>
                    <a:cxnLst/>
                    <a:rect l="l" t="t" r="r" b="b"/>
                    <a:pathLst>
                      <a:path w="22585" h="7235" extrusionOk="0">
                        <a:moveTo>
                          <a:pt x="22584" y="1"/>
                        </a:moveTo>
                        <a:lnTo>
                          <a:pt x="22584" y="1"/>
                        </a:lnTo>
                        <a:cubicBezTo>
                          <a:pt x="22533" y="17"/>
                          <a:pt x="17477" y="1622"/>
                          <a:pt x="11277" y="3587"/>
                        </a:cubicBezTo>
                        <a:lnTo>
                          <a:pt x="0" y="7235"/>
                        </a:lnTo>
                        <a:cubicBezTo>
                          <a:pt x="0" y="7235"/>
                          <a:pt x="5046" y="5624"/>
                          <a:pt x="11277" y="3618"/>
                        </a:cubicBezTo>
                        <a:cubicBezTo>
                          <a:pt x="17477" y="1622"/>
                          <a:pt x="22533" y="17"/>
                          <a:pt x="22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3495;p68"/>
                  <p:cNvSpPr/>
                  <p:nvPr/>
                </p:nvSpPr>
                <p:spPr>
                  <a:xfrm>
                    <a:off x="2482332" y="3635908"/>
                    <a:ext cx="527375" cy="270550"/>
                  </a:xfrm>
                  <a:custGeom>
                    <a:avLst/>
                    <a:gdLst/>
                    <a:ahLst/>
                    <a:cxnLst/>
                    <a:rect l="l" t="t" r="r" b="b"/>
                    <a:pathLst>
                      <a:path w="21095" h="10822" extrusionOk="0">
                        <a:moveTo>
                          <a:pt x="21095" y="1"/>
                        </a:moveTo>
                        <a:cubicBezTo>
                          <a:pt x="21093" y="2"/>
                          <a:pt x="16352" y="2403"/>
                          <a:pt x="10547" y="5411"/>
                        </a:cubicBezTo>
                        <a:cubicBezTo>
                          <a:pt x="16382" y="2433"/>
                          <a:pt x="21093" y="2"/>
                          <a:pt x="21095" y="1"/>
                        </a:cubicBezTo>
                        <a:close/>
                        <a:moveTo>
                          <a:pt x="10547" y="5411"/>
                        </a:moveTo>
                        <a:cubicBezTo>
                          <a:pt x="4711" y="8390"/>
                          <a:pt x="0" y="10821"/>
                          <a:pt x="0" y="10821"/>
                        </a:cubicBezTo>
                        <a:cubicBezTo>
                          <a:pt x="0" y="10821"/>
                          <a:pt x="4742" y="8390"/>
                          <a:pt x="10547" y="54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3496;p68"/>
                  <p:cNvSpPr/>
                  <p:nvPr/>
                </p:nvSpPr>
                <p:spPr>
                  <a:xfrm>
                    <a:off x="2482332" y="3553083"/>
                    <a:ext cx="474950" cy="353375"/>
                  </a:xfrm>
                  <a:custGeom>
                    <a:avLst/>
                    <a:gdLst/>
                    <a:ahLst/>
                    <a:cxnLst/>
                    <a:rect l="l" t="t" r="r" b="b"/>
                    <a:pathLst>
                      <a:path w="18998" h="14135" extrusionOk="0">
                        <a:moveTo>
                          <a:pt x="18997" y="0"/>
                        </a:moveTo>
                        <a:lnTo>
                          <a:pt x="18997" y="0"/>
                        </a:lnTo>
                        <a:cubicBezTo>
                          <a:pt x="18994" y="3"/>
                          <a:pt x="14740" y="3163"/>
                          <a:pt x="9514" y="7052"/>
                        </a:cubicBezTo>
                        <a:cubicBezTo>
                          <a:pt x="14770" y="3163"/>
                          <a:pt x="18994" y="3"/>
                          <a:pt x="18997" y="0"/>
                        </a:cubicBezTo>
                        <a:close/>
                        <a:moveTo>
                          <a:pt x="9514" y="7052"/>
                        </a:moveTo>
                        <a:cubicBezTo>
                          <a:pt x="4255" y="10943"/>
                          <a:pt x="0" y="14104"/>
                          <a:pt x="0" y="14134"/>
                        </a:cubicBezTo>
                        <a:cubicBezTo>
                          <a:pt x="0" y="14134"/>
                          <a:pt x="4286" y="10973"/>
                          <a:pt x="9514" y="70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3497;p68"/>
                  <p:cNvSpPr/>
                  <p:nvPr/>
                </p:nvSpPr>
                <p:spPr>
                  <a:xfrm>
                    <a:off x="2481557" y="3480133"/>
                    <a:ext cx="411875" cy="425575"/>
                  </a:xfrm>
                  <a:custGeom>
                    <a:avLst/>
                    <a:gdLst/>
                    <a:ahLst/>
                    <a:cxnLst/>
                    <a:rect l="l" t="t" r="r" b="b"/>
                    <a:pathLst>
                      <a:path w="16475" h="17023" extrusionOk="0">
                        <a:moveTo>
                          <a:pt x="16475" y="1"/>
                        </a:moveTo>
                        <a:lnTo>
                          <a:pt x="16475" y="1"/>
                        </a:lnTo>
                        <a:cubicBezTo>
                          <a:pt x="16432" y="45"/>
                          <a:pt x="12770" y="3827"/>
                          <a:pt x="8238" y="8481"/>
                        </a:cubicBezTo>
                        <a:cubicBezTo>
                          <a:pt x="3679" y="13192"/>
                          <a:pt x="1" y="17022"/>
                          <a:pt x="1" y="17022"/>
                        </a:cubicBezTo>
                        <a:cubicBezTo>
                          <a:pt x="1" y="17022"/>
                          <a:pt x="3709" y="13223"/>
                          <a:pt x="8268" y="8511"/>
                        </a:cubicBezTo>
                        <a:cubicBezTo>
                          <a:pt x="12771" y="3828"/>
                          <a:pt x="16432" y="45"/>
                          <a:pt x="164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3498;p68"/>
                  <p:cNvSpPr/>
                  <p:nvPr/>
                </p:nvSpPr>
                <p:spPr>
                  <a:xfrm>
                    <a:off x="2480807" y="3417833"/>
                    <a:ext cx="338175" cy="487100"/>
                  </a:xfrm>
                  <a:custGeom>
                    <a:avLst/>
                    <a:gdLst/>
                    <a:ahLst/>
                    <a:cxnLst/>
                    <a:rect l="l" t="t" r="r" b="b"/>
                    <a:pathLst>
                      <a:path w="13527" h="19484" extrusionOk="0">
                        <a:moveTo>
                          <a:pt x="13496" y="0"/>
                        </a:moveTo>
                        <a:lnTo>
                          <a:pt x="13496" y="0"/>
                        </a:lnTo>
                        <a:cubicBezTo>
                          <a:pt x="13496" y="0"/>
                          <a:pt x="10517" y="4377"/>
                          <a:pt x="6748" y="9727"/>
                        </a:cubicBezTo>
                        <a:cubicBezTo>
                          <a:pt x="3040" y="15107"/>
                          <a:pt x="0" y="19484"/>
                          <a:pt x="0" y="19484"/>
                        </a:cubicBezTo>
                        <a:cubicBezTo>
                          <a:pt x="31" y="19484"/>
                          <a:pt x="3040" y="15137"/>
                          <a:pt x="6779" y="9757"/>
                        </a:cubicBezTo>
                        <a:cubicBezTo>
                          <a:pt x="10487" y="4377"/>
                          <a:pt x="13526" y="0"/>
                          <a:pt x="13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3499;p68"/>
                  <p:cNvSpPr/>
                  <p:nvPr/>
                </p:nvSpPr>
                <p:spPr>
                  <a:xfrm>
                    <a:off x="2480807" y="3369183"/>
                    <a:ext cx="253075" cy="535000"/>
                  </a:xfrm>
                  <a:custGeom>
                    <a:avLst/>
                    <a:gdLst/>
                    <a:ahLst/>
                    <a:cxnLst/>
                    <a:rect l="l" t="t" r="r" b="b"/>
                    <a:pathLst>
                      <a:path w="10123" h="21400" extrusionOk="0">
                        <a:moveTo>
                          <a:pt x="10122" y="1"/>
                        </a:moveTo>
                        <a:cubicBezTo>
                          <a:pt x="10120" y="4"/>
                          <a:pt x="7841" y="4805"/>
                          <a:pt x="5046" y="10700"/>
                        </a:cubicBezTo>
                        <a:cubicBezTo>
                          <a:pt x="2250" y="16627"/>
                          <a:pt x="0" y="21399"/>
                          <a:pt x="0" y="21399"/>
                        </a:cubicBezTo>
                        <a:cubicBezTo>
                          <a:pt x="0" y="21399"/>
                          <a:pt x="0" y="21399"/>
                          <a:pt x="0" y="21399"/>
                        </a:cubicBezTo>
                        <a:cubicBezTo>
                          <a:pt x="15" y="21399"/>
                          <a:pt x="2289" y="16608"/>
                          <a:pt x="5076" y="10700"/>
                        </a:cubicBezTo>
                        <a:cubicBezTo>
                          <a:pt x="7872" y="4805"/>
                          <a:pt x="10120" y="4"/>
                          <a:pt x="10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500;p68"/>
                  <p:cNvSpPr/>
                  <p:nvPr/>
                </p:nvSpPr>
                <p:spPr>
                  <a:xfrm>
                    <a:off x="2480032" y="3619183"/>
                    <a:ext cx="81350" cy="285000"/>
                  </a:xfrm>
                  <a:custGeom>
                    <a:avLst/>
                    <a:gdLst/>
                    <a:ahLst/>
                    <a:cxnLst/>
                    <a:rect l="l" t="t" r="r" b="b"/>
                    <a:pathLst>
                      <a:path w="3254" h="11400" extrusionOk="0">
                        <a:moveTo>
                          <a:pt x="3253" y="1"/>
                        </a:moveTo>
                        <a:lnTo>
                          <a:pt x="3253" y="1"/>
                        </a:lnTo>
                        <a:cubicBezTo>
                          <a:pt x="1460" y="6293"/>
                          <a:pt x="1" y="11399"/>
                          <a:pt x="1" y="11399"/>
                        </a:cubicBezTo>
                        <a:cubicBezTo>
                          <a:pt x="31" y="11399"/>
                          <a:pt x="1460" y="6323"/>
                          <a:pt x="32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501;p68"/>
                  <p:cNvSpPr/>
                  <p:nvPr/>
                </p:nvSpPr>
                <p:spPr>
                  <a:xfrm>
                    <a:off x="2480032" y="3315233"/>
                    <a:ext cx="66900" cy="588950"/>
                  </a:xfrm>
                  <a:custGeom>
                    <a:avLst/>
                    <a:gdLst/>
                    <a:ahLst/>
                    <a:cxnLst/>
                    <a:rect l="l" t="t" r="r" b="b"/>
                    <a:pathLst>
                      <a:path w="2676" h="23558" extrusionOk="0">
                        <a:moveTo>
                          <a:pt x="2676" y="1"/>
                        </a:moveTo>
                        <a:lnTo>
                          <a:pt x="2676" y="1"/>
                        </a:lnTo>
                        <a:cubicBezTo>
                          <a:pt x="2648" y="1"/>
                          <a:pt x="2179" y="4298"/>
                          <a:pt x="1555" y="9869"/>
                        </a:cubicBezTo>
                        <a:lnTo>
                          <a:pt x="1555" y="9869"/>
                        </a:lnTo>
                        <a:cubicBezTo>
                          <a:pt x="2184" y="4277"/>
                          <a:pt x="2676" y="1"/>
                          <a:pt x="2676" y="1"/>
                        </a:cubicBezTo>
                        <a:close/>
                        <a:moveTo>
                          <a:pt x="1555" y="9869"/>
                        </a:moveTo>
                        <a:lnTo>
                          <a:pt x="1555" y="9869"/>
                        </a:lnTo>
                        <a:cubicBezTo>
                          <a:pt x="1484" y="10495"/>
                          <a:pt x="1412" y="11139"/>
                          <a:pt x="1338" y="11794"/>
                        </a:cubicBezTo>
                        <a:cubicBezTo>
                          <a:pt x="1412" y="11139"/>
                          <a:pt x="1484" y="10496"/>
                          <a:pt x="1555" y="9869"/>
                        </a:cubicBezTo>
                        <a:close/>
                        <a:moveTo>
                          <a:pt x="1338" y="11794"/>
                        </a:moveTo>
                        <a:cubicBezTo>
                          <a:pt x="578" y="18299"/>
                          <a:pt x="1" y="23557"/>
                          <a:pt x="1" y="23557"/>
                        </a:cubicBezTo>
                        <a:cubicBezTo>
                          <a:pt x="1" y="23557"/>
                          <a:pt x="609" y="18299"/>
                          <a:pt x="1338" y="1179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502;p68"/>
                  <p:cNvSpPr/>
                  <p:nvPr/>
                </p:nvSpPr>
                <p:spPr>
                  <a:xfrm>
                    <a:off x="2449657" y="3312958"/>
                    <a:ext cx="29650" cy="591225"/>
                  </a:xfrm>
                  <a:custGeom>
                    <a:avLst/>
                    <a:gdLst/>
                    <a:ahLst/>
                    <a:cxnLst/>
                    <a:rect l="l" t="t" r="r" b="b"/>
                    <a:pathLst>
                      <a:path w="1186" h="23649" extrusionOk="0">
                        <a:moveTo>
                          <a:pt x="0" y="0"/>
                        </a:moveTo>
                        <a:cubicBezTo>
                          <a:pt x="0" y="4"/>
                          <a:pt x="243" y="5292"/>
                          <a:pt x="578" y="11824"/>
                        </a:cubicBezTo>
                        <a:cubicBezTo>
                          <a:pt x="912" y="18359"/>
                          <a:pt x="1155" y="23648"/>
                          <a:pt x="1155" y="23648"/>
                        </a:cubicBezTo>
                        <a:cubicBezTo>
                          <a:pt x="1186" y="23648"/>
                          <a:pt x="912" y="18329"/>
                          <a:pt x="608" y="11824"/>
                        </a:cubicBezTo>
                        <a:cubicBezTo>
                          <a:pt x="274" y="5292"/>
                          <a:pt x="0" y="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503;p68"/>
                  <p:cNvSpPr/>
                  <p:nvPr/>
                </p:nvSpPr>
                <p:spPr>
                  <a:xfrm>
                    <a:off x="2353132" y="3325108"/>
                    <a:ext cx="125425" cy="579075"/>
                  </a:xfrm>
                  <a:custGeom>
                    <a:avLst/>
                    <a:gdLst/>
                    <a:ahLst/>
                    <a:cxnLst/>
                    <a:rect l="l" t="t" r="r" b="b"/>
                    <a:pathLst>
                      <a:path w="5017" h="23163" extrusionOk="0">
                        <a:moveTo>
                          <a:pt x="1" y="1"/>
                        </a:moveTo>
                        <a:lnTo>
                          <a:pt x="1" y="1"/>
                        </a:lnTo>
                        <a:cubicBezTo>
                          <a:pt x="2" y="4"/>
                          <a:pt x="1096" y="5201"/>
                          <a:pt x="2493" y="11582"/>
                        </a:cubicBezTo>
                        <a:cubicBezTo>
                          <a:pt x="1126" y="5201"/>
                          <a:pt x="2" y="4"/>
                          <a:pt x="1" y="1"/>
                        </a:cubicBezTo>
                        <a:close/>
                        <a:moveTo>
                          <a:pt x="2493" y="11582"/>
                        </a:moveTo>
                        <a:lnTo>
                          <a:pt x="2493" y="11582"/>
                        </a:lnTo>
                        <a:cubicBezTo>
                          <a:pt x="3861" y="17995"/>
                          <a:pt x="4986" y="23162"/>
                          <a:pt x="4986" y="23162"/>
                        </a:cubicBezTo>
                        <a:cubicBezTo>
                          <a:pt x="5016" y="23162"/>
                          <a:pt x="3891" y="17965"/>
                          <a:pt x="2493" y="115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504;p68"/>
                  <p:cNvSpPr/>
                  <p:nvPr/>
                </p:nvSpPr>
                <p:spPr>
                  <a:xfrm>
                    <a:off x="2258907" y="3353233"/>
                    <a:ext cx="218875" cy="550950"/>
                  </a:xfrm>
                  <a:custGeom>
                    <a:avLst/>
                    <a:gdLst/>
                    <a:ahLst/>
                    <a:cxnLst/>
                    <a:rect l="l" t="t" r="r" b="b"/>
                    <a:pathLst>
                      <a:path w="8755" h="22038" extrusionOk="0">
                        <a:moveTo>
                          <a:pt x="31" y="0"/>
                        </a:moveTo>
                        <a:cubicBezTo>
                          <a:pt x="1" y="0"/>
                          <a:pt x="1976" y="4955"/>
                          <a:pt x="4378" y="11034"/>
                        </a:cubicBezTo>
                        <a:cubicBezTo>
                          <a:pt x="6779" y="17113"/>
                          <a:pt x="8755" y="22037"/>
                          <a:pt x="8755" y="22037"/>
                        </a:cubicBezTo>
                        <a:cubicBezTo>
                          <a:pt x="8755" y="22037"/>
                          <a:pt x="6809" y="17113"/>
                          <a:pt x="4408" y="11034"/>
                        </a:cubicBezTo>
                        <a:cubicBezTo>
                          <a:pt x="1976" y="4955"/>
                          <a:pt x="31" y="0"/>
                          <a:pt x="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505;p68"/>
                  <p:cNvSpPr/>
                  <p:nvPr/>
                </p:nvSpPr>
                <p:spPr>
                  <a:xfrm>
                    <a:off x="2171532" y="3397308"/>
                    <a:ext cx="306250" cy="506875"/>
                  </a:xfrm>
                  <a:custGeom>
                    <a:avLst/>
                    <a:gdLst/>
                    <a:ahLst/>
                    <a:cxnLst/>
                    <a:rect l="l" t="t" r="r" b="b"/>
                    <a:pathLst>
                      <a:path w="12250" h="20275" extrusionOk="0">
                        <a:moveTo>
                          <a:pt x="0" y="0"/>
                        </a:moveTo>
                        <a:cubicBezTo>
                          <a:pt x="1" y="2"/>
                          <a:pt x="770" y="1283"/>
                          <a:pt x="1998" y="3313"/>
                        </a:cubicBezTo>
                        <a:lnTo>
                          <a:pt x="1998" y="3313"/>
                        </a:lnTo>
                        <a:cubicBezTo>
                          <a:pt x="772" y="1277"/>
                          <a:pt x="1" y="2"/>
                          <a:pt x="0" y="0"/>
                        </a:cubicBezTo>
                        <a:close/>
                        <a:moveTo>
                          <a:pt x="1998" y="3313"/>
                        </a:moveTo>
                        <a:cubicBezTo>
                          <a:pt x="3083" y="5115"/>
                          <a:pt x="4526" y="7513"/>
                          <a:pt x="6110" y="10153"/>
                        </a:cubicBezTo>
                        <a:cubicBezTo>
                          <a:pt x="9484" y="15745"/>
                          <a:pt x="12219" y="20274"/>
                          <a:pt x="12250" y="20274"/>
                        </a:cubicBezTo>
                        <a:cubicBezTo>
                          <a:pt x="12250" y="20274"/>
                          <a:pt x="9514" y="15715"/>
                          <a:pt x="6140" y="10122"/>
                        </a:cubicBezTo>
                        <a:cubicBezTo>
                          <a:pt x="4540" y="7508"/>
                          <a:pt x="3088" y="5115"/>
                          <a:pt x="1998" y="33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506;p68"/>
                  <p:cNvSpPr/>
                  <p:nvPr/>
                </p:nvSpPr>
                <p:spPr>
                  <a:xfrm>
                    <a:off x="2092507" y="3454308"/>
                    <a:ext cx="384525" cy="450625"/>
                  </a:xfrm>
                  <a:custGeom>
                    <a:avLst/>
                    <a:gdLst/>
                    <a:ahLst/>
                    <a:cxnLst/>
                    <a:rect l="l" t="t" r="r" b="b"/>
                    <a:pathLst>
                      <a:path w="15381" h="18025" extrusionOk="0">
                        <a:moveTo>
                          <a:pt x="0" y="0"/>
                        </a:moveTo>
                        <a:cubicBezTo>
                          <a:pt x="2" y="3"/>
                          <a:pt x="3436" y="4044"/>
                          <a:pt x="7690" y="8997"/>
                        </a:cubicBezTo>
                        <a:cubicBezTo>
                          <a:pt x="3436" y="4014"/>
                          <a:pt x="2" y="3"/>
                          <a:pt x="0" y="0"/>
                        </a:cubicBezTo>
                        <a:close/>
                        <a:moveTo>
                          <a:pt x="7690" y="8997"/>
                        </a:moveTo>
                        <a:lnTo>
                          <a:pt x="7690" y="8997"/>
                        </a:lnTo>
                        <a:cubicBezTo>
                          <a:pt x="11915" y="13982"/>
                          <a:pt x="15380" y="18025"/>
                          <a:pt x="15380" y="18025"/>
                        </a:cubicBezTo>
                        <a:cubicBezTo>
                          <a:pt x="15380" y="18025"/>
                          <a:pt x="11946" y="13982"/>
                          <a:pt x="7690" y="89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507;p68"/>
                  <p:cNvSpPr/>
                  <p:nvPr/>
                </p:nvSpPr>
                <p:spPr>
                  <a:xfrm>
                    <a:off x="2024107" y="3522683"/>
                    <a:ext cx="452150" cy="383025"/>
                  </a:xfrm>
                  <a:custGeom>
                    <a:avLst/>
                    <a:gdLst/>
                    <a:ahLst/>
                    <a:cxnLst/>
                    <a:rect l="l" t="t" r="r" b="b"/>
                    <a:pathLst>
                      <a:path w="18086" h="15321" extrusionOk="0">
                        <a:moveTo>
                          <a:pt x="0" y="1"/>
                        </a:moveTo>
                        <a:cubicBezTo>
                          <a:pt x="3" y="3"/>
                          <a:pt x="4045" y="3437"/>
                          <a:pt x="9028" y="7660"/>
                        </a:cubicBezTo>
                        <a:cubicBezTo>
                          <a:pt x="4045" y="3406"/>
                          <a:pt x="3" y="3"/>
                          <a:pt x="0" y="1"/>
                        </a:cubicBezTo>
                        <a:close/>
                        <a:moveTo>
                          <a:pt x="9028" y="7660"/>
                        </a:moveTo>
                        <a:lnTo>
                          <a:pt x="18086" y="15320"/>
                        </a:lnTo>
                        <a:cubicBezTo>
                          <a:pt x="18086" y="15320"/>
                          <a:pt x="14043" y="11885"/>
                          <a:pt x="9028" y="766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508;p68"/>
                  <p:cNvSpPr/>
                  <p:nvPr/>
                </p:nvSpPr>
                <p:spPr>
                  <a:xfrm>
                    <a:off x="1967107" y="3602483"/>
                    <a:ext cx="508400" cy="303975"/>
                  </a:xfrm>
                  <a:custGeom>
                    <a:avLst/>
                    <a:gdLst/>
                    <a:ahLst/>
                    <a:cxnLst/>
                    <a:rect l="l" t="t" r="r" b="b"/>
                    <a:pathLst>
                      <a:path w="20336" h="12159" extrusionOk="0">
                        <a:moveTo>
                          <a:pt x="10153" y="6079"/>
                        </a:moveTo>
                        <a:cubicBezTo>
                          <a:pt x="15776" y="9423"/>
                          <a:pt x="20336" y="12158"/>
                          <a:pt x="20336" y="12158"/>
                        </a:cubicBezTo>
                        <a:cubicBezTo>
                          <a:pt x="20336" y="12158"/>
                          <a:pt x="15776" y="9423"/>
                          <a:pt x="10153" y="6079"/>
                        </a:cubicBezTo>
                        <a:cubicBezTo>
                          <a:pt x="4560" y="2705"/>
                          <a:pt x="1" y="0"/>
                          <a:pt x="1" y="0"/>
                        </a:cubicBezTo>
                        <a:cubicBezTo>
                          <a:pt x="1" y="0"/>
                          <a:pt x="4560" y="2705"/>
                          <a:pt x="10153" y="60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509;p68"/>
                  <p:cNvSpPr/>
                  <p:nvPr/>
                </p:nvSpPr>
                <p:spPr>
                  <a:xfrm>
                    <a:off x="1924557" y="3689858"/>
                    <a:ext cx="550950" cy="216600"/>
                  </a:xfrm>
                  <a:custGeom>
                    <a:avLst/>
                    <a:gdLst/>
                    <a:ahLst/>
                    <a:cxnLst/>
                    <a:rect l="l" t="t" r="r" b="b"/>
                    <a:pathLst>
                      <a:path w="22038" h="8664" extrusionOk="0">
                        <a:moveTo>
                          <a:pt x="1" y="1"/>
                        </a:moveTo>
                        <a:lnTo>
                          <a:pt x="1" y="1"/>
                        </a:lnTo>
                        <a:cubicBezTo>
                          <a:pt x="2" y="1"/>
                          <a:pt x="4926" y="1946"/>
                          <a:pt x="11004" y="4347"/>
                        </a:cubicBezTo>
                        <a:cubicBezTo>
                          <a:pt x="17083" y="6718"/>
                          <a:pt x="22038" y="8663"/>
                          <a:pt x="22038" y="8663"/>
                        </a:cubicBezTo>
                        <a:cubicBezTo>
                          <a:pt x="22038" y="8663"/>
                          <a:pt x="17083" y="6718"/>
                          <a:pt x="11004" y="4317"/>
                        </a:cubicBezTo>
                        <a:cubicBezTo>
                          <a:pt x="4926" y="1916"/>
                          <a:pt x="3"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510;p68"/>
                  <p:cNvSpPr/>
                  <p:nvPr/>
                </p:nvSpPr>
                <p:spPr>
                  <a:xfrm>
                    <a:off x="1895682" y="3783333"/>
                    <a:ext cx="579825" cy="123150"/>
                  </a:xfrm>
                  <a:custGeom>
                    <a:avLst/>
                    <a:gdLst/>
                    <a:ahLst/>
                    <a:cxnLst/>
                    <a:rect l="l" t="t" r="r" b="b"/>
                    <a:pathLst>
                      <a:path w="23193" h="4926" extrusionOk="0">
                        <a:moveTo>
                          <a:pt x="1" y="0"/>
                        </a:moveTo>
                        <a:cubicBezTo>
                          <a:pt x="2" y="1"/>
                          <a:pt x="5199" y="1125"/>
                          <a:pt x="11581" y="2493"/>
                        </a:cubicBezTo>
                        <a:cubicBezTo>
                          <a:pt x="17910" y="3812"/>
                          <a:pt x="23055" y="4925"/>
                          <a:pt x="23190" y="4925"/>
                        </a:cubicBezTo>
                        <a:cubicBezTo>
                          <a:pt x="23192" y="4925"/>
                          <a:pt x="23193" y="4925"/>
                          <a:pt x="23193" y="4924"/>
                        </a:cubicBezTo>
                        <a:cubicBezTo>
                          <a:pt x="23193" y="4924"/>
                          <a:pt x="17995" y="3830"/>
                          <a:pt x="11612" y="2462"/>
                        </a:cubicBezTo>
                        <a:cubicBezTo>
                          <a:pt x="5199" y="1095"/>
                          <a:pt x="2" y="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511;p68"/>
                  <p:cNvSpPr/>
                  <p:nvPr/>
                </p:nvSpPr>
                <p:spPr>
                  <a:xfrm>
                    <a:off x="1883532" y="3880583"/>
                    <a:ext cx="591975" cy="27400"/>
                  </a:xfrm>
                  <a:custGeom>
                    <a:avLst/>
                    <a:gdLst/>
                    <a:ahLst/>
                    <a:cxnLst/>
                    <a:rect l="l" t="t" r="r" b="b"/>
                    <a:pathLst>
                      <a:path w="23679" h="1096" extrusionOk="0">
                        <a:moveTo>
                          <a:pt x="0" y="1"/>
                        </a:moveTo>
                        <a:cubicBezTo>
                          <a:pt x="3" y="1"/>
                          <a:pt x="5291" y="244"/>
                          <a:pt x="11824" y="548"/>
                        </a:cubicBezTo>
                        <a:cubicBezTo>
                          <a:pt x="5321" y="244"/>
                          <a:pt x="3" y="1"/>
                          <a:pt x="0" y="1"/>
                        </a:cubicBezTo>
                        <a:close/>
                        <a:moveTo>
                          <a:pt x="11824" y="548"/>
                        </a:moveTo>
                        <a:lnTo>
                          <a:pt x="11824" y="548"/>
                        </a:lnTo>
                        <a:cubicBezTo>
                          <a:pt x="18359" y="852"/>
                          <a:pt x="23679" y="1095"/>
                          <a:pt x="23679" y="1095"/>
                        </a:cubicBezTo>
                        <a:cubicBezTo>
                          <a:pt x="23679" y="1065"/>
                          <a:pt x="18359" y="822"/>
                          <a:pt x="11824"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5" name="Google Shape;3512;p68"/>
                <p:cNvSpPr/>
                <p:nvPr/>
              </p:nvSpPr>
              <p:spPr>
                <a:xfrm>
                  <a:off x="2278257" y="3864633"/>
                  <a:ext cx="101625" cy="87175"/>
                </a:xfrm>
                <a:custGeom>
                  <a:avLst/>
                  <a:gdLst/>
                  <a:ahLst/>
                  <a:cxnLst/>
                  <a:rect l="l" t="t" r="r" b="b"/>
                  <a:pathLst>
                    <a:path w="4065" h="3487" extrusionOk="0">
                      <a:moveTo>
                        <a:pt x="1770" y="0"/>
                      </a:moveTo>
                      <a:cubicBezTo>
                        <a:pt x="1757" y="0"/>
                        <a:pt x="1745" y="0"/>
                        <a:pt x="1733" y="1"/>
                      </a:cubicBezTo>
                      <a:cubicBezTo>
                        <a:pt x="760" y="1"/>
                        <a:pt x="0" y="791"/>
                        <a:pt x="0" y="1764"/>
                      </a:cubicBezTo>
                      <a:cubicBezTo>
                        <a:pt x="21" y="2802"/>
                        <a:pt x="873" y="3486"/>
                        <a:pt x="1754" y="3486"/>
                      </a:cubicBezTo>
                      <a:cubicBezTo>
                        <a:pt x="2187" y="3486"/>
                        <a:pt x="2628" y="3320"/>
                        <a:pt x="2979" y="2949"/>
                      </a:cubicBezTo>
                      <a:cubicBezTo>
                        <a:pt x="4064" y="1864"/>
                        <a:pt x="3295" y="0"/>
                        <a:pt x="1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3513;p68"/>
                <p:cNvSpPr/>
                <p:nvPr/>
              </p:nvSpPr>
              <p:spPr>
                <a:xfrm>
                  <a:off x="1371707" y="4259758"/>
                  <a:ext cx="396250" cy="338950"/>
                </a:xfrm>
                <a:custGeom>
                  <a:avLst/>
                  <a:gdLst/>
                  <a:ahLst/>
                  <a:cxnLst/>
                  <a:rect l="l" t="t" r="r" b="b"/>
                  <a:pathLst>
                    <a:path w="15850" h="13558" extrusionOk="0">
                      <a:moveTo>
                        <a:pt x="6845" y="1494"/>
                      </a:moveTo>
                      <a:cubicBezTo>
                        <a:pt x="8119" y="1494"/>
                        <a:pt x="9419" y="1962"/>
                        <a:pt x="10487" y="3011"/>
                      </a:cubicBezTo>
                      <a:cubicBezTo>
                        <a:pt x="13830" y="6263"/>
                        <a:pt x="11550" y="11947"/>
                        <a:pt x="6870" y="12008"/>
                      </a:cubicBezTo>
                      <a:cubicBezTo>
                        <a:pt x="6833" y="12008"/>
                        <a:pt x="6796" y="12009"/>
                        <a:pt x="6760" y="12009"/>
                      </a:cubicBezTo>
                      <a:cubicBezTo>
                        <a:pt x="3921" y="12009"/>
                        <a:pt x="1580" y="9691"/>
                        <a:pt x="1550" y="6810"/>
                      </a:cubicBezTo>
                      <a:cubicBezTo>
                        <a:pt x="1530" y="3624"/>
                        <a:pt x="4129" y="1494"/>
                        <a:pt x="6845" y="1494"/>
                      </a:cubicBezTo>
                      <a:close/>
                      <a:moveTo>
                        <a:pt x="6823" y="1"/>
                      </a:moveTo>
                      <a:cubicBezTo>
                        <a:pt x="6798" y="1"/>
                        <a:pt x="6773" y="1"/>
                        <a:pt x="6748" y="1"/>
                      </a:cubicBezTo>
                      <a:cubicBezTo>
                        <a:pt x="3009" y="32"/>
                        <a:pt x="0" y="3102"/>
                        <a:pt x="31" y="6840"/>
                      </a:cubicBezTo>
                      <a:cubicBezTo>
                        <a:pt x="71" y="10906"/>
                        <a:pt x="3394" y="13557"/>
                        <a:pt x="6852" y="13557"/>
                      </a:cubicBezTo>
                      <a:cubicBezTo>
                        <a:pt x="8538" y="13557"/>
                        <a:pt x="10256" y="12926"/>
                        <a:pt x="11642" y="11521"/>
                      </a:cubicBezTo>
                      <a:cubicBezTo>
                        <a:pt x="15849" y="7223"/>
                        <a:pt x="12792" y="1"/>
                        <a:pt x="6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3514;p68"/>
                <p:cNvSpPr/>
                <p:nvPr/>
              </p:nvSpPr>
              <p:spPr>
                <a:xfrm>
                  <a:off x="1507707" y="3467983"/>
                  <a:ext cx="183925" cy="944550"/>
                </a:xfrm>
                <a:custGeom>
                  <a:avLst/>
                  <a:gdLst/>
                  <a:ahLst/>
                  <a:cxnLst/>
                  <a:rect l="l" t="t" r="r" b="b"/>
                  <a:pathLst>
                    <a:path w="7357" h="37782" extrusionOk="0">
                      <a:moveTo>
                        <a:pt x="7326" y="0"/>
                      </a:moveTo>
                      <a:lnTo>
                        <a:pt x="1" y="61"/>
                      </a:lnTo>
                      <a:lnTo>
                        <a:pt x="426" y="37782"/>
                      </a:lnTo>
                      <a:lnTo>
                        <a:pt x="2068" y="37751"/>
                      </a:lnTo>
                      <a:lnTo>
                        <a:pt x="1642" y="1672"/>
                      </a:lnTo>
                      <a:lnTo>
                        <a:pt x="7357" y="1611"/>
                      </a:lnTo>
                      <a:lnTo>
                        <a:pt x="73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3515;p68"/>
                <p:cNvSpPr/>
                <p:nvPr/>
              </p:nvSpPr>
              <p:spPr>
                <a:xfrm>
                  <a:off x="1283557" y="3466758"/>
                  <a:ext cx="247750" cy="1029375"/>
                </a:xfrm>
                <a:custGeom>
                  <a:avLst/>
                  <a:gdLst/>
                  <a:ahLst/>
                  <a:cxnLst/>
                  <a:rect l="l" t="t" r="r" b="b"/>
                  <a:pathLst>
                    <a:path w="9910" h="41175" extrusionOk="0">
                      <a:moveTo>
                        <a:pt x="8034" y="0"/>
                      </a:moveTo>
                      <a:cubicBezTo>
                        <a:pt x="6243" y="0"/>
                        <a:pt x="3568" y="287"/>
                        <a:pt x="1824" y="1782"/>
                      </a:cubicBezTo>
                      <a:cubicBezTo>
                        <a:pt x="669" y="2754"/>
                        <a:pt x="31" y="4213"/>
                        <a:pt x="91" y="5703"/>
                      </a:cubicBezTo>
                      <a:cubicBezTo>
                        <a:pt x="0" y="11326"/>
                        <a:pt x="243" y="40992"/>
                        <a:pt x="243" y="41174"/>
                      </a:cubicBezTo>
                      <a:lnTo>
                        <a:pt x="1854" y="41144"/>
                      </a:lnTo>
                      <a:cubicBezTo>
                        <a:pt x="1854" y="40962"/>
                        <a:pt x="1611" y="11326"/>
                        <a:pt x="1702" y="5703"/>
                      </a:cubicBezTo>
                      <a:cubicBezTo>
                        <a:pt x="1672" y="4669"/>
                        <a:pt x="2098" y="3697"/>
                        <a:pt x="2888" y="2998"/>
                      </a:cubicBezTo>
                      <a:cubicBezTo>
                        <a:pt x="4237" y="1852"/>
                        <a:pt x="6439" y="1627"/>
                        <a:pt x="7972" y="1627"/>
                      </a:cubicBezTo>
                      <a:cubicBezTo>
                        <a:pt x="8962" y="1627"/>
                        <a:pt x="9673" y="1721"/>
                        <a:pt x="9696" y="1721"/>
                      </a:cubicBezTo>
                      <a:lnTo>
                        <a:pt x="9909" y="110"/>
                      </a:lnTo>
                      <a:cubicBezTo>
                        <a:pt x="9831" y="99"/>
                        <a:pt x="9084" y="0"/>
                        <a:pt x="8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3516;p68"/>
                <p:cNvSpPr/>
                <p:nvPr/>
              </p:nvSpPr>
              <p:spPr>
                <a:xfrm>
                  <a:off x="1006957" y="4462658"/>
                  <a:ext cx="326000" cy="43350"/>
                </a:xfrm>
                <a:custGeom>
                  <a:avLst/>
                  <a:gdLst/>
                  <a:ahLst/>
                  <a:cxnLst/>
                  <a:rect l="l" t="t" r="r" b="b"/>
                  <a:pathLst>
                    <a:path w="13040" h="1734" extrusionOk="0">
                      <a:moveTo>
                        <a:pt x="13010" y="1"/>
                      </a:moveTo>
                      <a:lnTo>
                        <a:pt x="0" y="153"/>
                      </a:lnTo>
                      <a:lnTo>
                        <a:pt x="0" y="1734"/>
                      </a:lnTo>
                      <a:lnTo>
                        <a:pt x="13040" y="1582"/>
                      </a:lnTo>
                      <a:lnTo>
                        <a:pt x="1301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3517;p68"/>
                <p:cNvSpPr/>
                <p:nvPr/>
              </p:nvSpPr>
              <p:spPr>
                <a:xfrm>
                  <a:off x="1636132" y="3217158"/>
                  <a:ext cx="1430150" cy="1372000"/>
                </a:xfrm>
                <a:custGeom>
                  <a:avLst/>
                  <a:gdLst/>
                  <a:ahLst/>
                  <a:cxnLst/>
                  <a:rect l="l" t="t" r="r" b="b"/>
                  <a:pathLst>
                    <a:path w="57206" h="54880" extrusionOk="0">
                      <a:moveTo>
                        <a:pt x="27602" y="1399"/>
                      </a:moveTo>
                      <a:cubicBezTo>
                        <a:pt x="41550" y="1399"/>
                        <a:pt x="52951" y="12863"/>
                        <a:pt x="53133" y="27146"/>
                      </a:cubicBezTo>
                      <a:cubicBezTo>
                        <a:pt x="53284" y="41523"/>
                        <a:pt x="42008" y="53316"/>
                        <a:pt x="27904" y="53468"/>
                      </a:cubicBezTo>
                      <a:cubicBezTo>
                        <a:pt x="27812" y="53469"/>
                        <a:pt x="27720" y="53470"/>
                        <a:pt x="27629" y="53470"/>
                      </a:cubicBezTo>
                      <a:cubicBezTo>
                        <a:pt x="13681" y="53470"/>
                        <a:pt x="2279" y="42007"/>
                        <a:pt x="2098" y="27723"/>
                      </a:cubicBezTo>
                      <a:cubicBezTo>
                        <a:pt x="1946" y="13346"/>
                        <a:pt x="13223" y="1553"/>
                        <a:pt x="27327" y="1401"/>
                      </a:cubicBezTo>
                      <a:cubicBezTo>
                        <a:pt x="27418" y="1400"/>
                        <a:pt x="27510" y="1399"/>
                        <a:pt x="27602" y="1399"/>
                      </a:cubicBezTo>
                      <a:close/>
                      <a:moveTo>
                        <a:pt x="27673" y="0"/>
                      </a:moveTo>
                      <a:cubicBezTo>
                        <a:pt x="27547" y="0"/>
                        <a:pt x="27422" y="1"/>
                        <a:pt x="27296" y="3"/>
                      </a:cubicBezTo>
                      <a:cubicBezTo>
                        <a:pt x="12159" y="155"/>
                        <a:pt x="1" y="12586"/>
                        <a:pt x="183" y="27754"/>
                      </a:cubicBezTo>
                      <a:cubicBezTo>
                        <a:pt x="305" y="38848"/>
                        <a:pt x="7083" y="48788"/>
                        <a:pt x="17387" y="52921"/>
                      </a:cubicBezTo>
                      <a:cubicBezTo>
                        <a:pt x="20696" y="54239"/>
                        <a:pt x="24158" y="54880"/>
                        <a:pt x="27590" y="54880"/>
                      </a:cubicBezTo>
                      <a:cubicBezTo>
                        <a:pt x="34848" y="54880"/>
                        <a:pt x="41974" y="52015"/>
                        <a:pt x="47236" y="46629"/>
                      </a:cubicBezTo>
                      <a:cubicBezTo>
                        <a:pt x="55017" y="38696"/>
                        <a:pt x="57206" y="26842"/>
                        <a:pt x="52859" y="16629"/>
                      </a:cubicBezTo>
                      <a:cubicBezTo>
                        <a:pt x="48531" y="6561"/>
                        <a:pt x="38647" y="0"/>
                        <a:pt x="27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3518;p68"/>
                <p:cNvSpPr/>
                <p:nvPr/>
              </p:nvSpPr>
              <p:spPr>
                <a:xfrm>
                  <a:off x="2400582" y="2777233"/>
                  <a:ext cx="658100" cy="682400"/>
                </a:xfrm>
                <a:custGeom>
                  <a:avLst/>
                  <a:gdLst/>
                  <a:ahLst/>
                  <a:cxnLst/>
                  <a:rect l="l" t="t" r="r" b="b"/>
                  <a:pathLst>
                    <a:path w="26324" h="27296" extrusionOk="0">
                      <a:moveTo>
                        <a:pt x="22790" y="0"/>
                      </a:moveTo>
                      <a:cubicBezTo>
                        <a:pt x="21233" y="0"/>
                        <a:pt x="19557" y="589"/>
                        <a:pt x="17843" y="1429"/>
                      </a:cubicBezTo>
                      <a:lnTo>
                        <a:pt x="17326" y="3253"/>
                      </a:lnTo>
                      <a:lnTo>
                        <a:pt x="9940" y="18360"/>
                      </a:lnTo>
                      <a:lnTo>
                        <a:pt x="6597" y="17843"/>
                      </a:lnTo>
                      <a:cubicBezTo>
                        <a:pt x="6597" y="17843"/>
                        <a:pt x="3557" y="18603"/>
                        <a:pt x="2706" y="18755"/>
                      </a:cubicBezTo>
                      <a:cubicBezTo>
                        <a:pt x="2530" y="18794"/>
                        <a:pt x="2321" y="18809"/>
                        <a:pt x="2100" y="18809"/>
                      </a:cubicBezTo>
                      <a:cubicBezTo>
                        <a:pt x="1292" y="18809"/>
                        <a:pt x="335" y="18603"/>
                        <a:pt x="335" y="18603"/>
                      </a:cubicBezTo>
                      <a:lnTo>
                        <a:pt x="1" y="19150"/>
                      </a:lnTo>
                      <a:cubicBezTo>
                        <a:pt x="62" y="19575"/>
                        <a:pt x="1278" y="20092"/>
                        <a:pt x="1278" y="20092"/>
                      </a:cubicBezTo>
                      <a:cubicBezTo>
                        <a:pt x="1789" y="20297"/>
                        <a:pt x="2409" y="20356"/>
                        <a:pt x="2955" y="20356"/>
                      </a:cubicBezTo>
                      <a:cubicBezTo>
                        <a:pt x="3706" y="20356"/>
                        <a:pt x="4317" y="20244"/>
                        <a:pt x="4317" y="20244"/>
                      </a:cubicBezTo>
                      <a:lnTo>
                        <a:pt x="4317" y="20244"/>
                      </a:lnTo>
                      <a:lnTo>
                        <a:pt x="3010" y="20882"/>
                      </a:lnTo>
                      <a:lnTo>
                        <a:pt x="1916" y="24408"/>
                      </a:lnTo>
                      <a:cubicBezTo>
                        <a:pt x="1977" y="24834"/>
                        <a:pt x="2159" y="25229"/>
                        <a:pt x="2433" y="25533"/>
                      </a:cubicBezTo>
                      <a:cubicBezTo>
                        <a:pt x="2540" y="25653"/>
                        <a:pt x="2648" y="25701"/>
                        <a:pt x="2752" y="25701"/>
                      </a:cubicBezTo>
                      <a:cubicBezTo>
                        <a:pt x="3143" y="25701"/>
                        <a:pt x="3466" y="25016"/>
                        <a:pt x="3466" y="25016"/>
                      </a:cubicBezTo>
                      <a:cubicBezTo>
                        <a:pt x="3618" y="25502"/>
                        <a:pt x="3892" y="25958"/>
                        <a:pt x="4287" y="26323"/>
                      </a:cubicBezTo>
                      <a:cubicBezTo>
                        <a:pt x="4513" y="26550"/>
                        <a:pt x="4784" y="26626"/>
                        <a:pt x="5047" y="26626"/>
                      </a:cubicBezTo>
                      <a:cubicBezTo>
                        <a:pt x="5596" y="26626"/>
                        <a:pt x="6110" y="26293"/>
                        <a:pt x="6110" y="26293"/>
                      </a:cubicBezTo>
                      <a:lnTo>
                        <a:pt x="7600" y="27296"/>
                      </a:lnTo>
                      <a:cubicBezTo>
                        <a:pt x="7600" y="27296"/>
                        <a:pt x="11551" y="25928"/>
                        <a:pt x="12554" y="25320"/>
                      </a:cubicBezTo>
                      <a:cubicBezTo>
                        <a:pt x="13557" y="24682"/>
                        <a:pt x="14317" y="22372"/>
                        <a:pt x="14317" y="22372"/>
                      </a:cubicBezTo>
                      <a:cubicBezTo>
                        <a:pt x="14317" y="22372"/>
                        <a:pt x="25169" y="6292"/>
                        <a:pt x="25655" y="4469"/>
                      </a:cubicBezTo>
                      <a:cubicBezTo>
                        <a:pt x="25837" y="3678"/>
                        <a:pt x="26050" y="2919"/>
                        <a:pt x="26324" y="2189"/>
                      </a:cubicBezTo>
                      <a:lnTo>
                        <a:pt x="26293" y="1338"/>
                      </a:lnTo>
                      <a:cubicBezTo>
                        <a:pt x="25233" y="386"/>
                        <a:pt x="24050" y="0"/>
                        <a:pt x="2279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2" name="Google Shape;3519;p68"/>
              <p:cNvGrpSpPr/>
              <p:nvPr/>
            </p:nvGrpSpPr>
            <p:grpSpPr>
              <a:xfrm rot="10800000" flipH="1">
                <a:off x="2646007" y="2053483"/>
                <a:ext cx="921775" cy="814750"/>
                <a:chOff x="2921107" y="869783"/>
                <a:chExt cx="921775" cy="814750"/>
              </a:xfrm>
            </p:grpSpPr>
            <p:sp>
              <p:nvSpPr>
                <p:cNvPr id="213" name="Google Shape;3520;p68"/>
                <p:cNvSpPr/>
                <p:nvPr/>
              </p:nvSpPr>
              <p:spPr>
                <a:xfrm>
                  <a:off x="2921107" y="873483"/>
                  <a:ext cx="921775" cy="807600"/>
                </a:xfrm>
                <a:custGeom>
                  <a:avLst/>
                  <a:gdLst/>
                  <a:ahLst/>
                  <a:cxnLst/>
                  <a:rect l="l" t="t" r="r" b="b"/>
                  <a:pathLst>
                    <a:path w="36871" h="32304" extrusionOk="0">
                      <a:moveTo>
                        <a:pt x="18707" y="1"/>
                      </a:moveTo>
                      <a:cubicBezTo>
                        <a:pt x="16292" y="1"/>
                        <a:pt x="13846" y="544"/>
                        <a:pt x="11551" y="1681"/>
                      </a:cubicBezTo>
                      <a:cubicBezTo>
                        <a:pt x="4074" y="5420"/>
                        <a:pt x="670" y="14235"/>
                        <a:pt x="3709" y="22016"/>
                      </a:cubicBezTo>
                      <a:lnTo>
                        <a:pt x="1" y="28521"/>
                      </a:lnTo>
                      <a:lnTo>
                        <a:pt x="6749" y="26940"/>
                      </a:lnTo>
                      <a:cubicBezTo>
                        <a:pt x="9927" y="30481"/>
                        <a:pt x="14331" y="32304"/>
                        <a:pt x="18769" y="32304"/>
                      </a:cubicBezTo>
                      <a:cubicBezTo>
                        <a:pt x="22141" y="32304"/>
                        <a:pt x="25533" y="31251"/>
                        <a:pt x="28421" y="29098"/>
                      </a:cubicBezTo>
                      <a:cubicBezTo>
                        <a:pt x="35108" y="24083"/>
                        <a:pt x="36871" y="14812"/>
                        <a:pt x="32494" y="7700"/>
                      </a:cubicBezTo>
                      <a:cubicBezTo>
                        <a:pt x="29460" y="2770"/>
                        <a:pt x="24163" y="1"/>
                        <a:pt x="18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3521;p68"/>
                <p:cNvSpPr/>
                <p:nvPr/>
              </p:nvSpPr>
              <p:spPr>
                <a:xfrm>
                  <a:off x="2921107" y="869783"/>
                  <a:ext cx="879225" cy="814750"/>
                </a:xfrm>
                <a:custGeom>
                  <a:avLst/>
                  <a:gdLst/>
                  <a:ahLst/>
                  <a:cxnLst/>
                  <a:rect l="l" t="t" r="r" b="b"/>
                  <a:pathLst>
                    <a:path w="35169" h="32590" extrusionOk="0">
                      <a:moveTo>
                        <a:pt x="1" y="28669"/>
                      </a:moveTo>
                      <a:lnTo>
                        <a:pt x="1" y="28669"/>
                      </a:lnTo>
                      <a:lnTo>
                        <a:pt x="1" y="28669"/>
                      </a:lnTo>
                      <a:close/>
                      <a:moveTo>
                        <a:pt x="18741" y="0"/>
                      </a:moveTo>
                      <a:cubicBezTo>
                        <a:pt x="16917" y="0"/>
                        <a:pt x="15114" y="316"/>
                        <a:pt x="13405" y="918"/>
                      </a:cubicBezTo>
                      <a:cubicBezTo>
                        <a:pt x="9454" y="2285"/>
                        <a:pt x="6202" y="5112"/>
                        <a:pt x="4317" y="8820"/>
                      </a:cubicBezTo>
                      <a:lnTo>
                        <a:pt x="3709" y="10067"/>
                      </a:lnTo>
                      <a:cubicBezTo>
                        <a:pt x="3557" y="10492"/>
                        <a:pt x="3405" y="10918"/>
                        <a:pt x="3253" y="11343"/>
                      </a:cubicBezTo>
                      <a:cubicBezTo>
                        <a:pt x="2980" y="12134"/>
                        <a:pt x="2797" y="12985"/>
                        <a:pt x="2676" y="13836"/>
                      </a:cubicBezTo>
                      <a:cubicBezTo>
                        <a:pt x="2252" y="16650"/>
                        <a:pt x="2582" y="19494"/>
                        <a:pt x="3604" y="22159"/>
                      </a:cubicBezTo>
                      <a:lnTo>
                        <a:pt x="3604" y="22159"/>
                      </a:lnTo>
                      <a:lnTo>
                        <a:pt x="1" y="28669"/>
                      </a:lnTo>
                      <a:lnTo>
                        <a:pt x="3715" y="22289"/>
                      </a:lnTo>
                      <a:lnTo>
                        <a:pt x="3715" y="22289"/>
                      </a:lnTo>
                      <a:lnTo>
                        <a:pt x="4013" y="22711"/>
                      </a:lnTo>
                      <a:lnTo>
                        <a:pt x="3800" y="22103"/>
                      </a:lnTo>
                      <a:cubicBezTo>
                        <a:pt x="2767" y="19489"/>
                        <a:pt x="2463" y="16632"/>
                        <a:pt x="2919" y="13836"/>
                      </a:cubicBezTo>
                      <a:cubicBezTo>
                        <a:pt x="3041" y="13015"/>
                        <a:pt x="3253" y="12194"/>
                        <a:pt x="3527" y="11374"/>
                      </a:cubicBezTo>
                      <a:cubicBezTo>
                        <a:pt x="3679" y="10979"/>
                        <a:pt x="3800" y="10553"/>
                        <a:pt x="3983" y="10127"/>
                      </a:cubicBezTo>
                      <a:lnTo>
                        <a:pt x="4560" y="8912"/>
                      </a:lnTo>
                      <a:cubicBezTo>
                        <a:pt x="7355" y="3576"/>
                        <a:pt x="12850" y="312"/>
                        <a:pt x="18781" y="312"/>
                      </a:cubicBezTo>
                      <a:cubicBezTo>
                        <a:pt x="19236" y="312"/>
                        <a:pt x="19694" y="331"/>
                        <a:pt x="20153" y="370"/>
                      </a:cubicBezTo>
                      <a:cubicBezTo>
                        <a:pt x="22524" y="583"/>
                        <a:pt x="24834" y="1343"/>
                        <a:pt x="26901" y="2559"/>
                      </a:cubicBezTo>
                      <a:cubicBezTo>
                        <a:pt x="29029" y="3805"/>
                        <a:pt x="30853" y="5568"/>
                        <a:pt x="32190" y="7665"/>
                      </a:cubicBezTo>
                      <a:cubicBezTo>
                        <a:pt x="33558" y="9793"/>
                        <a:pt x="34409" y="12255"/>
                        <a:pt x="34652" y="14778"/>
                      </a:cubicBezTo>
                      <a:cubicBezTo>
                        <a:pt x="34865" y="17210"/>
                        <a:pt x="34530" y="19641"/>
                        <a:pt x="33679" y="21921"/>
                      </a:cubicBezTo>
                      <a:cubicBezTo>
                        <a:pt x="32889" y="24079"/>
                        <a:pt x="31612" y="26024"/>
                        <a:pt x="30002" y="27635"/>
                      </a:cubicBezTo>
                      <a:cubicBezTo>
                        <a:pt x="27053" y="30553"/>
                        <a:pt x="23071" y="32225"/>
                        <a:pt x="18937" y="32286"/>
                      </a:cubicBezTo>
                      <a:cubicBezTo>
                        <a:pt x="18850" y="32287"/>
                        <a:pt x="18763" y="32288"/>
                        <a:pt x="18676" y="32288"/>
                      </a:cubicBezTo>
                      <a:cubicBezTo>
                        <a:pt x="17028" y="32288"/>
                        <a:pt x="15358" y="32017"/>
                        <a:pt x="13770" y="31526"/>
                      </a:cubicBezTo>
                      <a:cubicBezTo>
                        <a:pt x="11095" y="30675"/>
                        <a:pt x="8694" y="29125"/>
                        <a:pt x="6810" y="27058"/>
                      </a:cubicBezTo>
                      <a:lnTo>
                        <a:pt x="6779" y="27027"/>
                      </a:lnTo>
                      <a:lnTo>
                        <a:pt x="6718" y="27027"/>
                      </a:lnTo>
                      <a:lnTo>
                        <a:pt x="1" y="28669"/>
                      </a:lnTo>
                      <a:lnTo>
                        <a:pt x="6698" y="27160"/>
                      </a:lnTo>
                      <a:lnTo>
                        <a:pt x="6698" y="27160"/>
                      </a:lnTo>
                      <a:cubicBezTo>
                        <a:pt x="8581" y="29282"/>
                        <a:pt x="10979" y="30859"/>
                        <a:pt x="13679" y="31769"/>
                      </a:cubicBezTo>
                      <a:cubicBezTo>
                        <a:pt x="15381" y="32286"/>
                        <a:pt x="17144" y="32590"/>
                        <a:pt x="18937" y="32590"/>
                      </a:cubicBezTo>
                      <a:cubicBezTo>
                        <a:pt x="23162" y="32529"/>
                        <a:pt x="27175" y="30827"/>
                        <a:pt x="30184" y="27909"/>
                      </a:cubicBezTo>
                      <a:cubicBezTo>
                        <a:pt x="31856" y="26237"/>
                        <a:pt x="33163" y="24231"/>
                        <a:pt x="33953" y="22043"/>
                      </a:cubicBezTo>
                      <a:cubicBezTo>
                        <a:pt x="34834" y="19702"/>
                        <a:pt x="35169" y="17210"/>
                        <a:pt x="34956" y="14748"/>
                      </a:cubicBezTo>
                      <a:cubicBezTo>
                        <a:pt x="34713" y="12164"/>
                        <a:pt x="33831" y="9672"/>
                        <a:pt x="32433" y="7513"/>
                      </a:cubicBezTo>
                      <a:cubicBezTo>
                        <a:pt x="31065" y="5355"/>
                        <a:pt x="29211" y="3562"/>
                        <a:pt x="27023" y="2285"/>
                      </a:cubicBezTo>
                      <a:cubicBezTo>
                        <a:pt x="24925" y="1039"/>
                        <a:pt x="22585" y="279"/>
                        <a:pt x="20184" y="67"/>
                      </a:cubicBezTo>
                      <a:cubicBezTo>
                        <a:pt x="19702" y="22"/>
                        <a:pt x="19221" y="0"/>
                        <a:pt x="18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3522;p68"/>
                <p:cNvSpPr/>
                <p:nvPr/>
              </p:nvSpPr>
              <p:spPr>
                <a:xfrm rot="10800000" flipH="1">
                  <a:off x="3153350" y="1115409"/>
                  <a:ext cx="477226" cy="253973"/>
                </a:xfrm>
                <a:prstGeom prst="rect">
                  <a:avLst/>
                </a:prstGeom>
              </p:spPr>
              <p:txBody>
                <a:bodyPr>
                  <a:prstTxWarp prst="textPlain">
                    <a:avLst/>
                  </a:prstTxWarp>
                </a:bodyPr>
                <a:lstStyle/>
                <a:p>
                  <a:pPr lvl="0" algn="ctr"/>
                  <a:endParaRPr b="1" i="0" dirty="0">
                    <a:ln>
                      <a:noFill/>
                    </a:ln>
                    <a:solidFill>
                      <a:srgbClr val="BABDB1"/>
                    </a:solidFill>
                    <a:latin typeface="Poppins"/>
                  </a:endParaRPr>
                </a:p>
              </p:txBody>
            </p:sp>
          </p:grpSp>
        </p:grpSp>
        <p:cxnSp>
          <p:nvCxnSpPr>
            <p:cNvPr id="163" name="Google Shape;3523;p68"/>
            <p:cNvCxnSpPr/>
            <p:nvPr/>
          </p:nvCxnSpPr>
          <p:spPr>
            <a:xfrm>
              <a:off x="832650" y="4599365"/>
              <a:ext cx="7478700" cy="0"/>
            </a:xfrm>
            <a:prstGeom prst="straightConnector1">
              <a:avLst/>
            </a:prstGeom>
            <a:noFill/>
            <a:ln w="9525" cap="rnd" cmpd="sng">
              <a:solidFill>
                <a:schemeClr val="dk1"/>
              </a:solidFill>
              <a:prstDash val="solid"/>
              <a:round/>
              <a:headEnd type="none" w="med" len="med"/>
              <a:tailEnd type="none" w="med" len="med"/>
            </a:ln>
          </p:spPr>
        </p:cxnSp>
        <p:grpSp>
          <p:nvGrpSpPr>
            <p:cNvPr id="164" name="Google Shape;3524;p68"/>
            <p:cNvGrpSpPr/>
            <p:nvPr/>
          </p:nvGrpSpPr>
          <p:grpSpPr>
            <a:xfrm>
              <a:off x="6885593" y="975125"/>
              <a:ext cx="1369350" cy="3634400"/>
              <a:chOff x="6885593" y="975125"/>
              <a:chExt cx="1369350" cy="3634400"/>
            </a:xfrm>
          </p:grpSpPr>
          <p:grpSp>
            <p:nvGrpSpPr>
              <p:cNvPr id="165" name="Google Shape;3525;p68"/>
              <p:cNvGrpSpPr/>
              <p:nvPr/>
            </p:nvGrpSpPr>
            <p:grpSpPr>
              <a:xfrm>
                <a:off x="6885593" y="975125"/>
                <a:ext cx="1369350" cy="3634400"/>
                <a:chOff x="6656993" y="965157"/>
                <a:chExt cx="1369350" cy="3634400"/>
              </a:xfrm>
            </p:grpSpPr>
            <p:sp>
              <p:nvSpPr>
                <p:cNvPr id="167" name="Google Shape;3526;p68"/>
                <p:cNvSpPr/>
                <p:nvPr/>
              </p:nvSpPr>
              <p:spPr>
                <a:xfrm>
                  <a:off x="7694993" y="1300082"/>
                  <a:ext cx="217375" cy="350100"/>
                </a:xfrm>
                <a:custGeom>
                  <a:avLst/>
                  <a:gdLst/>
                  <a:ahLst/>
                  <a:cxnLst/>
                  <a:rect l="l" t="t" r="r" b="b"/>
                  <a:pathLst>
                    <a:path w="8695" h="14004" extrusionOk="0">
                      <a:moveTo>
                        <a:pt x="5537" y="1"/>
                      </a:moveTo>
                      <a:cubicBezTo>
                        <a:pt x="4955" y="1"/>
                        <a:pt x="4923" y="979"/>
                        <a:pt x="4803" y="1339"/>
                      </a:cubicBezTo>
                      <a:cubicBezTo>
                        <a:pt x="4652" y="1734"/>
                        <a:pt x="4317" y="4561"/>
                        <a:pt x="3952" y="5229"/>
                      </a:cubicBezTo>
                      <a:cubicBezTo>
                        <a:pt x="3782" y="5527"/>
                        <a:pt x="3705" y="5607"/>
                        <a:pt x="3670" y="5607"/>
                      </a:cubicBezTo>
                      <a:cubicBezTo>
                        <a:pt x="3631" y="5607"/>
                        <a:pt x="3648" y="5503"/>
                        <a:pt x="3648" y="5503"/>
                      </a:cubicBezTo>
                      <a:cubicBezTo>
                        <a:pt x="3648" y="5503"/>
                        <a:pt x="3831" y="4226"/>
                        <a:pt x="3983" y="3223"/>
                      </a:cubicBezTo>
                      <a:cubicBezTo>
                        <a:pt x="4165" y="2220"/>
                        <a:pt x="4013" y="1551"/>
                        <a:pt x="3679" y="1308"/>
                      </a:cubicBezTo>
                      <a:cubicBezTo>
                        <a:pt x="3661" y="1296"/>
                        <a:pt x="3643" y="1291"/>
                        <a:pt x="3625" y="1291"/>
                      </a:cubicBezTo>
                      <a:cubicBezTo>
                        <a:pt x="3276" y="1291"/>
                        <a:pt x="2919" y="3406"/>
                        <a:pt x="2919" y="3406"/>
                      </a:cubicBezTo>
                      <a:lnTo>
                        <a:pt x="2341" y="6658"/>
                      </a:lnTo>
                      <a:lnTo>
                        <a:pt x="1794" y="7509"/>
                      </a:lnTo>
                      <a:lnTo>
                        <a:pt x="1369" y="6415"/>
                      </a:lnTo>
                      <a:cubicBezTo>
                        <a:pt x="1521" y="5837"/>
                        <a:pt x="1490" y="5229"/>
                        <a:pt x="1278" y="4682"/>
                      </a:cubicBezTo>
                      <a:cubicBezTo>
                        <a:pt x="1037" y="4164"/>
                        <a:pt x="819" y="4063"/>
                        <a:pt x="685" y="4063"/>
                      </a:cubicBezTo>
                      <a:cubicBezTo>
                        <a:pt x="599" y="4063"/>
                        <a:pt x="548" y="4105"/>
                        <a:pt x="548" y="4105"/>
                      </a:cubicBezTo>
                      <a:lnTo>
                        <a:pt x="1" y="9029"/>
                      </a:lnTo>
                      <a:cubicBezTo>
                        <a:pt x="31" y="9849"/>
                        <a:pt x="1977" y="13831"/>
                        <a:pt x="1977" y="13831"/>
                      </a:cubicBezTo>
                      <a:cubicBezTo>
                        <a:pt x="1977" y="13831"/>
                        <a:pt x="4391" y="14004"/>
                        <a:pt x="5208" y="14004"/>
                      </a:cubicBezTo>
                      <a:cubicBezTo>
                        <a:pt x="5361" y="14004"/>
                        <a:pt x="5458" y="13998"/>
                        <a:pt x="5472" y="13983"/>
                      </a:cubicBezTo>
                      <a:cubicBezTo>
                        <a:pt x="5533" y="13527"/>
                        <a:pt x="5594" y="13041"/>
                        <a:pt x="5594" y="12555"/>
                      </a:cubicBezTo>
                      <a:lnTo>
                        <a:pt x="6779" y="10001"/>
                      </a:lnTo>
                      <a:lnTo>
                        <a:pt x="8025" y="6567"/>
                      </a:lnTo>
                      <a:lnTo>
                        <a:pt x="8694" y="3558"/>
                      </a:lnTo>
                      <a:cubicBezTo>
                        <a:pt x="8694" y="3558"/>
                        <a:pt x="8643" y="3277"/>
                        <a:pt x="8307" y="3277"/>
                      </a:cubicBezTo>
                      <a:cubicBezTo>
                        <a:pt x="8276" y="3277"/>
                        <a:pt x="8243" y="3279"/>
                        <a:pt x="8208" y="3284"/>
                      </a:cubicBezTo>
                      <a:cubicBezTo>
                        <a:pt x="7813" y="3345"/>
                        <a:pt x="7448" y="4986"/>
                        <a:pt x="7448" y="4986"/>
                      </a:cubicBezTo>
                      <a:lnTo>
                        <a:pt x="7022" y="6141"/>
                      </a:lnTo>
                      <a:cubicBezTo>
                        <a:pt x="7022" y="6141"/>
                        <a:pt x="6506" y="6848"/>
                        <a:pt x="6424" y="6848"/>
                      </a:cubicBezTo>
                      <a:cubicBezTo>
                        <a:pt x="6419" y="6848"/>
                        <a:pt x="6416" y="6845"/>
                        <a:pt x="6414" y="6840"/>
                      </a:cubicBezTo>
                      <a:cubicBezTo>
                        <a:pt x="6506" y="6263"/>
                        <a:pt x="6658" y="5685"/>
                        <a:pt x="6810" y="5108"/>
                      </a:cubicBezTo>
                      <a:lnTo>
                        <a:pt x="7569" y="1551"/>
                      </a:lnTo>
                      <a:cubicBezTo>
                        <a:pt x="7539" y="1278"/>
                        <a:pt x="7357" y="1096"/>
                        <a:pt x="7114" y="1065"/>
                      </a:cubicBezTo>
                      <a:cubicBezTo>
                        <a:pt x="6840" y="1065"/>
                        <a:pt x="6566" y="1339"/>
                        <a:pt x="6384" y="1825"/>
                      </a:cubicBezTo>
                      <a:cubicBezTo>
                        <a:pt x="6202" y="2342"/>
                        <a:pt x="6050" y="3254"/>
                        <a:pt x="5959" y="3527"/>
                      </a:cubicBezTo>
                      <a:cubicBezTo>
                        <a:pt x="5867" y="3831"/>
                        <a:pt x="5381" y="5503"/>
                        <a:pt x="5381" y="5503"/>
                      </a:cubicBezTo>
                      <a:lnTo>
                        <a:pt x="5837" y="1339"/>
                      </a:lnTo>
                      <a:cubicBezTo>
                        <a:pt x="5837" y="1339"/>
                        <a:pt x="6141" y="32"/>
                        <a:pt x="5563" y="1"/>
                      </a:cubicBezTo>
                      <a:cubicBezTo>
                        <a:pt x="5554" y="1"/>
                        <a:pt x="5545" y="1"/>
                        <a:pt x="5537"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3527;p68"/>
                <p:cNvSpPr/>
                <p:nvPr/>
              </p:nvSpPr>
              <p:spPr>
                <a:xfrm>
                  <a:off x="7716293" y="1472607"/>
                  <a:ext cx="35725" cy="47125"/>
                </a:xfrm>
                <a:custGeom>
                  <a:avLst/>
                  <a:gdLst/>
                  <a:ahLst/>
                  <a:cxnLst/>
                  <a:rect l="l" t="t" r="r" b="b"/>
                  <a:pathLst>
                    <a:path w="1429" h="1885" extrusionOk="0">
                      <a:moveTo>
                        <a:pt x="1429" y="0"/>
                      </a:moveTo>
                      <a:lnTo>
                        <a:pt x="1429" y="0"/>
                      </a:lnTo>
                      <a:cubicBezTo>
                        <a:pt x="851" y="547"/>
                        <a:pt x="365" y="1186"/>
                        <a:pt x="0" y="1885"/>
                      </a:cubicBezTo>
                      <a:cubicBezTo>
                        <a:pt x="578" y="1338"/>
                        <a:pt x="1064" y="699"/>
                        <a:pt x="1429" y="0"/>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3528;p68"/>
                <p:cNvSpPr/>
                <p:nvPr/>
              </p:nvSpPr>
              <p:spPr>
                <a:xfrm>
                  <a:off x="7775543" y="1501482"/>
                  <a:ext cx="76025" cy="45600"/>
                </a:xfrm>
                <a:custGeom>
                  <a:avLst/>
                  <a:gdLst/>
                  <a:ahLst/>
                  <a:cxnLst/>
                  <a:rect l="l" t="t" r="r" b="b"/>
                  <a:pathLst>
                    <a:path w="3041" h="1824" extrusionOk="0">
                      <a:moveTo>
                        <a:pt x="3040" y="0"/>
                      </a:moveTo>
                      <a:cubicBezTo>
                        <a:pt x="2433" y="0"/>
                        <a:pt x="1794" y="183"/>
                        <a:pt x="1278" y="517"/>
                      </a:cubicBezTo>
                      <a:cubicBezTo>
                        <a:pt x="730" y="821"/>
                        <a:pt x="274" y="1277"/>
                        <a:pt x="1" y="1824"/>
                      </a:cubicBezTo>
                      <a:cubicBezTo>
                        <a:pt x="426" y="1398"/>
                        <a:pt x="882" y="1034"/>
                        <a:pt x="1399" y="699"/>
                      </a:cubicBezTo>
                      <a:cubicBezTo>
                        <a:pt x="1916" y="395"/>
                        <a:pt x="2463" y="183"/>
                        <a:pt x="3040" y="0"/>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3529;p68"/>
                <p:cNvSpPr/>
                <p:nvPr/>
              </p:nvSpPr>
              <p:spPr>
                <a:xfrm>
                  <a:off x="7914618" y="1393557"/>
                  <a:ext cx="44850" cy="148975"/>
                </a:xfrm>
                <a:custGeom>
                  <a:avLst/>
                  <a:gdLst/>
                  <a:ahLst/>
                  <a:cxnLst/>
                  <a:rect l="l" t="t" r="r" b="b"/>
                  <a:pathLst>
                    <a:path w="1794" h="5959" extrusionOk="0">
                      <a:moveTo>
                        <a:pt x="1429" y="1"/>
                      </a:moveTo>
                      <a:cubicBezTo>
                        <a:pt x="1399" y="1"/>
                        <a:pt x="1490" y="335"/>
                        <a:pt x="1551" y="913"/>
                      </a:cubicBezTo>
                      <a:cubicBezTo>
                        <a:pt x="1672" y="2402"/>
                        <a:pt x="1307" y="3892"/>
                        <a:pt x="547" y="5199"/>
                      </a:cubicBezTo>
                      <a:cubicBezTo>
                        <a:pt x="243" y="5685"/>
                        <a:pt x="0" y="5958"/>
                        <a:pt x="31" y="5958"/>
                      </a:cubicBezTo>
                      <a:cubicBezTo>
                        <a:pt x="274" y="5776"/>
                        <a:pt x="487" y="5533"/>
                        <a:pt x="669" y="5259"/>
                      </a:cubicBezTo>
                      <a:cubicBezTo>
                        <a:pt x="1095" y="4621"/>
                        <a:pt x="1399" y="3922"/>
                        <a:pt x="1581" y="3193"/>
                      </a:cubicBezTo>
                      <a:cubicBezTo>
                        <a:pt x="1733" y="2433"/>
                        <a:pt x="1794" y="1673"/>
                        <a:pt x="1672" y="913"/>
                      </a:cubicBezTo>
                      <a:cubicBezTo>
                        <a:pt x="1642" y="578"/>
                        <a:pt x="1581" y="275"/>
                        <a:pt x="1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3530;p68"/>
                <p:cNvSpPr/>
                <p:nvPr/>
              </p:nvSpPr>
              <p:spPr>
                <a:xfrm>
                  <a:off x="7973893" y="1390532"/>
                  <a:ext cx="25850" cy="154275"/>
                </a:xfrm>
                <a:custGeom>
                  <a:avLst/>
                  <a:gdLst/>
                  <a:ahLst/>
                  <a:cxnLst/>
                  <a:rect l="l" t="t" r="r" b="b"/>
                  <a:pathLst>
                    <a:path w="1034" h="6171" extrusionOk="0">
                      <a:moveTo>
                        <a:pt x="456" y="0"/>
                      </a:moveTo>
                      <a:lnTo>
                        <a:pt x="456" y="0"/>
                      </a:lnTo>
                      <a:cubicBezTo>
                        <a:pt x="699" y="1034"/>
                        <a:pt x="821" y="2067"/>
                        <a:pt x="760" y="3131"/>
                      </a:cubicBezTo>
                      <a:cubicBezTo>
                        <a:pt x="669" y="4165"/>
                        <a:pt x="426" y="5198"/>
                        <a:pt x="0" y="6171"/>
                      </a:cubicBezTo>
                      <a:cubicBezTo>
                        <a:pt x="213" y="5928"/>
                        <a:pt x="335" y="5654"/>
                        <a:pt x="456" y="5350"/>
                      </a:cubicBezTo>
                      <a:cubicBezTo>
                        <a:pt x="730" y="4651"/>
                        <a:pt x="912" y="3891"/>
                        <a:pt x="973" y="3162"/>
                      </a:cubicBezTo>
                      <a:cubicBezTo>
                        <a:pt x="1034" y="2402"/>
                        <a:pt x="973" y="1642"/>
                        <a:pt x="790" y="882"/>
                      </a:cubicBezTo>
                      <a:cubicBezTo>
                        <a:pt x="730" y="578"/>
                        <a:pt x="608" y="274"/>
                        <a:pt x="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3531;p68"/>
                <p:cNvSpPr/>
                <p:nvPr/>
              </p:nvSpPr>
              <p:spPr>
                <a:xfrm>
                  <a:off x="7717793" y="1246907"/>
                  <a:ext cx="60075" cy="79825"/>
                </a:xfrm>
                <a:custGeom>
                  <a:avLst/>
                  <a:gdLst/>
                  <a:ahLst/>
                  <a:cxnLst/>
                  <a:rect l="l" t="t" r="r" b="b"/>
                  <a:pathLst>
                    <a:path w="2403" h="3193" extrusionOk="0">
                      <a:moveTo>
                        <a:pt x="2402" y="1"/>
                      </a:moveTo>
                      <a:cubicBezTo>
                        <a:pt x="2189" y="1"/>
                        <a:pt x="2007" y="92"/>
                        <a:pt x="1825" y="183"/>
                      </a:cubicBezTo>
                      <a:cubicBezTo>
                        <a:pt x="943" y="700"/>
                        <a:pt x="335" y="1551"/>
                        <a:pt x="92" y="2554"/>
                      </a:cubicBezTo>
                      <a:cubicBezTo>
                        <a:pt x="31" y="2767"/>
                        <a:pt x="1" y="2979"/>
                        <a:pt x="31" y="3192"/>
                      </a:cubicBezTo>
                      <a:cubicBezTo>
                        <a:pt x="335" y="1824"/>
                        <a:pt x="1186" y="669"/>
                        <a:pt x="2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3532;p68"/>
                <p:cNvSpPr/>
                <p:nvPr/>
              </p:nvSpPr>
              <p:spPr>
                <a:xfrm>
                  <a:off x="7680568" y="1230957"/>
                  <a:ext cx="69925" cy="79800"/>
                </a:xfrm>
                <a:custGeom>
                  <a:avLst/>
                  <a:gdLst/>
                  <a:ahLst/>
                  <a:cxnLst/>
                  <a:rect l="l" t="t" r="r" b="b"/>
                  <a:pathLst>
                    <a:path w="2797" h="3192" extrusionOk="0">
                      <a:moveTo>
                        <a:pt x="2797" y="0"/>
                      </a:moveTo>
                      <a:lnTo>
                        <a:pt x="2797" y="0"/>
                      </a:lnTo>
                      <a:cubicBezTo>
                        <a:pt x="1399" y="517"/>
                        <a:pt x="335" y="1702"/>
                        <a:pt x="0" y="3192"/>
                      </a:cubicBezTo>
                      <a:cubicBezTo>
                        <a:pt x="304" y="2523"/>
                        <a:pt x="700" y="1915"/>
                        <a:pt x="1155" y="1368"/>
                      </a:cubicBezTo>
                      <a:cubicBezTo>
                        <a:pt x="1642" y="851"/>
                        <a:pt x="2189" y="395"/>
                        <a:pt x="2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3533;p68"/>
                <p:cNvSpPr/>
                <p:nvPr/>
              </p:nvSpPr>
              <p:spPr>
                <a:xfrm>
                  <a:off x="7030868" y="1606132"/>
                  <a:ext cx="95000" cy="136250"/>
                </a:xfrm>
                <a:custGeom>
                  <a:avLst/>
                  <a:gdLst/>
                  <a:ahLst/>
                  <a:cxnLst/>
                  <a:rect l="l" t="t" r="r" b="b"/>
                  <a:pathLst>
                    <a:path w="3800" h="5450" extrusionOk="0">
                      <a:moveTo>
                        <a:pt x="419" y="1"/>
                      </a:moveTo>
                      <a:cubicBezTo>
                        <a:pt x="371" y="1"/>
                        <a:pt x="322" y="3"/>
                        <a:pt x="274" y="9"/>
                      </a:cubicBezTo>
                      <a:cubicBezTo>
                        <a:pt x="182" y="9"/>
                        <a:pt x="91" y="39"/>
                        <a:pt x="0" y="100"/>
                      </a:cubicBezTo>
                      <a:cubicBezTo>
                        <a:pt x="63" y="95"/>
                        <a:pt x="124" y="92"/>
                        <a:pt x="185" y="92"/>
                      </a:cubicBezTo>
                      <a:cubicBezTo>
                        <a:pt x="480" y="92"/>
                        <a:pt x="757" y="151"/>
                        <a:pt x="1034" y="252"/>
                      </a:cubicBezTo>
                      <a:cubicBezTo>
                        <a:pt x="1763" y="647"/>
                        <a:pt x="2371" y="1255"/>
                        <a:pt x="2766" y="2015"/>
                      </a:cubicBezTo>
                      <a:cubicBezTo>
                        <a:pt x="3161" y="2744"/>
                        <a:pt x="3465" y="3565"/>
                        <a:pt x="3617" y="4386"/>
                      </a:cubicBezTo>
                      <a:cubicBezTo>
                        <a:pt x="3708" y="5024"/>
                        <a:pt x="3708" y="5450"/>
                        <a:pt x="3739" y="5450"/>
                      </a:cubicBezTo>
                      <a:cubicBezTo>
                        <a:pt x="3800" y="5085"/>
                        <a:pt x="3800" y="4720"/>
                        <a:pt x="3739" y="4355"/>
                      </a:cubicBezTo>
                      <a:cubicBezTo>
                        <a:pt x="3648" y="3504"/>
                        <a:pt x="3344" y="2684"/>
                        <a:pt x="2918" y="1924"/>
                      </a:cubicBezTo>
                      <a:cubicBezTo>
                        <a:pt x="2523" y="1133"/>
                        <a:pt x="1885" y="495"/>
                        <a:pt x="1064" y="130"/>
                      </a:cubicBezTo>
                      <a:cubicBezTo>
                        <a:pt x="864" y="55"/>
                        <a:pt x="643" y="1"/>
                        <a:pt x="4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3534;p68"/>
                <p:cNvSpPr/>
                <p:nvPr/>
              </p:nvSpPr>
              <p:spPr>
                <a:xfrm>
                  <a:off x="7586343" y="4104857"/>
                  <a:ext cx="240900" cy="397450"/>
                </a:xfrm>
                <a:custGeom>
                  <a:avLst/>
                  <a:gdLst/>
                  <a:ahLst/>
                  <a:cxnLst/>
                  <a:rect l="l" t="t" r="r" b="b"/>
                  <a:pathLst>
                    <a:path w="9636" h="15898" extrusionOk="0">
                      <a:moveTo>
                        <a:pt x="8602" y="0"/>
                      </a:moveTo>
                      <a:lnTo>
                        <a:pt x="0" y="487"/>
                      </a:lnTo>
                      <a:lnTo>
                        <a:pt x="3131" y="15897"/>
                      </a:lnTo>
                      <a:lnTo>
                        <a:pt x="9636" y="15077"/>
                      </a:lnTo>
                      <a:lnTo>
                        <a:pt x="8602" y="0"/>
                      </a:ln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3535;p68"/>
                <p:cNvSpPr/>
                <p:nvPr/>
              </p:nvSpPr>
              <p:spPr>
                <a:xfrm>
                  <a:off x="7651693" y="4432357"/>
                  <a:ext cx="374650" cy="141375"/>
                </a:xfrm>
                <a:custGeom>
                  <a:avLst/>
                  <a:gdLst/>
                  <a:ahLst/>
                  <a:cxnLst/>
                  <a:rect l="l" t="t" r="r" b="b"/>
                  <a:pathLst>
                    <a:path w="14986" h="5655" extrusionOk="0">
                      <a:moveTo>
                        <a:pt x="6961" y="1"/>
                      </a:moveTo>
                      <a:cubicBezTo>
                        <a:pt x="5641" y="785"/>
                        <a:pt x="4141" y="1196"/>
                        <a:pt x="2634" y="1196"/>
                      </a:cubicBezTo>
                      <a:cubicBezTo>
                        <a:pt x="1746" y="1196"/>
                        <a:pt x="857" y="1054"/>
                        <a:pt x="0" y="761"/>
                      </a:cubicBezTo>
                      <a:lnTo>
                        <a:pt x="0" y="761"/>
                      </a:lnTo>
                      <a:lnTo>
                        <a:pt x="426" y="5654"/>
                      </a:lnTo>
                      <a:lnTo>
                        <a:pt x="14985" y="3770"/>
                      </a:lnTo>
                      <a:cubicBezTo>
                        <a:pt x="14742" y="2402"/>
                        <a:pt x="7022" y="426"/>
                        <a:pt x="7022" y="426"/>
                      </a:cubicBezTo>
                      <a:lnTo>
                        <a:pt x="69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3536;p68"/>
                <p:cNvSpPr/>
                <p:nvPr/>
              </p:nvSpPr>
              <p:spPr>
                <a:xfrm>
                  <a:off x="6717793" y="4037982"/>
                  <a:ext cx="297125" cy="433925"/>
                </a:xfrm>
                <a:custGeom>
                  <a:avLst/>
                  <a:gdLst/>
                  <a:ahLst/>
                  <a:cxnLst/>
                  <a:rect l="l" t="t" r="r" b="b"/>
                  <a:pathLst>
                    <a:path w="11885" h="17357" extrusionOk="0">
                      <a:moveTo>
                        <a:pt x="3952" y="1"/>
                      </a:moveTo>
                      <a:lnTo>
                        <a:pt x="0" y="15229"/>
                      </a:lnTo>
                      <a:lnTo>
                        <a:pt x="6201" y="17356"/>
                      </a:lnTo>
                      <a:lnTo>
                        <a:pt x="11885" y="3344"/>
                      </a:lnTo>
                      <a:lnTo>
                        <a:pt x="3952" y="1"/>
                      </a:ln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3537;p68"/>
                <p:cNvSpPr/>
                <p:nvPr/>
              </p:nvSpPr>
              <p:spPr>
                <a:xfrm>
                  <a:off x="6684343" y="4367782"/>
                  <a:ext cx="357175" cy="231775"/>
                </a:xfrm>
                <a:custGeom>
                  <a:avLst/>
                  <a:gdLst/>
                  <a:ahLst/>
                  <a:cxnLst/>
                  <a:rect l="l" t="t" r="r" b="b"/>
                  <a:pathLst>
                    <a:path w="14287" h="9271" extrusionOk="0">
                      <a:moveTo>
                        <a:pt x="1764" y="0"/>
                      </a:moveTo>
                      <a:lnTo>
                        <a:pt x="1" y="4560"/>
                      </a:lnTo>
                      <a:lnTo>
                        <a:pt x="13922" y="9271"/>
                      </a:lnTo>
                      <a:cubicBezTo>
                        <a:pt x="14287" y="7903"/>
                        <a:pt x="8208" y="2766"/>
                        <a:pt x="8208" y="2766"/>
                      </a:cubicBezTo>
                      <a:lnTo>
                        <a:pt x="8329" y="2341"/>
                      </a:lnTo>
                      <a:lnTo>
                        <a:pt x="8329" y="2341"/>
                      </a:lnTo>
                      <a:cubicBezTo>
                        <a:pt x="8083" y="2362"/>
                        <a:pt x="7838" y="2373"/>
                        <a:pt x="7594" y="2373"/>
                      </a:cubicBezTo>
                      <a:cubicBezTo>
                        <a:pt x="5419" y="2373"/>
                        <a:pt x="3321" y="1530"/>
                        <a:pt x="1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3538;p68"/>
                <p:cNvSpPr/>
                <p:nvPr/>
              </p:nvSpPr>
              <p:spPr>
                <a:xfrm>
                  <a:off x="6814293" y="1014082"/>
                  <a:ext cx="329825" cy="573900"/>
                </a:xfrm>
                <a:custGeom>
                  <a:avLst/>
                  <a:gdLst/>
                  <a:ahLst/>
                  <a:cxnLst/>
                  <a:rect l="l" t="t" r="r" b="b"/>
                  <a:pathLst>
                    <a:path w="13193" h="22956" extrusionOk="0">
                      <a:moveTo>
                        <a:pt x="10041" y="0"/>
                      </a:moveTo>
                      <a:cubicBezTo>
                        <a:pt x="9340" y="0"/>
                        <a:pt x="8638" y="142"/>
                        <a:pt x="7964" y="408"/>
                      </a:cubicBezTo>
                      <a:cubicBezTo>
                        <a:pt x="6839" y="803"/>
                        <a:pt x="5806" y="1411"/>
                        <a:pt x="4985" y="2262"/>
                      </a:cubicBezTo>
                      <a:cubicBezTo>
                        <a:pt x="4165" y="3143"/>
                        <a:pt x="3709" y="4298"/>
                        <a:pt x="3739" y="5484"/>
                      </a:cubicBezTo>
                      <a:cubicBezTo>
                        <a:pt x="3800" y="6608"/>
                        <a:pt x="4347" y="7703"/>
                        <a:pt x="4043" y="8766"/>
                      </a:cubicBezTo>
                      <a:cubicBezTo>
                        <a:pt x="3800" y="9587"/>
                        <a:pt x="3101" y="10165"/>
                        <a:pt x="2432" y="10681"/>
                      </a:cubicBezTo>
                      <a:cubicBezTo>
                        <a:pt x="1733" y="11168"/>
                        <a:pt x="1003" y="11624"/>
                        <a:pt x="517" y="12323"/>
                      </a:cubicBezTo>
                      <a:cubicBezTo>
                        <a:pt x="61" y="13022"/>
                        <a:pt x="0" y="14086"/>
                        <a:pt x="608" y="14633"/>
                      </a:cubicBezTo>
                      <a:cubicBezTo>
                        <a:pt x="1186" y="15150"/>
                        <a:pt x="2158" y="15210"/>
                        <a:pt x="2402" y="15909"/>
                      </a:cubicBezTo>
                      <a:cubicBezTo>
                        <a:pt x="2554" y="16365"/>
                        <a:pt x="2310" y="16821"/>
                        <a:pt x="2158" y="17247"/>
                      </a:cubicBezTo>
                      <a:cubicBezTo>
                        <a:pt x="1915" y="18220"/>
                        <a:pt x="2067" y="19253"/>
                        <a:pt x="2614" y="20074"/>
                      </a:cubicBezTo>
                      <a:cubicBezTo>
                        <a:pt x="3162" y="20894"/>
                        <a:pt x="3921" y="21563"/>
                        <a:pt x="4772" y="22049"/>
                      </a:cubicBezTo>
                      <a:cubicBezTo>
                        <a:pt x="5750" y="22597"/>
                        <a:pt x="6867" y="22956"/>
                        <a:pt x="7960" y="22956"/>
                      </a:cubicBezTo>
                      <a:cubicBezTo>
                        <a:pt x="8565" y="22956"/>
                        <a:pt x="9163" y="22846"/>
                        <a:pt x="9727" y="22596"/>
                      </a:cubicBezTo>
                      <a:cubicBezTo>
                        <a:pt x="10517" y="22262"/>
                        <a:pt x="11186" y="21715"/>
                        <a:pt x="11672" y="21016"/>
                      </a:cubicBezTo>
                      <a:cubicBezTo>
                        <a:pt x="12463" y="19830"/>
                        <a:pt x="12919" y="18432"/>
                        <a:pt x="12979" y="17004"/>
                      </a:cubicBezTo>
                      <a:cubicBezTo>
                        <a:pt x="13010" y="15575"/>
                        <a:pt x="12919" y="14147"/>
                        <a:pt x="12706" y="12748"/>
                      </a:cubicBezTo>
                      <a:lnTo>
                        <a:pt x="13192" y="2201"/>
                      </a:lnTo>
                      <a:cubicBezTo>
                        <a:pt x="13040" y="1168"/>
                        <a:pt x="12098" y="347"/>
                        <a:pt x="11064" y="104"/>
                      </a:cubicBezTo>
                      <a:cubicBezTo>
                        <a:pt x="10725" y="34"/>
                        <a:pt x="10383" y="0"/>
                        <a:pt x="10041" y="0"/>
                      </a:cubicBezTo>
                      <a:close/>
                    </a:path>
                  </a:pathLst>
                </a:custGeom>
                <a:solidFill>
                  <a:srgbClr val="1C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3539;p68"/>
                <p:cNvSpPr/>
                <p:nvPr/>
              </p:nvSpPr>
              <p:spPr>
                <a:xfrm>
                  <a:off x="6986793" y="1075932"/>
                  <a:ext cx="171000" cy="418775"/>
                </a:xfrm>
                <a:custGeom>
                  <a:avLst/>
                  <a:gdLst/>
                  <a:ahLst/>
                  <a:cxnLst/>
                  <a:rect l="l" t="t" r="r" b="b"/>
                  <a:pathLst>
                    <a:path w="6840" h="16751" extrusionOk="0">
                      <a:moveTo>
                        <a:pt x="4953" y="0"/>
                      </a:moveTo>
                      <a:cubicBezTo>
                        <a:pt x="4250" y="0"/>
                        <a:pt x="3576" y="250"/>
                        <a:pt x="3070" y="730"/>
                      </a:cubicBezTo>
                      <a:cubicBezTo>
                        <a:pt x="2432" y="1277"/>
                        <a:pt x="1915" y="1916"/>
                        <a:pt x="1490" y="2615"/>
                      </a:cubicBezTo>
                      <a:cubicBezTo>
                        <a:pt x="760" y="3709"/>
                        <a:pt x="0" y="4955"/>
                        <a:pt x="335" y="6201"/>
                      </a:cubicBezTo>
                      <a:cubicBezTo>
                        <a:pt x="578" y="7052"/>
                        <a:pt x="1277" y="7691"/>
                        <a:pt x="1520" y="8511"/>
                      </a:cubicBezTo>
                      <a:cubicBezTo>
                        <a:pt x="1915" y="9727"/>
                        <a:pt x="1368" y="11004"/>
                        <a:pt x="1338" y="12280"/>
                      </a:cubicBezTo>
                      <a:cubicBezTo>
                        <a:pt x="1259" y="14798"/>
                        <a:pt x="3330" y="16750"/>
                        <a:pt x="5696" y="16750"/>
                      </a:cubicBezTo>
                      <a:cubicBezTo>
                        <a:pt x="6072" y="16750"/>
                        <a:pt x="6456" y="16701"/>
                        <a:pt x="6839" y="16597"/>
                      </a:cubicBezTo>
                      <a:lnTo>
                        <a:pt x="5380" y="31"/>
                      </a:lnTo>
                      <a:cubicBezTo>
                        <a:pt x="5237" y="11"/>
                        <a:pt x="5095" y="0"/>
                        <a:pt x="49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3540;p68"/>
                <p:cNvSpPr/>
                <p:nvPr/>
              </p:nvSpPr>
              <p:spPr>
                <a:xfrm>
                  <a:off x="7339368" y="1078982"/>
                  <a:ext cx="183175" cy="441775"/>
                </a:xfrm>
                <a:custGeom>
                  <a:avLst/>
                  <a:gdLst/>
                  <a:ahLst/>
                  <a:cxnLst/>
                  <a:rect l="l" t="t" r="r" b="b"/>
                  <a:pathLst>
                    <a:path w="7327" h="17671" extrusionOk="0">
                      <a:moveTo>
                        <a:pt x="4408" y="0"/>
                      </a:moveTo>
                      <a:lnTo>
                        <a:pt x="1" y="17295"/>
                      </a:lnTo>
                      <a:cubicBezTo>
                        <a:pt x="795" y="17567"/>
                        <a:pt x="1459" y="17670"/>
                        <a:pt x="2009" y="17670"/>
                      </a:cubicBezTo>
                      <a:cubicBezTo>
                        <a:pt x="3736" y="17670"/>
                        <a:pt x="4347" y="16657"/>
                        <a:pt x="4347" y="16657"/>
                      </a:cubicBezTo>
                      <a:cubicBezTo>
                        <a:pt x="4864" y="15958"/>
                        <a:pt x="5563" y="15411"/>
                        <a:pt x="6141" y="14742"/>
                      </a:cubicBezTo>
                      <a:cubicBezTo>
                        <a:pt x="6718" y="14073"/>
                        <a:pt x="7205" y="13253"/>
                        <a:pt x="7053" y="12341"/>
                      </a:cubicBezTo>
                      <a:cubicBezTo>
                        <a:pt x="6931" y="11459"/>
                        <a:pt x="6202" y="10730"/>
                        <a:pt x="6019" y="9848"/>
                      </a:cubicBezTo>
                      <a:cubicBezTo>
                        <a:pt x="5685" y="8177"/>
                        <a:pt x="7326" y="6626"/>
                        <a:pt x="7083" y="4955"/>
                      </a:cubicBezTo>
                      <a:cubicBezTo>
                        <a:pt x="6961" y="4012"/>
                        <a:pt x="6232" y="3253"/>
                        <a:pt x="5594" y="2523"/>
                      </a:cubicBezTo>
                      <a:cubicBezTo>
                        <a:pt x="4955" y="1824"/>
                        <a:pt x="4347" y="973"/>
                        <a:pt x="4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3541;p68"/>
                <p:cNvSpPr/>
                <p:nvPr/>
              </p:nvSpPr>
              <p:spPr>
                <a:xfrm>
                  <a:off x="7075693" y="965157"/>
                  <a:ext cx="379200" cy="308000"/>
                </a:xfrm>
                <a:custGeom>
                  <a:avLst/>
                  <a:gdLst/>
                  <a:ahLst/>
                  <a:cxnLst/>
                  <a:rect l="l" t="t" r="r" b="b"/>
                  <a:pathLst>
                    <a:path w="15168" h="12320" extrusionOk="0">
                      <a:moveTo>
                        <a:pt x="9678" y="0"/>
                      </a:moveTo>
                      <a:cubicBezTo>
                        <a:pt x="8335" y="0"/>
                        <a:pt x="6972" y="508"/>
                        <a:pt x="5897" y="1605"/>
                      </a:cubicBezTo>
                      <a:cubicBezTo>
                        <a:pt x="5350" y="2152"/>
                        <a:pt x="4925" y="2821"/>
                        <a:pt x="4286" y="3246"/>
                      </a:cubicBezTo>
                      <a:cubicBezTo>
                        <a:pt x="3557" y="3733"/>
                        <a:pt x="2675" y="3824"/>
                        <a:pt x="1855" y="4158"/>
                      </a:cubicBezTo>
                      <a:cubicBezTo>
                        <a:pt x="1034" y="4492"/>
                        <a:pt x="244" y="5161"/>
                        <a:pt x="274" y="6012"/>
                      </a:cubicBezTo>
                      <a:lnTo>
                        <a:pt x="0" y="11149"/>
                      </a:lnTo>
                      <a:cubicBezTo>
                        <a:pt x="25" y="11864"/>
                        <a:pt x="790" y="12319"/>
                        <a:pt x="1517" y="12319"/>
                      </a:cubicBezTo>
                      <a:cubicBezTo>
                        <a:pt x="1685" y="12319"/>
                        <a:pt x="1852" y="12295"/>
                        <a:pt x="2007" y="12243"/>
                      </a:cubicBezTo>
                      <a:cubicBezTo>
                        <a:pt x="2858" y="11939"/>
                        <a:pt x="3405" y="11149"/>
                        <a:pt x="3861" y="10389"/>
                      </a:cubicBezTo>
                      <a:cubicBezTo>
                        <a:pt x="4317" y="9629"/>
                        <a:pt x="4712" y="8778"/>
                        <a:pt x="5441" y="8261"/>
                      </a:cubicBezTo>
                      <a:cubicBezTo>
                        <a:pt x="6033" y="7847"/>
                        <a:pt x="6726" y="7706"/>
                        <a:pt x="7447" y="7706"/>
                      </a:cubicBezTo>
                      <a:cubicBezTo>
                        <a:pt x="8205" y="7706"/>
                        <a:pt x="8994" y="7862"/>
                        <a:pt x="9727" y="8018"/>
                      </a:cubicBezTo>
                      <a:cubicBezTo>
                        <a:pt x="10380" y="8141"/>
                        <a:pt x="11069" y="8251"/>
                        <a:pt x="11736" y="8251"/>
                      </a:cubicBezTo>
                      <a:cubicBezTo>
                        <a:pt x="12558" y="8251"/>
                        <a:pt x="13344" y="8083"/>
                        <a:pt x="13982" y="7562"/>
                      </a:cubicBezTo>
                      <a:cubicBezTo>
                        <a:pt x="14955" y="6742"/>
                        <a:pt x="15168" y="5283"/>
                        <a:pt x="14864" y="4067"/>
                      </a:cubicBezTo>
                      <a:cubicBezTo>
                        <a:pt x="14230" y="1494"/>
                        <a:pt x="11983" y="0"/>
                        <a:pt x="9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3542;p68"/>
                <p:cNvSpPr/>
                <p:nvPr/>
              </p:nvSpPr>
              <p:spPr>
                <a:xfrm>
                  <a:off x="7134968" y="1070957"/>
                  <a:ext cx="338925" cy="663875"/>
                </a:xfrm>
                <a:custGeom>
                  <a:avLst/>
                  <a:gdLst/>
                  <a:ahLst/>
                  <a:cxnLst/>
                  <a:rect l="l" t="t" r="r" b="b"/>
                  <a:pathLst>
                    <a:path w="13557" h="26555" extrusionOk="0">
                      <a:moveTo>
                        <a:pt x="9306" y="0"/>
                      </a:moveTo>
                      <a:cubicBezTo>
                        <a:pt x="9204" y="0"/>
                        <a:pt x="9102" y="6"/>
                        <a:pt x="8997" y="17"/>
                      </a:cubicBezTo>
                      <a:lnTo>
                        <a:pt x="1307" y="1963"/>
                      </a:lnTo>
                      <a:cubicBezTo>
                        <a:pt x="578" y="2054"/>
                        <a:pt x="0" y="2692"/>
                        <a:pt x="31" y="3452"/>
                      </a:cubicBezTo>
                      <a:lnTo>
                        <a:pt x="882" y="22996"/>
                      </a:lnTo>
                      <a:cubicBezTo>
                        <a:pt x="941" y="25283"/>
                        <a:pt x="4165" y="26555"/>
                        <a:pt x="6609" y="26555"/>
                      </a:cubicBezTo>
                      <a:cubicBezTo>
                        <a:pt x="6666" y="26555"/>
                        <a:pt x="6722" y="26554"/>
                        <a:pt x="6779" y="26553"/>
                      </a:cubicBezTo>
                      <a:cubicBezTo>
                        <a:pt x="9271" y="26492"/>
                        <a:pt x="9362" y="25276"/>
                        <a:pt x="9393" y="23087"/>
                      </a:cubicBezTo>
                      <a:cubicBezTo>
                        <a:pt x="9453" y="19449"/>
                        <a:pt x="9453" y="18041"/>
                        <a:pt x="9453" y="18041"/>
                      </a:cubicBezTo>
                      <a:cubicBezTo>
                        <a:pt x="9453" y="18041"/>
                        <a:pt x="9453" y="18041"/>
                        <a:pt x="9453" y="18042"/>
                      </a:cubicBezTo>
                      <a:cubicBezTo>
                        <a:pt x="9453" y="18043"/>
                        <a:pt x="9455" y="18043"/>
                        <a:pt x="9459" y="18043"/>
                      </a:cubicBezTo>
                      <a:cubicBezTo>
                        <a:pt x="9607" y="18043"/>
                        <a:pt x="12601" y="17423"/>
                        <a:pt x="13253" y="13391"/>
                      </a:cubicBezTo>
                      <a:cubicBezTo>
                        <a:pt x="13557" y="11355"/>
                        <a:pt x="13435" y="7981"/>
                        <a:pt x="13283" y="5245"/>
                      </a:cubicBezTo>
                      <a:cubicBezTo>
                        <a:pt x="13109" y="2887"/>
                        <a:pt x="11596" y="0"/>
                        <a:pt x="9306"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3543;p68"/>
                <p:cNvSpPr/>
                <p:nvPr/>
              </p:nvSpPr>
              <p:spPr>
                <a:xfrm>
                  <a:off x="7397118" y="1256707"/>
                  <a:ext cx="26625" cy="25250"/>
                </a:xfrm>
                <a:custGeom>
                  <a:avLst/>
                  <a:gdLst/>
                  <a:ahLst/>
                  <a:cxnLst/>
                  <a:rect l="l" t="t" r="r" b="b"/>
                  <a:pathLst>
                    <a:path w="1065" h="1010" extrusionOk="0">
                      <a:moveTo>
                        <a:pt x="569" y="1"/>
                      </a:moveTo>
                      <a:cubicBezTo>
                        <a:pt x="552" y="1"/>
                        <a:pt x="535" y="2"/>
                        <a:pt x="518" y="4"/>
                      </a:cubicBezTo>
                      <a:cubicBezTo>
                        <a:pt x="214" y="4"/>
                        <a:pt x="1" y="247"/>
                        <a:pt x="1" y="551"/>
                      </a:cubicBezTo>
                      <a:cubicBezTo>
                        <a:pt x="1" y="807"/>
                        <a:pt x="240" y="1010"/>
                        <a:pt x="495" y="1010"/>
                      </a:cubicBezTo>
                      <a:cubicBezTo>
                        <a:pt x="513" y="1010"/>
                        <a:pt x="530" y="1009"/>
                        <a:pt x="548" y="1007"/>
                      </a:cubicBezTo>
                      <a:cubicBezTo>
                        <a:pt x="822" y="1007"/>
                        <a:pt x="1065" y="764"/>
                        <a:pt x="1065" y="490"/>
                      </a:cubicBezTo>
                      <a:cubicBezTo>
                        <a:pt x="1036" y="206"/>
                        <a:pt x="821"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3544;p68"/>
                <p:cNvSpPr/>
                <p:nvPr/>
              </p:nvSpPr>
              <p:spPr>
                <a:xfrm>
                  <a:off x="7395618" y="1224882"/>
                  <a:ext cx="53975" cy="14650"/>
                </a:xfrm>
                <a:custGeom>
                  <a:avLst/>
                  <a:gdLst/>
                  <a:ahLst/>
                  <a:cxnLst/>
                  <a:rect l="l" t="t" r="r" b="b"/>
                  <a:pathLst>
                    <a:path w="2159" h="586" extrusionOk="0">
                      <a:moveTo>
                        <a:pt x="1094" y="0"/>
                      </a:moveTo>
                      <a:cubicBezTo>
                        <a:pt x="790" y="0"/>
                        <a:pt x="517" y="91"/>
                        <a:pt x="274" y="274"/>
                      </a:cubicBezTo>
                      <a:cubicBezTo>
                        <a:pt x="91" y="395"/>
                        <a:pt x="0" y="486"/>
                        <a:pt x="61" y="547"/>
                      </a:cubicBezTo>
                      <a:cubicBezTo>
                        <a:pt x="69" y="559"/>
                        <a:pt x="82" y="564"/>
                        <a:pt x="101" y="564"/>
                      </a:cubicBezTo>
                      <a:cubicBezTo>
                        <a:pt x="228" y="564"/>
                        <a:pt x="592" y="334"/>
                        <a:pt x="1094" y="334"/>
                      </a:cubicBezTo>
                      <a:cubicBezTo>
                        <a:pt x="1619" y="334"/>
                        <a:pt x="1994" y="586"/>
                        <a:pt x="2103" y="586"/>
                      </a:cubicBezTo>
                      <a:cubicBezTo>
                        <a:pt x="2114" y="586"/>
                        <a:pt x="2122" y="583"/>
                        <a:pt x="2128" y="578"/>
                      </a:cubicBezTo>
                      <a:cubicBezTo>
                        <a:pt x="2158" y="547"/>
                        <a:pt x="2097" y="426"/>
                        <a:pt x="1915" y="274"/>
                      </a:cubicBezTo>
                      <a:cubicBezTo>
                        <a:pt x="1672" y="91"/>
                        <a:pt x="1398" y="0"/>
                        <a:pt x="1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3545;p68"/>
                <p:cNvSpPr/>
                <p:nvPr/>
              </p:nvSpPr>
              <p:spPr>
                <a:xfrm>
                  <a:off x="7258068" y="1260507"/>
                  <a:ext cx="26625" cy="25250"/>
                </a:xfrm>
                <a:custGeom>
                  <a:avLst/>
                  <a:gdLst/>
                  <a:ahLst/>
                  <a:cxnLst/>
                  <a:rect l="l" t="t" r="r" b="b"/>
                  <a:pathLst>
                    <a:path w="1065" h="1010" extrusionOk="0">
                      <a:moveTo>
                        <a:pt x="575" y="1"/>
                      </a:moveTo>
                      <a:cubicBezTo>
                        <a:pt x="556" y="1"/>
                        <a:pt x="537" y="2"/>
                        <a:pt x="517" y="4"/>
                      </a:cubicBezTo>
                      <a:cubicBezTo>
                        <a:pt x="244" y="4"/>
                        <a:pt x="0" y="247"/>
                        <a:pt x="0" y="520"/>
                      </a:cubicBezTo>
                      <a:cubicBezTo>
                        <a:pt x="29" y="805"/>
                        <a:pt x="244" y="1010"/>
                        <a:pt x="521" y="1010"/>
                      </a:cubicBezTo>
                      <a:cubicBezTo>
                        <a:pt x="539" y="1010"/>
                        <a:pt x="559" y="1009"/>
                        <a:pt x="578" y="1007"/>
                      </a:cubicBezTo>
                      <a:cubicBezTo>
                        <a:pt x="852" y="1007"/>
                        <a:pt x="1064" y="764"/>
                        <a:pt x="1064" y="460"/>
                      </a:cubicBezTo>
                      <a:cubicBezTo>
                        <a:pt x="1064" y="204"/>
                        <a:pt x="851"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3546;p68"/>
                <p:cNvSpPr/>
                <p:nvPr/>
              </p:nvSpPr>
              <p:spPr>
                <a:xfrm>
                  <a:off x="7255793" y="1234757"/>
                  <a:ext cx="53975" cy="14125"/>
                </a:xfrm>
                <a:custGeom>
                  <a:avLst/>
                  <a:gdLst/>
                  <a:ahLst/>
                  <a:cxnLst/>
                  <a:rect l="l" t="t" r="r" b="b"/>
                  <a:pathLst>
                    <a:path w="2159" h="565" extrusionOk="0">
                      <a:moveTo>
                        <a:pt x="1094" y="0"/>
                      </a:moveTo>
                      <a:cubicBezTo>
                        <a:pt x="791" y="0"/>
                        <a:pt x="517" y="91"/>
                        <a:pt x="274" y="274"/>
                      </a:cubicBezTo>
                      <a:cubicBezTo>
                        <a:pt x="91" y="395"/>
                        <a:pt x="0" y="487"/>
                        <a:pt x="61" y="547"/>
                      </a:cubicBezTo>
                      <a:cubicBezTo>
                        <a:pt x="69" y="559"/>
                        <a:pt x="83" y="564"/>
                        <a:pt x="102" y="564"/>
                      </a:cubicBezTo>
                      <a:cubicBezTo>
                        <a:pt x="228" y="564"/>
                        <a:pt x="592" y="335"/>
                        <a:pt x="1094" y="335"/>
                      </a:cubicBezTo>
                      <a:cubicBezTo>
                        <a:pt x="1597" y="335"/>
                        <a:pt x="1961" y="564"/>
                        <a:pt x="2087" y="564"/>
                      </a:cubicBezTo>
                      <a:cubicBezTo>
                        <a:pt x="2106" y="564"/>
                        <a:pt x="2120" y="559"/>
                        <a:pt x="2128" y="547"/>
                      </a:cubicBezTo>
                      <a:cubicBezTo>
                        <a:pt x="2158" y="517"/>
                        <a:pt x="2098" y="395"/>
                        <a:pt x="1915" y="274"/>
                      </a:cubicBezTo>
                      <a:cubicBezTo>
                        <a:pt x="1702" y="91"/>
                        <a:pt x="1398" y="0"/>
                        <a:pt x="1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3547;p68"/>
                <p:cNvSpPr/>
                <p:nvPr/>
              </p:nvSpPr>
              <p:spPr>
                <a:xfrm>
                  <a:off x="7352293" y="1235507"/>
                  <a:ext cx="44850" cy="119150"/>
                </a:xfrm>
                <a:custGeom>
                  <a:avLst/>
                  <a:gdLst/>
                  <a:ahLst/>
                  <a:cxnLst/>
                  <a:rect l="l" t="t" r="r" b="b"/>
                  <a:pathLst>
                    <a:path w="1794" h="4766" extrusionOk="0">
                      <a:moveTo>
                        <a:pt x="65" y="0"/>
                      </a:moveTo>
                      <a:cubicBezTo>
                        <a:pt x="63" y="0"/>
                        <a:pt x="62" y="0"/>
                        <a:pt x="61" y="1"/>
                      </a:cubicBezTo>
                      <a:cubicBezTo>
                        <a:pt x="1" y="31"/>
                        <a:pt x="426" y="1308"/>
                        <a:pt x="1034" y="2888"/>
                      </a:cubicBezTo>
                      <a:cubicBezTo>
                        <a:pt x="1186" y="3283"/>
                        <a:pt x="1338" y="3648"/>
                        <a:pt x="1459" y="4013"/>
                      </a:cubicBezTo>
                      <a:cubicBezTo>
                        <a:pt x="1551" y="4134"/>
                        <a:pt x="1581" y="4286"/>
                        <a:pt x="1581" y="4438"/>
                      </a:cubicBezTo>
                      <a:cubicBezTo>
                        <a:pt x="1551" y="4530"/>
                        <a:pt x="1399" y="4560"/>
                        <a:pt x="1277" y="4560"/>
                      </a:cubicBezTo>
                      <a:cubicBezTo>
                        <a:pt x="943" y="4590"/>
                        <a:pt x="639" y="4651"/>
                        <a:pt x="335" y="4742"/>
                      </a:cubicBezTo>
                      <a:cubicBezTo>
                        <a:pt x="487" y="4758"/>
                        <a:pt x="646" y="4765"/>
                        <a:pt x="806" y="4765"/>
                      </a:cubicBezTo>
                      <a:cubicBezTo>
                        <a:pt x="966" y="4765"/>
                        <a:pt x="1125" y="4758"/>
                        <a:pt x="1277" y="4742"/>
                      </a:cubicBezTo>
                      <a:cubicBezTo>
                        <a:pt x="1368" y="4742"/>
                        <a:pt x="1429" y="4712"/>
                        <a:pt x="1520" y="4712"/>
                      </a:cubicBezTo>
                      <a:cubicBezTo>
                        <a:pt x="1642" y="4682"/>
                        <a:pt x="1733" y="4590"/>
                        <a:pt x="1763" y="4499"/>
                      </a:cubicBezTo>
                      <a:cubicBezTo>
                        <a:pt x="1794" y="4286"/>
                        <a:pt x="1763" y="4104"/>
                        <a:pt x="1703" y="3922"/>
                      </a:cubicBezTo>
                      <a:lnTo>
                        <a:pt x="1277" y="2797"/>
                      </a:lnTo>
                      <a:cubicBezTo>
                        <a:pt x="676" y="1265"/>
                        <a:pt x="165"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3548;p68"/>
                <p:cNvSpPr/>
                <p:nvPr/>
              </p:nvSpPr>
              <p:spPr>
                <a:xfrm>
                  <a:off x="7232993" y="1485507"/>
                  <a:ext cx="138325" cy="61775"/>
                </a:xfrm>
                <a:custGeom>
                  <a:avLst/>
                  <a:gdLst/>
                  <a:ahLst/>
                  <a:cxnLst/>
                  <a:rect l="l" t="t" r="r" b="b"/>
                  <a:pathLst>
                    <a:path w="5533" h="2471" extrusionOk="0">
                      <a:moveTo>
                        <a:pt x="0" y="1"/>
                      </a:moveTo>
                      <a:cubicBezTo>
                        <a:pt x="0" y="1"/>
                        <a:pt x="1222" y="2470"/>
                        <a:pt x="4757" y="2470"/>
                      </a:cubicBezTo>
                      <a:cubicBezTo>
                        <a:pt x="5004" y="2470"/>
                        <a:pt x="5262" y="2458"/>
                        <a:pt x="5532" y="2432"/>
                      </a:cubicBezTo>
                      <a:lnTo>
                        <a:pt x="5532" y="1460"/>
                      </a:lnTo>
                      <a:cubicBezTo>
                        <a:pt x="5478" y="1461"/>
                        <a:pt x="5424" y="1461"/>
                        <a:pt x="5370" y="1461"/>
                      </a:cubicBezTo>
                      <a:cubicBezTo>
                        <a:pt x="3481" y="1461"/>
                        <a:pt x="1626" y="946"/>
                        <a:pt x="0" y="1"/>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3549;p68"/>
                <p:cNvSpPr/>
                <p:nvPr/>
              </p:nvSpPr>
              <p:spPr>
                <a:xfrm>
                  <a:off x="7096218" y="1048582"/>
                  <a:ext cx="293325" cy="415675"/>
                </a:xfrm>
                <a:custGeom>
                  <a:avLst/>
                  <a:gdLst/>
                  <a:ahLst/>
                  <a:cxnLst/>
                  <a:rect l="l" t="t" r="r" b="b"/>
                  <a:pathLst>
                    <a:path w="11733" h="16627" extrusionOk="0">
                      <a:moveTo>
                        <a:pt x="11368" y="0"/>
                      </a:moveTo>
                      <a:cubicBezTo>
                        <a:pt x="8268" y="365"/>
                        <a:pt x="5259" y="1125"/>
                        <a:pt x="2341" y="2189"/>
                      </a:cubicBezTo>
                      <a:cubicBezTo>
                        <a:pt x="1672" y="2462"/>
                        <a:pt x="973" y="2736"/>
                        <a:pt x="578" y="3344"/>
                      </a:cubicBezTo>
                      <a:cubicBezTo>
                        <a:pt x="183" y="3921"/>
                        <a:pt x="183" y="4772"/>
                        <a:pt x="213" y="5532"/>
                      </a:cubicBezTo>
                      <a:cubicBezTo>
                        <a:pt x="363" y="9193"/>
                        <a:pt x="543" y="12854"/>
                        <a:pt x="723" y="16486"/>
                      </a:cubicBezTo>
                      <a:lnTo>
                        <a:pt x="723" y="16486"/>
                      </a:lnTo>
                      <a:cubicBezTo>
                        <a:pt x="486" y="16486"/>
                        <a:pt x="244" y="16462"/>
                        <a:pt x="0" y="16414"/>
                      </a:cubicBezTo>
                      <a:lnTo>
                        <a:pt x="0" y="16414"/>
                      </a:lnTo>
                      <a:lnTo>
                        <a:pt x="730" y="16627"/>
                      </a:lnTo>
                      <a:cubicBezTo>
                        <a:pt x="727" y="16580"/>
                        <a:pt x="725" y="16533"/>
                        <a:pt x="723" y="16486"/>
                      </a:cubicBezTo>
                      <a:lnTo>
                        <a:pt x="723" y="16486"/>
                      </a:lnTo>
                      <a:cubicBezTo>
                        <a:pt x="726" y="16486"/>
                        <a:pt x="729" y="16486"/>
                        <a:pt x="732" y="16486"/>
                      </a:cubicBezTo>
                      <a:cubicBezTo>
                        <a:pt x="2877" y="16486"/>
                        <a:pt x="4620" y="14613"/>
                        <a:pt x="4347" y="12371"/>
                      </a:cubicBezTo>
                      <a:cubicBezTo>
                        <a:pt x="4225" y="11368"/>
                        <a:pt x="3678" y="10335"/>
                        <a:pt x="4043" y="9362"/>
                      </a:cubicBezTo>
                      <a:cubicBezTo>
                        <a:pt x="4499" y="8116"/>
                        <a:pt x="6262" y="7721"/>
                        <a:pt x="6748" y="6444"/>
                      </a:cubicBezTo>
                      <a:cubicBezTo>
                        <a:pt x="7022" y="5715"/>
                        <a:pt x="6778" y="4864"/>
                        <a:pt x="7082" y="4134"/>
                      </a:cubicBezTo>
                      <a:cubicBezTo>
                        <a:pt x="7386" y="3435"/>
                        <a:pt x="8085" y="3070"/>
                        <a:pt x="8785" y="2827"/>
                      </a:cubicBezTo>
                      <a:cubicBezTo>
                        <a:pt x="9453" y="2584"/>
                        <a:pt x="10213" y="2402"/>
                        <a:pt x="10791" y="1946"/>
                      </a:cubicBezTo>
                      <a:cubicBezTo>
                        <a:pt x="11368" y="1490"/>
                        <a:pt x="11733" y="639"/>
                        <a:pt x="1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3550;p68"/>
                <p:cNvSpPr/>
                <p:nvPr/>
              </p:nvSpPr>
              <p:spPr>
                <a:xfrm>
                  <a:off x="7030093" y="1069482"/>
                  <a:ext cx="110225" cy="65000"/>
                </a:xfrm>
                <a:custGeom>
                  <a:avLst/>
                  <a:gdLst/>
                  <a:ahLst/>
                  <a:cxnLst/>
                  <a:rect l="l" t="t" r="r" b="b"/>
                  <a:pathLst>
                    <a:path w="4409" h="2600" extrusionOk="0">
                      <a:moveTo>
                        <a:pt x="4028" y="0"/>
                      </a:moveTo>
                      <a:cubicBezTo>
                        <a:pt x="3899" y="0"/>
                        <a:pt x="3770" y="15"/>
                        <a:pt x="3648" y="46"/>
                      </a:cubicBezTo>
                      <a:cubicBezTo>
                        <a:pt x="2372" y="228"/>
                        <a:pt x="1217" y="897"/>
                        <a:pt x="396" y="1900"/>
                      </a:cubicBezTo>
                      <a:cubicBezTo>
                        <a:pt x="213" y="2113"/>
                        <a:pt x="92" y="2326"/>
                        <a:pt x="1" y="2599"/>
                      </a:cubicBezTo>
                      <a:cubicBezTo>
                        <a:pt x="2" y="2600"/>
                        <a:pt x="3" y="2600"/>
                        <a:pt x="4" y="2600"/>
                      </a:cubicBezTo>
                      <a:cubicBezTo>
                        <a:pt x="79" y="2600"/>
                        <a:pt x="688" y="1585"/>
                        <a:pt x="1946" y="867"/>
                      </a:cubicBezTo>
                      <a:cubicBezTo>
                        <a:pt x="2736" y="471"/>
                        <a:pt x="3557" y="198"/>
                        <a:pt x="4408" y="46"/>
                      </a:cubicBezTo>
                      <a:cubicBezTo>
                        <a:pt x="4287" y="15"/>
                        <a:pt x="4157" y="0"/>
                        <a:pt x="40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3551;p68"/>
                <p:cNvSpPr/>
                <p:nvPr/>
              </p:nvSpPr>
              <p:spPr>
                <a:xfrm>
                  <a:off x="7319618" y="1381407"/>
                  <a:ext cx="50175" cy="44100"/>
                </a:xfrm>
                <a:custGeom>
                  <a:avLst/>
                  <a:gdLst/>
                  <a:ahLst/>
                  <a:cxnLst/>
                  <a:rect l="l" t="t" r="r" b="b"/>
                  <a:pathLst>
                    <a:path w="2007" h="1764" extrusionOk="0">
                      <a:moveTo>
                        <a:pt x="396" y="1"/>
                      </a:moveTo>
                      <a:cubicBezTo>
                        <a:pt x="152" y="31"/>
                        <a:pt x="0" y="335"/>
                        <a:pt x="0" y="578"/>
                      </a:cubicBezTo>
                      <a:cubicBezTo>
                        <a:pt x="0" y="852"/>
                        <a:pt x="61" y="1156"/>
                        <a:pt x="213" y="1368"/>
                      </a:cubicBezTo>
                      <a:cubicBezTo>
                        <a:pt x="365" y="1612"/>
                        <a:pt x="608" y="1764"/>
                        <a:pt x="912" y="1764"/>
                      </a:cubicBezTo>
                      <a:cubicBezTo>
                        <a:pt x="1156" y="1733"/>
                        <a:pt x="1399" y="1581"/>
                        <a:pt x="1551" y="1368"/>
                      </a:cubicBezTo>
                      <a:cubicBezTo>
                        <a:pt x="1703" y="1156"/>
                        <a:pt x="1824" y="943"/>
                        <a:pt x="1915" y="700"/>
                      </a:cubicBezTo>
                      <a:lnTo>
                        <a:pt x="2007" y="609"/>
                      </a:lnTo>
                      <a:lnTo>
                        <a:pt x="700" y="61"/>
                      </a:lnTo>
                      <a:cubicBezTo>
                        <a:pt x="608" y="31"/>
                        <a:pt x="487" y="1"/>
                        <a:pt x="396" y="1"/>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3552;p68"/>
                <p:cNvSpPr/>
                <p:nvPr/>
              </p:nvSpPr>
              <p:spPr>
                <a:xfrm>
                  <a:off x="7314293" y="1377032"/>
                  <a:ext cx="61575" cy="50500"/>
                </a:xfrm>
                <a:custGeom>
                  <a:avLst/>
                  <a:gdLst/>
                  <a:ahLst/>
                  <a:cxnLst/>
                  <a:rect l="l" t="t" r="r" b="b"/>
                  <a:pathLst>
                    <a:path w="2463" h="2020" extrusionOk="0">
                      <a:moveTo>
                        <a:pt x="548" y="1"/>
                      </a:moveTo>
                      <a:cubicBezTo>
                        <a:pt x="517" y="1"/>
                        <a:pt x="487" y="8"/>
                        <a:pt x="457" y="24"/>
                      </a:cubicBezTo>
                      <a:cubicBezTo>
                        <a:pt x="396" y="54"/>
                        <a:pt x="335" y="84"/>
                        <a:pt x="305" y="145"/>
                      </a:cubicBezTo>
                      <a:cubicBezTo>
                        <a:pt x="244" y="206"/>
                        <a:pt x="183" y="297"/>
                        <a:pt x="153" y="388"/>
                      </a:cubicBezTo>
                      <a:cubicBezTo>
                        <a:pt x="1" y="723"/>
                        <a:pt x="31" y="1118"/>
                        <a:pt x="183" y="1452"/>
                      </a:cubicBezTo>
                      <a:cubicBezTo>
                        <a:pt x="335" y="1695"/>
                        <a:pt x="578" y="1878"/>
                        <a:pt x="852" y="1969"/>
                      </a:cubicBezTo>
                      <a:cubicBezTo>
                        <a:pt x="959" y="2005"/>
                        <a:pt x="1076" y="2019"/>
                        <a:pt x="1191" y="2019"/>
                      </a:cubicBezTo>
                      <a:cubicBezTo>
                        <a:pt x="1273" y="2019"/>
                        <a:pt x="1354" y="2012"/>
                        <a:pt x="1429" y="1999"/>
                      </a:cubicBezTo>
                      <a:cubicBezTo>
                        <a:pt x="1551" y="1999"/>
                        <a:pt x="1612" y="1939"/>
                        <a:pt x="1612" y="1939"/>
                      </a:cubicBezTo>
                      <a:cubicBezTo>
                        <a:pt x="1369" y="1939"/>
                        <a:pt x="1125" y="1908"/>
                        <a:pt x="913" y="1847"/>
                      </a:cubicBezTo>
                      <a:cubicBezTo>
                        <a:pt x="669" y="1756"/>
                        <a:pt x="487" y="1574"/>
                        <a:pt x="365" y="1361"/>
                      </a:cubicBezTo>
                      <a:cubicBezTo>
                        <a:pt x="244" y="1088"/>
                        <a:pt x="244" y="784"/>
                        <a:pt x="365" y="510"/>
                      </a:cubicBezTo>
                      <a:cubicBezTo>
                        <a:pt x="396" y="419"/>
                        <a:pt x="426" y="358"/>
                        <a:pt x="487" y="297"/>
                      </a:cubicBezTo>
                      <a:cubicBezTo>
                        <a:pt x="502" y="267"/>
                        <a:pt x="510" y="259"/>
                        <a:pt x="521" y="259"/>
                      </a:cubicBezTo>
                      <a:cubicBezTo>
                        <a:pt x="533" y="259"/>
                        <a:pt x="548" y="267"/>
                        <a:pt x="578" y="267"/>
                      </a:cubicBezTo>
                      <a:cubicBezTo>
                        <a:pt x="639" y="267"/>
                        <a:pt x="700" y="328"/>
                        <a:pt x="791" y="358"/>
                      </a:cubicBezTo>
                      <a:lnTo>
                        <a:pt x="1004" y="419"/>
                      </a:lnTo>
                      <a:cubicBezTo>
                        <a:pt x="1277" y="540"/>
                        <a:pt x="1521" y="632"/>
                        <a:pt x="1764" y="723"/>
                      </a:cubicBezTo>
                      <a:cubicBezTo>
                        <a:pt x="1976" y="814"/>
                        <a:pt x="2220" y="905"/>
                        <a:pt x="2463" y="936"/>
                      </a:cubicBezTo>
                      <a:cubicBezTo>
                        <a:pt x="2280" y="784"/>
                        <a:pt x="2068" y="662"/>
                        <a:pt x="1824" y="571"/>
                      </a:cubicBezTo>
                      <a:lnTo>
                        <a:pt x="1095" y="236"/>
                      </a:lnTo>
                      <a:lnTo>
                        <a:pt x="882" y="115"/>
                      </a:lnTo>
                      <a:cubicBezTo>
                        <a:pt x="791" y="84"/>
                        <a:pt x="730" y="54"/>
                        <a:pt x="639" y="24"/>
                      </a:cubicBezTo>
                      <a:cubicBezTo>
                        <a:pt x="609" y="8"/>
                        <a:pt x="578"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3553;p68"/>
                <p:cNvSpPr/>
                <p:nvPr/>
              </p:nvSpPr>
              <p:spPr>
                <a:xfrm>
                  <a:off x="6744368" y="2348757"/>
                  <a:ext cx="1073000" cy="2011450"/>
                </a:xfrm>
                <a:custGeom>
                  <a:avLst/>
                  <a:gdLst/>
                  <a:ahLst/>
                  <a:cxnLst/>
                  <a:rect l="l" t="t" r="r" b="b"/>
                  <a:pathLst>
                    <a:path w="42920" h="80458" extrusionOk="0">
                      <a:moveTo>
                        <a:pt x="14834" y="0"/>
                      </a:moveTo>
                      <a:lnTo>
                        <a:pt x="13557" y="5319"/>
                      </a:lnTo>
                      <a:cubicBezTo>
                        <a:pt x="12038" y="7447"/>
                        <a:pt x="10913" y="9879"/>
                        <a:pt x="10244" y="12432"/>
                      </a:cubicBezTo>
                      <a:cubicBezTo>
                        <a:pt x="10153" y="12797"/>
                        <a:pt x="10092" y="13192"/>
                        <a:pt x="10062" y="13587"/>
                      </a:cubicBezTo>
                      <a:cubicBezTo>
                        <a:pt x="9545" y="15988"/>
                        <a:pt x="9697" y="21399"/>
                        <a:pt x="10609" y="23192"/>
                      </a:cubicBezTo>
                      <a:cubicBezTo>
                        <a:pt x="11916" y="25776"/>
                        <a:pt x="8512" y="44712"/>
                        <a:pt x="8512" y="44712"/>
                      </a:cubicBezTo>
                      <a:cubicBezTo>
                        <a:pt x="8512" y="44712"/>
                        <a:pt x="5715" y="52585"/>
                        <a:pt x="3952" y="57417"/>
                      </a:cubicBezTo>
                      <a:cubicBezTo>
                        <a:pt x="2189" y="62250"/>
                        <a:pt x="1" y="78634"/>
                        <a:pt x="1" y="78634"/>
                      </a:cubicBezTo>
                      <a:lnTo>
                        <a:pt x="7114" y="80397"/>
                      </a:lnTo>
                      <a:lnTo>
                        <a:pt x="18421" y="52068"/>
                      </a:lnTo>
                      <a:cubicBezTo>
                        <a:pt x="18421" y="52068"/>
                        <a:pt x="20548" y="43253"/>
                        <a:pt x="22220" y="35989"/>
                      </a:cubicBezTo>
                      <a:cubicBezTo>
                        <a:pt x="26172" y="41247"/>
                        <a:pt x="30062" y="46232"/>
                        <a:pt x="30062" y="46232"/>
                      </a:cubicBezTo>
                      <a:cubicBezTo>
                        <a:pt x="30701" y="49971"/>
                        <a:pt x="31035" y="53800"/>
                        <a:pt x="31005" y="57630"/>
                      </a:cubicBezTo>
                      <a:cubicBezTo>
                        <a:pt x="31005" y="64226"/>
                        <a:pt x="35655" y="80457"/>
                        <a:pt x="35655" y="80457"/>
                      </a:cubicBezTo>
                      <a:lnTo>
                        <a:pt x="42920" y="79606"/>
                      </a:lnTo>
                      <a:lnTo>
                        <a:pt x="41005" y="48268"/>
                      </a:lnTo>
                      <a:lnTo>
                        <a:pt x="31096" y="15502"/>
                      </a:lnTo>
                      <a:lnTo>
                        <a:pt x="31096" y="2280"/>
                      </a:lnTo>
                      <a:lnTo>
                        <a:pt x="14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3554;p68"/>
                <p:cNvSpPr/>
                <p:nvPr/>
              </p:nvSpPr>
              <p:spPr>
                <a:xfrm>
                  <a:off x="7123568" y="2979457"/>
                  <a:ext cx="247750" cy="362500"/>
                </a:xfrm>
                <a:custGeom>
                  <a:avLst/>
                  <a:gdLst/>
                  <a:ahLst/>
                  <a:cxnLst/>
                  <a:rect l="l" t="t" r="r" b="b"/>
                  <a:pathLst>
                    <a:path w="9910" h="14500" extrusionOk="0">
                      <a:moveTo>
                        <a:pt x="0" y="1"/>
                      </a:moveTo>
                      <a:lnTo>
                        <a:pt x="0" y="1"/>
                      </a:lnTo>
                      <a:cubicBezTo>
                        <a:pt x="31" y="61"/>
                        <a:pt x="61" y="122"/>
                        <a:pt x="92" y="183"/>
                      </a:cubicBezTo>
                      <a:lnTo>
                        <a:pt x="335" y="608"/>
                      </a:lnTo>
                      <a:lnTo>
                        <a:pt x="1277" y="2219"/>
                      </a:lnTo>
                      <a:cubicBezTo>
                        <a:pt x="2098" y="3587"/>
                        <a:pt x="3222" y="5472"/>
                        <a:pt x="4590" y="7508"/>
                      </a:cubicBezTo>
                      <a:cubicBezTo>
                        <a:pt x="5928" y="9514"/>
                        <a:pt x="7204" y="11308"/>
                        <a:pt x="8207" y="12554"/>
                      </a:cubicBezTo>
                      <a:cubicBezTo>
                        <a:pt x="8694" y="13192"/>
                        <a:pt x="9119" y="13679"/>
                        <a:pt x="9423" y="13982"/>
                      </a:cubicBezTo>
                      <a:cubicBezTo>
                        <a:pt x="9545" y="14165"/>
                        <a:pt x="9697" y="14286"/>
                        <a:pt x="9757" y="14378"/>
                      </a:cubicBezTo>
                      <a:cubicBezTo>
                        <a:pt x="9849" y="14469"/>
                        <a:pt x="9909" y="14499"/>
                        <a:pt x="9909" y="14499"/>
                      </a:cubicBezTo>
                      <a:cubicBezTo>
                        <a:pt x="9909" y="14499"/>
                        <a:pt x="9909" y="14469"/>
                        <a:pt x="9818" y="14347"/>
                      </a:cubicBezTo>
                      <a:cubicBezTo>
                        <a:pt x="9727" y="14226"/>
                        <a:pt x="9636" y="14104"/>
                        <a:pt x="9484" y="13952"/>
                      </a:cubicBezTo>
                      <a:cubicBezTo>
                        <a:pt x="9210" y="13618"/>
                        <a:pt x="8815" y="13101"/>
                        <a:pt x="8329" y="12463"/>
                      </a:cubicBezTo>
                      <a:cubicBezTo>
                        <a:pt x="7356" y="11217"/>
                        <a:pt x="6080" y="9423"/>
                        <a:pt x="4773" y="7387"/>
                      </a:cubicBezTo>
                      <a:cubicBezTo>
                        <a:pt x="3435" y="5381"/>
                        <a:pt x="2250" y="3496"/>
                        <a:pt x="1399" y="2159"/>
                      </a:cubicBezTo>
                      <a:lnTo>
                        <a:pt x="396" y="578"/>
                      </a:lnTo>
                      <a:lnTo>
                        <a:pt x="122" y="153"/>
                      </a:lnTo>
                      <a:cubicBezTo>
                        <a:pt x="61" y="6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3555;p68"/>
                <p:cNvSpPr/>
                <p:nvPr/>
              </p:nvSpPr>
              <p:spPr>
                <a:xfrm>
                  <a:off x="6933968" y="1582432"/>
                  <a:ext cx="618200" cy="823325"/>
                </a:xfrm>
                <a:custGeom>
                  <a:avLst/>
                  <a:gdLst/>
                  <a:ahLst/>
                  <a:cxnLst/>
                  <a:rect l="l" t="t" r="r" b="b"/>
                  <a:pathLst>
                    <a:path w="24728" h="32933" extrusionOk="0">
                      <a:moveTo>
                        <a:pt x="7872" y="1"/>
                      </a:moveTo>
                      <a:cubicBezTo>
                        <a:pt x="6188" y="1"/>
                        <a:pt x="4173" y="610"/>
                        <a:pt x="3207" y="957"/>
                      </a:cubicBezTo>
                      <a:cubicBezTo>
                        <a:pt x="741" y="1868"/>
                        <a:pt x="1" y="5547"/>
                        <a:pt x="111" y="5547"/>
                      </a:cubicBezTo>
                      <a:cubicBezTo>
                        <a:pt x="125" y="5547"/>
                        <a:pt x="155" y="5481"/>
                        <a:pt x="198" y="5334"/>
                      </a:cubicBezTo>
                      <a:lnTo>
                        <a:pt x="6490" y="26398"/>
                      </a:lnTo>
                      <a:lnTo>
                        <a:pt x="6277" y="28465"/>
                      </a:lnTo>
                      <a:cubicBezTo>
                        <a:pt x="6156" y="29559"/>
                        <a:pt x="6946" y="30562"/>
                        <a:pt x="8861" y="30957"/>
                      </a:cubicBezTo>
                      <a:lnTo>
                        <a:pt x="23573" y="32933"/>
                      </a:lnTo>
                      <a:cubicBezTo>
                        <a:pt x="24059" y="32933"/>
                        <a:pt x="24728" y="31899"/>
                        <a:pt x="24545" y="30836"/>
                      </a:cubicBezTo>
                      <a:lnTo>
                        <a:pt x="23329" y="21626"/>
                      </a:lnTo>
                      <a:cubicBezTo>
                        <a:pt x="23329" y="21626"/>
                        <a:pt x="24576" y="17614"/>
                        <a:pt x="24454" y="15273"/>
                      </a:cubicBezTo>
                      <a:cubicBezTo>
                        <a:pt x="24363" y="13176"/>
                        <a:pt x="19013" y="2750"/>
                        <a:pt x="19013" y="2750"/>
                      </a:cubicBezTo>
                      <a:lnTo>
                        <a:pt x="17493" y="1413"/>
                      </a:lnTo>
                      <a:lnTo>
                        <a:pt x="8952" y="106"/>
                      </a:lnTo>
                      <a:cubicBezTo>
                        <a:pt x="8620" y="32"/>
                        <a:pt x="8254" y="1"/>
                        <a:pt x="7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3556;p68"/>
                <p:cNvSpPr/>
                <p:nvPr/>
              </p:nvSpPr>
              <p:spPr>
                <a:xfrm>
                  <a:off x="7389518" y="1616982"/>
                  <a:ext cx="545625" cy="488025"/>
                </a:xfrm>
                <a:custGeom>
                  <a:avLst/>
                  <a:gdLst/>
                  <a:ahLst/>
                  <a:cxnLst/>
                  <a:rect l="l" t="t" r="r" b="b"/>
                  <a:pathLst>
                    <a:path w="21825" h="19521" extrusionOk="0">
                      <a:moveTo>
                        <a:pt x="18603" y="0"/>
                      </a:moveTo>
                      <a:lnTo>
                        <a:pt x="13557" y="699"/>
                      </a:lnTo>
                      <a:lnTo>
                        <a:pt x="14226" y="11946"/>
                      </a:lnTo>
                      <a:cubicBezTo>
                        <a:pt x="14226" y="11946"/>
                        <a:pt x="7569" y="7356"/>
                        <a:pt x="5107" y="5076"/>
                      </a:cubicBezTo>
                      <a:cubicBezTo>
                        <a:pt x="2615" y="2766"/>
                        <a:pt x="1" y="730"/>
                        <a:pt x="1" y="730"/>
                      </a:cubicBezTo>
                      <a:lnTo>
                        <a:pt x="1" y="730"/>
                      </a:lnTo>
                      <a:lnTo>
                        <a:pt x="5381" y="16383"/>
                      </a:lnTo>
                      <a:cubicBezTo>
                        <a:pt x="5381" y="16383"/>
                        <a:pt x="6870" y="17113"/>
                        <a:pt x="12007" y="18754"/>
                      </a:cubicBezTo>
                      <a:cubicBezTo>
                        <a:pt x="13605" y="19271"/>
                        <a:pt x="14858" y="19521"/>
                        <a:pt x="15871" y="19521"/>
                      </a:cubicBezTo>
                      <a:cubicBezTo>
                        <a:pt x="18133" y="19521"/>
                        <a:pt x="19204" y="18277"/>
                        <a:pt x="20275" y="15988"/>
                      </a:cubicBezTo>
                      <a:cubicBezTo>
                        <a:pt x="21825" y="12706"/>
                        <a:pt x="18603" y="0"/>
                        <a:pt x="186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3557;p68"/>
                <p:cNvSpPr/>
                <p:nvPr/>
              </p:nvSpPr>
              <p:spPr>
                <a:xfrm>
                  <a:off x="6656993" y="2611882"/>
                  <a:ext cx="536500" cy="330725"/>
                </a:xfrm>
                <a:custGeom>
                  <a:avLst/>
                  <a:gdLst/>
                  <a:ahLst/>
                  <a:cxnLst/>
                  <a:rect l="l" t="t" r="r" b="b"/>
                  <a:pathLst>
                    <a:path w="21460" h="13229" extrusionOk="0">
                      <a:moveTo>
                        <a:pt x="2863" y="1"/>
                      </a:moveTo>
                      <a:cubicBezTo>
                        <a:pt x="2027" y="1"/>
                        <a:pt x="1296" y="629"/>
                        <a:pt x="1186" y="1481"/>
                      </a:cubicBezTo>
                      <a:lnTo>
                        <a:pt x="122" y="8928"/>
                      </a:lnTo>
                      <a:cubicBezTo>
                        <a:pt x="0" y="9871"/>
                        <a:pt x="669" y="10752"/>
                        <a:pt x="1611" y="10874"/>
                      </a:cubicBezTo>
                      <a:lnTo>
                        <a:pt x="18359" y="13214"/>
                      </a:lnTo>
                      <a:cubicBezTo>
                        <a:pt x="18437" y="13224"/>
                        <a:pt x="18513" y="13229"/>
                        <a:pt x="18589" y="13229"/>
                      </a:cubicBezTo>
                      <a:cubicBezTo>
                        <a:pt x="19436" y="13229"/>
                        <a:pt x="20163" y="12620"/>
                        <a:pt x="20274" y="11755"/>
                      </a:cubicBezTo>
                      <a:lnTo>
                        <a:pt x="21338" y="4308"/>
                      </a:lnTo>
                      <a:cubicBezTo>
                        <a:pt x="21460" y="3366"/>
                        <a:pt x="20821" y="2485"/>
                        <a:pt x="19879" y="2363"/>
                      </a:cubicBezTo>
                      <a:lnTo>
                        <a:pt x="3131" y="22"/>
                      </a:lnTo>
                      <a:cubicBezTo>
                        <a:pt x="3041" y="8"/>
                        <a:pt x="2952" y="1"/>
                        <a:pt x="2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3558;p68"/>
                <p:cNvSpPr/>
                <p:nvPr/>
              </p:nvSpPr>
              <p:spPr>
                <a:xfrm>
                  <a:off x="6674468" y="2714257"/>
                  <a:ext cx="506125" cy="72225"/>
                </a:xfrm>
                <a:custGeom>
                  <a:avLst/>
                  <a:gdLst/>
                  <a:ahLst/>
                  <a:cxnLst/>
                  <a:rect l="l" t="t" r="r" b="b"/>
                  <a:pathLst>
                    <a:path w="20245" h="2889" extrusionOk="0">
                      <a:moveTo>
                        <a:pt x="1" y="0"/>
                      </a:moveTo>
                      <a:cubicBezTo>
                        <a:pt x="61" y="31"/>
                        <a:pt x="122" y="31"/>
                        <a:pt x="183" y="61"/>
                      </a:cubicBezTo>
                      <a:lnTo>
                        <a:pt x="791" y="152"/>
                      </a:lnTo>
                      <a:lnTo>
                        <a:pt x="2949" y="487"/>
                      </a:lnTo>
                      <a:lnTo>
                        <a:pt x="10092" y="1551"/>
                      </a:lnTo>
                      <a:lnTo>
                        <a:pt x="17265" y="2554"/>
                      </a:lnTo>
                      <a:lnTo>
                        <a:pt x="19454" y="2827"/>
                      </a:lnTo>
                      <a:lnTo>
                        <a:pt x="20031" y="2888"/>
                      </a:lnTo>
                      <a:lnTo>
                        <a:pt x="20244" y="2888"/>
                      </a:lnTo>
                      <a:cubicBezTo>
                        <a:pt x="20183" y="2858"/>
                        <a:pt x="20122" y="2827"/>
                        <a:pt x="20031" y="2827"/>
                      </a:cubicBezTo>
                      <a:lnTo>
                        <a:pt x="19454" y="2706"/>
                      </a:lnTo>
                      <a:lnTo>
                        <a:pt x="17296" y="2371"/>
                      </a:lnTo>
                      <a:lnTo>
                        <a:pt x="10122" y="1338"/>
                      </a:lnTo>
                      <a:lnTo>
                        <a:pt x="2979" y="335"/>
                      </a:lnTo>
                      <a:lnTo>
                        <a:pt x="791" y="61"/>
                      </a:lnTo>
                      <a:lnTo>
                        <a:pt x="2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3559;p68"/>
                <p:cNvSpPr/>
                <p:nvPr/>
              </p:nvSpPr>
              <p:spPr>
                <a:xfrm>
                  <a:off x="6764143" y="1606307"/>
                  <a:ext cx="364000" cy="1160400"/>
                </a:xfrm>
                <a:custGeom>
                  <a:avLst/>
                  <a:gdLst/>
                  <a:ahLst/>
                  <a:cxnLst/>
                  <a:rect l="l" t="t" r="r" b="b"/>
                  <a:pathLst>
                    <a:path w="14560" h="46416" extrusionOk="0">
                      <a:moveTo>
                        <a:pt x="11455" y="0"/>
                      </a:moveTo>
                      <a:cubicBezTo>
                        <a:pt x="7354" y="0"/>
                        <a:pt x="7287" y="3548"/>
                        <a:pt x="6657" y="5139"/>
                      </a:cubicBezTo>
                      <a:cubicBezTo>
                        <a:pt x="6019" y="6780"/>
                        <a:pt x="4681" y="13771"/>
                        <a:pt x="4377" y="17388"/>
                      </a:cubicBezTo>
                      <a:cubicBezTo>
                        <a:pt x="4073" y="20975"/>
                        <a:pt x="1976" y="27267"/>
                        <a:pt x="1490" y="30488"/>
                      </a:cubicBezTo>
                      <a:cubicBezTo>
                        <a:pt x="1246" y="32039"/>
                        <a:pt x="0" y="44440"/>
                        <a:pt x="0" y="44440"/>
                      </a:cubicBezTo>
                      <a:lnTo>
                        <a:pt x="5350" y="46416"/>
                      </a:lnTo>
                      <a:lnTo>
                        <a:pt x="9636" y="28969"/>
                      </a:lnTo>
                      <a:cubicBezTo>
                        <a:pt x="9636" y="28969"/>
                        <a:pt x="14560" y="9850"/>
                        <a:pt x="14408" y="6658"/>
                      </a:cubicBezTo>
                      <a:cubicBezTo>
                        <a:pt x="14286" y="3497"/>
                        <a:pt x="11611" y="2"/>
                        <a:pt x="11611" y="2"/>
                      </a:cubicBezTo>
                      <a:cubicBezTo>
                        <a:pt x="11559" y="1"/>
                        <a:pt x="11506" y="0"/>
                        <a:pt x="11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3560;p68"/>
                <p:cNvSpPr/>
                <p:nvPr/>
              </p:nvSpPr>
              <p:spPr>
                <a:xfrm>
                  <a:off x="6670668" y="2724132"/>
                  <a:ext cx="210525" cy="336375"/>
                </a:xfrm>
                <a:custGeom>
                  <a:avLst/>
                  <a:gdLst/>
                  <a:ahLst/>
                  <a:cxnLst/>
                  <a:rect l="l" t="t" r="r" b="b"/>
                  <a:pathLst>
                    <a:path w="8421" h="13455" extrusionOk="0">
                      <a:moveTo>
                        <a:pt x="4438" y="1"/>
                      </a:moveTo>
                      <a:lnTo>
                        <a:pt x="608" y="4317"/>
                      </a:lnTo>
                      <a:cubicBezTo>
                        <a:pt x="335" y="4925"/>
                        <a:pt x="183" y="5533"/>
                        <a:pt x="122" y="6201"/>
                      </a:cubicBezTo>
                      <a:cubicBezTo>
                        <a:pt x="1" y="6931"/>
                        <a:pt x="92" y="7660"/>
                        <a:pt x="396" y="8329"/>
                      </a:cubicBezTo>
                      <a:cubicBezTo>
                        <a:pt x="305" y="8785"/>
                        <a:pt x="456" y="9210"/>
                        <a:pt x="760" y="9514"/>
                      </a:cubicBezTo>
                      <a:lnTo>
                        <a:pt x="396" y="9788"/>
                      </a:lnTo>
                      <a:cubicBezTo>
                        <a:pt x="396" y="9788"/>
                        <a:pt x="548" y="12311"/>
                        <a:pt x="821" y="13010"/>
                      </a:cubicBezTo>
                      <a:cubicBezTo>
                        <a:pt x="961" y="13367"/>
                        <a:pt x="1236" y="13455"/>
                        <a:pt x="1471" y="13455"/>
                      </a:cubicBezTo>
                      <a:cubicBezTo>
                        <a:pt x="1696" y="13455"/>
                        <a:pt x="1885" y="13375"/>
                        <a:pt x="1885" y="13375"/>
                      </a:cubicBezTo>
                      <a:lnTo>
                        <a:pt x="1885" y="10426"/>
                      </a:lnTo>
                      <a:cubicBezTo>
                        <a:pt x="1885" y="10426"/>
                        <a:pt x="2753" y="9599"/>
                        <a:pt x="2938" y="9599"/>
                      </a:cubicBezTo>
                      <a:cubicBezTo>
                        <a:pt x="2978" y="9599"/>
                        <a:pt x="2986" y="9637"/>
                        <a:pt x="2949" y="9727"/>
                      </a:cubicBezTo>
                      <a:cubicBezTo>
                        <a:pt x="2858" y="10153"/>
                        <a:pt x="2919" y="10578"/>
                        <a:pt x="3131" y="10913"/>
                      </a:cubicBezTo>
                      <a:lnTo>
                        <a:pt x="7843" y="6627"/>
                      </a:lnTo>
                      <a:lnTo>
                        <a:pt x="8420" y="1460"/>
                      </a:lnTo>
                      <a:lnTo>
                        <a:pt x="4438" y="1"/>
                      </a:ln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3561;p68"/>
                <p:cNvSpPr/>
                <p:nvPr/>
              </p:nvSpPr>
              <p:spPr>
                <a:xfrm>
                  <a:off x="7053643" y="1786807"/>
                  <a:ext cx="148225" cy="562725"/>
                </a:xfrm>
                <a:custGeom>
                  <a:avLst/>
                  <a:gdLst/>
                  <a:ahLst/>
                  <a:cxnLst/>
                  <a:rect l="l" t="t" r="r" b="b"/>
                  <a:pathLst>
                    <a:path w="5929" h="22509" extrusionOk="0">
                      <a:moveTo>
                        <a:pt x="4181" y="1"/>
                      </a:moveTo>
                      <a:cubicBezTo>
                        <a:pt x="3905" y="1"/>
                        <a:pt x="3643" y="127"/>
                        <a:pt x="3466" y="381"/>
                      </a:cubicBezTo>
                      <a:cubicBezTo>
                        <a:pt x="3284" y="654"/>
                        <a:pt x="2706" y="1049"/>
                        <a:pt x="2615" y="1384"/>
                      </a:cubicBezTo>
                      <a:cubicBezTo>
                        <a:pt x="1764" y="4758"/>
                        <a:pt x="1369" y="8071"/>
                        <a:pt x="518" y="11445"/>
                      </a:cubicBezTo>
                      <a:cubicBezTo>
                        <a:pt x="305" y="12326"/>
                        <a:pt x="1" y="12296"/>
                        <a:pt x="183" y="13208"/>
                      </a:cubicBezTo>
                      <a:cubicBezTo>
                        <a:pt x="487" y="14515"/>
                        <a:pt x="1703" y="18253"/>
                        <a:pt x="1703" y="18253"/>
                      </a:cubicBezTo>
                      <a:cubicBezTo>
                        <a:pt x="1703" y="18253"/>
                        <a:pt x="1521" y="19621"/>
                        <a:pt x="1490" y="20411"/>
                      </a:cubicBezTo>
                      <a:cubicBezTo>
                        <a:pt x="1430" y="21384"/>
                        <a:pt x="2068" y="22265"/>
                        <a:pt x="3010" y="22509"/>
                      </a:cubicBezTo>
                      <a:lnTo>
                        <a:pt x="2980" y="22478"/>
                      </a:lnTo>
                      <a:cubicBezTo>
                        <a:pt x="3831" y="21658"/>
                        <a:pt x="4013" y="20351"/>
                        <a:pt x="4135" y="19165"/>
                      </a:cubicBezTo>
                      <a:lnTo>
                        <a:pt x="5411" y="7828"/>
                      </a:lnTo>
                      <a:cubicBezTo>
                        <a:pt x="5685" y="5457"/>
                        <a:pt x="5928" y="2995"/>
                        <a:pt x="5047" y="776"/>
                      </a:cubicBezTo>
                      <a:cubicBezTo>
                        <a:pt x="4925" y="441"/>
                        <a:pt x="4682" y="137"/>
                        <a:pt x="4348" y="16"/>
                      </a:cubicBezTo>
                      <a:cubicBezTo>
                        <a:pt x="4292" y="6"/>
                        <a:pt x="4236" y="1"/>
                        <a:pt x="4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3562;p68"/>
                <p:cNvSpPr/>
                <p:nvPr/>
              </p:nvSpPr>
              <p:spPr>
                <a:xfrm>
                  <a:off x="6904718" y="1838257"/>
                  <a:ext cx="203675" cy="50025"/>
                </a:xfrm>
                <a:custGeom>
                  <a:avLst/>
                  <a:gdLst/>
                  <a:ahLst/>
                  <a:cxnLst/>
                  <a:rect l="l" t="t" r="r" b="b"/>
                  <a:pathLst>
                    <a:path w="8147" h="2001" extrusionOk="0">
                      <a:moveTo>
                        <a:pt x="1486" y="1"/>
                      </a:moveTo>
                      <a:cubicBezTo>
                        <a:pt x="1334" y="1"/>
                        <a:pt x="1183" y="18"/>
                        <a:pt x="1034" y="55"/>
                      </a:cubicBezTo>
                      <a:cubicBezTo>
                        <a:pt x="700" y="116"/>
                        <a:pt x="396" y="298"/>
                        <a:pt x="183" y="541"/>
                      </a:cubicBezTo>
                      <a:cubicBezTo>
                        <a:pt x="92" y="633"/>
                        <a:pt x="31" y="754"/>
                        <a:pt x="0" y="876"/>
                      </a:cubicBezTo>
                      <a:cubicBezTo>
                        <a:pt x="31" y="876"/>
                        <a:pt x="61" y="754"/>
                        <a:pt x="213" y="602"/>
                      </a:cubicBezTo>
                      <a:cubicBezTo>
                        <a:pt x="456" y="359"/>
                        <a:pt x="730" y="238"/>
                        <a:pt x="1064" y="177"/>
                      </a:cubicBezTo>
                      <a:cubicBezTo>
                        <a:pt x="1175" y="162"/>
                        <a:pt x="1286" y="154"/>
                        <a:pt x="1396" y="154"/>
                      </a:cubicBezTo>
                      <a:cubicBezTo>
                        <a:pt x="1740" y="154"/>
                        <a:pt x="2079" y="228"/>
                        <a:pt x="2402" y="390"/>
                      </a:cubicBezTo>
                      <a:cubicBezTo>
                        <a:pt x="2918" y="663"/>
                        <a:pt x="3405" y="997"/>
                        <a:pt x="3891" y="1332"/>
                      </a:cubicBezTo>
                      <a:cubicBezTo>
                        <a:pt x="4377" y="1697"/>
                        <a:pt x="4955" y="1909"/>
                        <a:pt x="5563" y="2000"/>
                      </a:cubicBezTo>
                      <a:cubicBezTo>
                        <a:pt x="6049" y="2000"/>
                        <a:pt x="6566" y="1909"/>
                        <a:pt x="6991" y="1697"/>
                      </a:cubicBezTo>
                      <a:cubicBezTo>
                        <a:pt x="7295" y="1575"/>
                        <a:pt x="7599" y="1423"/>
                        <a:pt x="7873" y="1241"/>
                      </a:cubicBezTo>
                      <a:cubicBezTo>
                        <a:pt x="7964" y="1180"/>
                        <a:pt x="8086" y="1119"/>
                        <a:pt x="8146" y="1028"/>
                      </a:cubicBezTo>
                      <a:cubicBezTo>
                        <a:pt x="8146" y="1026"/>
                        <a:pt x="8145" y="1026"/>
                        <a:pt x="8143" y="1026"/>
                      </a:cubicBezTo>
                      <a:cubicBezTo>
                        <a:pt x="8099" y="1026"/>
                        <a:pt x="7653" y="1287"/>
                        <a:pt x="6961" y="1575"/>
                      </a:cubicBezTo>
                      <a:cubicBezTo>
                        <a:pt x="6563" y="1734"/>
                        <a:pt x="6165" y="1824"/>
                        <a:pt x="5767" y="1824"/>
                      </a:cubicBezTo>
                      <a:cubicBezTo>
                        <a:pt x="5709" y="1824"/>
                        <a:pt x="5651" y="1822"/>
                        <a:pt x="5593" y="1818"/>
                      </a:cubicBezTo>
                      <a:cubicBezTo>
                        <a:pt x="5016" y="1727"/>
                        <a:pt x="4469" y="1514"/>
                        <a:pt x="4013" y="1180"/>
                      </a:cubicBezTo>
                      <a:cubicBezTo>
                        <a:pt x="3526" y="815"/>
                        <a:pt x="3010" y="511"/>
                        <a:pt x="2493" y="238"/>
                      </a:cubicBezTo>
                      <a:cubicBezTo>
                        <a:pt x="2176" y="90"/>
                        <a:pt x="1831" y="1"/>
                        <a:pt x="14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3563;p68"/>
                <p:cNvSpPr/>
                <p:nvPr/>
              </p:nvSpPr>
              <p:spPr>
                <a:xfrm>
                  <a:off x="7149393" y="1845557"/>
                  <a:ext cx="374650" cy="47125"/>
                </a:xfrm>
                <a:custGeom>
                  <a:avLst/>
                  <a:gdLst/>
                  <a:ahLst/>
                  <a:cxnLst/>
                  <a:rect l="l" t="t" r="r" b="b"/>
                  <a:pathLst>
                    <a:path w="14986" h="1885" extrusionOk="0">
                      <a:moveTo>
                        <a:pt x="4363" y="1"/>
                      </a:moveTo>
                      <a:cubicBezTo>
                        <a:pt x="3618" y="1"/>
                        <a:pt x="2877" y="94"/>
                        <a:pt x="2159" y="280"/>
                      </a:cubicBezTo>
                      <a:cubicBezTo>
                        <a:pt x="1612" y="401"/>
                        <a:pt x="1065" y="614"/>
                        <a:pt x="548" y="857"/>
                      </a:cubicBezTo>
                      <a:cubicBezTo>
                        <a:pt x="366" y="918"/>
                        <a:pt x="244" y="1009"/>
                        <a:pt x="153" y="1070"/>
                      </a:cubicBezTo>
                      <a:cubicBezTo>
                        <a:pt x="62" y="1101"/>
                        <a:pt x="1" y="1161"/>
                        <a:pt x="1" y="1161"/>
                      </a:cubicBezTo>
                      <a:cubicBezTo>
                        <a:pt x="700" y="857"/>
                        <a:pt x="1429" y="614"/>
                        <a:pt x="2189" y="432"/>
                      </a:cubicBezTo>
                      <a:cubicBezTo>
                        <a:pt x="2887" y="281"/>
                        <a:pt x="3593" y="205"/>
                        <a:pt x="4298" y="205"/>
                      </a:cubicBezTo>
                      <a:cubicBezTo>
                        <a:pt x="5436" y="205"/>
                        <a:pt x="6572" y="402"/>
                        <a:pt x="7661" y="797"/>
                      </a:cubicBezTo>
                      <a:cubicBezTo>
                        <a:pt x="8603" y="1192"/>
                        <a:pt x="9606" y="1496"/>
                        <a:pt x="10609" y="1739"/>
                      </a:cubicBezTo>
                      <a:cubicBezTo>
                        <a:pt x="10990" y="1838"/>
                        <a:pt x="11384" y="1884"/>
                        <a:pt x="11780" y="1884"/>
                      </a:cubicBezTo>
                      <a:cubicBezTo>
                        <a:pt x="12235" y="1884"/>
                        <a:pt x="12692" y="1822"/>
                        <a:pt x="13132" y="1708"/>
                      </a:cubicBezTo>
                      <a:cubicBezTo>
                        <a:pt x="13679" y="1587"/>
                        <a:pt x="14196" y="1283"/>
                        <a:pt x="14621" y="888"/>
                      </a:cubicBezTo>
                      <a:cubicBezTo>
                        <a:pt x="14712" y="766"/>
                        <a:pt x="14834" y="645"/>
                        <a:pt x="14895" y="493"/>
                      </a:cubicBezTo>
                      <a:cubicBezTo>
                        <a:pt x="14986" y="401"/>
                        <a:pt x="14986" y="371"/>
                        <a:pt x="14986" y="371"/>
                      </a:cubicBezTo>
                      <a:cubicBezTo>
                        <a:pt x="14984" y="369"/>
                        <a:pt x="14981" y="368"/>
                        <a:pt x="14978" y="368"/>
                      </a:cubicBezTo>
                      <a:cubicBezTo>
                        <a:pt x="14937" y="368"/>
                        <a:pt x="14814" y="543"/>
                        <a:pt x="14560" y="797"/>
                      </a:cubicBezTo>
                      <a:cubicBezTo>
                        <a:pt x="14135" y="1161"/>
                        <a:pt x="13649" y="1435"/>
                        <a:pt x="13101" y="1557"/>
                      </a:cubicBezTo>
                      <a:cubicBezTo>
                        <a:pt x="12691" y="1648"/>
                        <a:pt x="12273" y="1693"/>
                        <a:pt x="11859" y="1693"/>
                      </a:cubicBezTo>
                      <a:cubicBezTo>
                        <a:pt x="11445" y="1693"/>
                        <a:pt x="11034" y="1648"/>
                        <a:pt x="10639" y="1557"/>
                      </a:cubicBezTo>
                      <a:cubicBezTo>
                        <a:pt x="9636" y="1283"/>
                        <a:pt x="8664" y="979"/>
                        <a:pt x="7721" y="614"/>
                      </a:cubicBezTo>
                      <a:cubicBezTo>
                        <a:pt x="6749" y="249"/>
                        <a:pt x="5715" y="37"/>
                        <a:pt x="4682" y="6"/>
                      </a:cubicBezTo>
                      <a:cubicBezTo>
                        <a:pt x="4575" y="3"/>
                        <a:pt x="4469" y="1"/>
                        <a:pt x="4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3564;p68"/>
                <p:cNvSpPr/>
                <p:nvPr/>
              </p:nvSpPr>
              <p:spPr>
                <a:xfrm>
                  <a:off x="7465518" y="1734757"/>
                  <a:ext cx="224200" cy="351850"/>
                </a:xfrm>
                <a:custGeom>
                  <a:avLst/>
                  <a:gdLst/>
                  <a:ahLst/>
                  <a:cxnLst/>
                  <a:rect l="l" t="t" r="r" b="b"/>
                  <a:pathLst>
                    <a:path w="8968" h="14074" extrusionOk="0">
                      <a:moveTo>
                        <a:pt x="0" y="1"/>
                      </a:moveTo>
                      <a:lnTo>
                        <a:pt x="0" y="31"/>
                      </a:lnTo>
                      <a:cubicBezTo>
                        <a:pt x="3314" y="5624"/>
                        <a:pt x="2766" y="6779"/>
                        <a:pt x="3222" y="8390"/>
                      </a:cubicBezTo>
                      <a:cubicBezTo>
                        <a:pt x="3648" y="10001"/>
                        <a:pt x="3040" y="11976"/>
                        <a:pt x="3040" y="11976"/>
                      </a:cubicBezTo>
                      <a:lnTo>
                        <a:pt x="8967" y="14074"/>
                      </a:lnTo>
                      <a:cubicBezTo>
                        <a:pt x="7478" y="8542"/>
                        <a:pt x="4013" y="404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3565;p68"/>
                <p:cNvSpPr/>
                <p:nvPr/>
              </p:nvSpPr>
              <p:spPr>
                <a:xfrm>
                  <a:off x="6744368" y="2884457"/>
                  <a:ext cx="78300" cy="79075"/>
                </a:xfrm>
                <a:custGeom>
                  <a:avLst/>
                  <a:gdLst/>
                  <a:ahLst/>
                  <a:cxnLst/>
                  <a:rect l="l" t="t" r="r" b="b"/>
                  <a:pathLst>
                    <a:path w="3132" h="3163" extrusionOk="0">
                      <a:moveTo>
                        <a:pt x="3128" y="0"/>
                      </a:moveTo>
                      <a:cubicBezTo>
                        <a:pt x="3046" y="0"/>
                        <a:pt x="2416" y="747"/>
                        <a:pt x="1582" y="1582"/>
                      </a:cubicBezTo>
                      <a:cubicBezTo>
                        <a:pt x="730" y="2463"/>
                        <a:pt x="1" y="3132"/>
                        <a:pt x="31" y="3162"/>
                      </a:cubicBezTo>
                      <a:cubicBezTo>
                        <a:pt x="670" y="2767"/>
                        <a:pt x="1247" y="2281"/>
                        <a:pt x="1733" y="1734"/>
                      </a:cubicBezTo>
                      <a:cubicBezTo>
                        <a:pt x="2281" y="1217"/>
                        <a:pt x="2737" y="639"/>
                        <a:pt x="3132" y="1"/>
                      </a:cubicBezTo>
                      <a:cubicBezTo>
                        <a:pt x="3131" y="0"/>
                        <a:pt x="3129" y="0"/>
                        <a:pt x="3128" y="0"/>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3566;p68"/>
                <p:cNvSpPr/>
                <p:nvPr/>
              </p:nvSpPr>
              <p:spPr>
                <a:xfrm>
                  <a:off x="6680543" y="2908032"/>
                  <a:ext cx="59300" cy="60800"/>
                </a:xfrm>
                <a:custGeom>
                  <a:avLst/>
                  <a:gdLst/>
                  <a:ahLst/>
                  <a:cxnLst/>
                  <a:rect l="l" t="t" r="r" b="b"/>
                  <a:pathLst>
                    <a:path w="2372" h="2432" extrusionOk="0">
                      <a:moveTo>
                        <a:pt x="2372" y="0"/>
                      </a:moveTo>
                      <a:lnTo>
                        <a:pt x="2372" y="0"/>
                      </a:lnTo>
                      <a:cubicBezTo>
                        <a:pt x="1490" y="699"/>
                        <a:pt x="669" y="1520"/>
                        <a:pt x="1" y="2432"/>
                      </a:cubicBezTo>
                      <a:cubicBezTo>
                        <a:pt x="457" y="2098"/>
                        <a:pt x="882" y="1703"/>
                        <a:pt x="1247" y="1277"/>
                      </a:cubicBezTo>
                      <a:cubicBezTo>
                        <a:pt x="1672" y="912"/>
                        <a:pt x="2037" y="456"/>
                        <a:pt x="2372" y="0"/>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3567;p68"/>
                <p:cNvSpPr/>
                <p:nvPr/>
              </p:nvSpPr>
              <p:spPr>
                <a:xfrm>
                  <a:off x="6679793" y="2878382"/>
                  <a:ext cx="44100" cy="53975"/>
                </a:xfrm>
                <a:custGeom>
                  <a:avLst/>
                  <a:gdLst/>
                  <a:ahLst/>
                  <a:cxnLst/>
                  <a:rect l="l" t="t" r="r" b="b"/>
                  <a:pathLst>
                    <a:path w="1764" h="2159" extrusionOk="0">
                      <a:moveTo>
                        <a:pt x="1763" y="1"/>
                      </a:moveTo>
                      <a:lnTo>
                        <a:pt x="1763" y="1"/>
                      </a:lnTo>
                      <a:cubicBezTo>
                        <a:pt x="1338" y="244"/>
                        <a:pt x="973" y="548"/>
                        <a:pt x="699" y="943"/>
                      </a:cubicBezTo>
                      <a:cubicBezTo>
                        <a:pt x="395" y="1278"/>
                        <a:pt x="152" y="1703"/>
                        <a:pt x="0" y="2159"/>
                      </a:cubicBezTo>
                      <a:cubicBezTo>
                        <a:pt x="304" y="1794"/>
                        <a:pt x="608" y="1430"/>
                        <a:pt x="851" y="1065"/>
                      </a:cubicBezTo>
                      <a:cubicBezTo>
                        <a:pt x="1186" y="730"/>
                        <a:pt x="1459" y="366"/>
                        <a:pt x="1763" y="1"/>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3568;p68"/>
                <p:cNvSpPr/>
                <p:nvPr/>
              </p:nvSpPr>
              <p:spPr>
                <a:xfrm>
                  <a:off x="6674468" y="2848007"/>
                  <a:ext cx="35750" cy="41800"/>
                </a:xfrm>
                <a:custGeom>
                  <a:avLst/>
                  <a:gdLst/>
                  <a:ahLst/>
                  <a:cxnLst/>
                  <a:rect l="l" t="t" r="r" b="b"/>
                  <a:pathLst>
                    <a:path w="1430" h="1672" extrusionOk="0">
                      <a:moveTo>
                        <a:pt x="1429" y="0"/>
                      </a:moveTo>
                      <a:cubicBezTo>
                        <a:pt x="1095" y="182"/>
                        <a:pt x="791" y="426"/>
                        <a:pt x="578" y="730"/>
                      </a:cubicBezTo>
                      <a:cubicBezTo>
                        <a:pt x="304" y="1003"/>
                        <a:pt x="122" y="1307"/>
                        <a:pt x="1" y="1672"/>
                      </a:cubicBezTo>
                      <a:cubicBezTo>
                        <a:pt x="274" y="1429"/>
                        <a:pt x="517" y="1155"/>
                        <a:pt x="730" y="851"/>
                      </a:cubicBezTo>
                      <a:cubicBezTo>
                        <a:pt x="1004" y="608"/>
                        <a:pt x="1247" y="304"/>
                        <a:pt x="1429" y="0"/>
                      </a:cubicBezTo>
                      <a:close/>
                    </a:path>
                  </a:pathLst>
                </a:custGeom>
                <a:solidFill>
                  <a:srgbClr val="724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3569;p68"/>
                <p:cNvSpPr/>
                <p:nvPr/>
              </p:nvSpPr>
              <p:spPr>
                <a:xfrm>
                  <a:off x="7040743" y="1590382"/>
                  <a:ext cx="121600" cy="1144550"/>
                </a:xfrm>
                <a:custGeom>
                  <a:avLst/>
                  <a:gdLst/>
                  <a:ahLst/>
                  <a:cxnLst/>
                  <a:rect l="l" t="t" r="r" b="b"/>
                  <a:pathLst>
                    <a:path w="4864" h="45782" extrusionOk="0">
                      <a:moveTo>
                        <a:pt x="1155" y="0"/>
                      </a:moveTo>
                      <a:lnTo>
                        <a:pt x="0" y="304"/>
                      </a:lnTo>
                      <a:cubicBezTo>
                        <a:pt x="1520" y="1095"/>
                        <a:pt x="2493" y="2159"/>
                        <a:pt x="2918" y="3830"/>
                      </a:cubicBezTo>
                      <a:cubicBezTo>
                        <a:pt x="3344" y="5502"/>
                        <a:pt x="3283" y="7265"/>
                        <a:pt x="3222" y="8998"/>
                      </a:cubicBezTo>
                      <a:cubicBezTo>
                        <a:pt x="2766" y="21186"/>
                        <a:pt x="2310" y="33375"/>
                        <a:pt x="1854" y="45594"/>
                      </a:cubicBezTo>
                      <a:cubicBezTo>
                        <a:pt x="1962" y="45725"/>
                        <a:pt x="2115" y="45781"/>
                        <a:pt x="2277" y="45781"/>
                      </a:cubicBezTo>
                      <a:cubicBezTo>
                        <a:pt x="2529" y="45781"/>
                        <a:pt x="2801" y="45645"/>
                        <a:pt x="2949" y="45442"/>
                      </a:cubicBezTo>
                      <a:cubicBezTo>
                        <a:pt x="3161" y="45107"/>
                        <a:pt x="3253" y="44682"/>
                        <a:pt x="3253" y="44256"/>
                      </a:cubicBezTo>
                      <a:cubicBezTo>
                        <a:pt x="3587" y="35776"/>
                        <a:pt x="3952" y="27326"/>
                        <a:pt x="4286" y="18846"/>
                      </a:cubicBezTo>
                      <a:lnTo>
                        <a:pt x="4742" y="7478"/>
                      </a:lnTo>
                      <a:cubicBezTo>
                        <a:pt x="4803" y="6049"/>
                        <a:pt x="4864" y="4560"/>
                        <a:pt x="4438" y="3192"/>
                      </a:cubicBezTo>
                      <a:cubicBezTo>
                        <a:pt x="3982" y="1824"/>
                        <a:pt x="2554" y="274"/>
                        <a:pt x="1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6" name="Google Shape;3570;p68"/>
              <p:cNvSpPr/>
              <p:nvPr/>
            </p:nvSpPr>
            <p:spPr>
              <a:xfrm>
                <a:off x="7770868" y="1821475"/>
                <a:ext cx="61575" cy="114000"/>
              </a:xfrm>
              <a:custGeom>
                <a:avLst/>
                <a:gdLst/>
                <a:ahLst/>
                <a:cxnLst/>
                <a:rect l="l" t="t" r="r" b="b"/>
                <a:pathLst>
                  <a:path w="2463" h="4560" extrusionOk="0">
                    <a:moveTo>
                      <a:pt x="2402" y="1"/>
                    </a:moveTo>
                    <a:cubicBezTo>
                      <a:pt x="2341" y="274"/>
                      <a:pt x="2311" y="517"/>
                      <a:pt x="2311" y="791"/>
                    </a:cubicBezTo>
                    <a:cubicBezTo>
                      <a:pt x="2219" y="1399"/>
                      <a:pt x="2007" y="2007"/>
                      <a:pt x="1733" y="2554"/>
                    </a:cubicBezTo>
                    <a:cubicBezTo>
                      <a:pt x="1429" y="3131"/>
                      <a:pt x="1034" y="3618"/>
                      <a:pt x="578" y="4043"/>
                    </a:cubicBezTo>
                    <a:cubicBezTo>
                      <a:pt x="213" y="4377"/>
                      <a:pt x="0" y="4560"/>
                      <a:pt x="0" y="4560"/>
                    </a:cubicBezTo>
                    <a:cubicBezTo>
                      <a:pt x="244" y="4469"/>
                      <a:pt x="487" y="4347"/>
                      <a:pt x="669" y="4165"/>
                    </a:cubicBezTo>
                    <a:cubicBezTo>
                      <a:pt x="1672" y="3314"/>
                      <a:pt x="2311" y="2128"/>
                      <a:pt x="2432" y="821"/>
                    </a:cubicBezTo>
                    <a:cubicBezTo>
                      <a:pt x="2462" y="548"/>
                      <a:pt x="2462" y="274"/>
                      <a:pt x="2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12" name="Google Shape;8946;p80"/>
          <p:cNvGrpSpPr/>
          <p:nvPr/>
        </p:nvGrpSpPr>
        <p:grpSpPr>
          <a:xfrm>
            <a:off x="5702774" y="2245054"/>
            <a:ext cx="410613" cy="372229"/>
            <a:chOff x="1884401" y="4141593"/>
            <a:chExt cx="410613" cy="372229"/>
          </a:xfrm>
          <a:solidFill>
            <a:schemeClr val="accent3">
              <a:lumMod val="50000"/>
              <a:lumOff val="50000"/>
            </a:schemeClr>
          </a:solidFill>
        </p:grpSpPr>
        <p:sp>
          <p:nvSpPr>
            <p:cNvPr id="313" name="Google Shape;8947;p80"/>
            <p:cNvSpPr/>
            <p:nvPr/>
          </p:nvSpPr>
          <p:spPr>
            <a:xfrm>
              <a:off x="1934529" y="4484476"/>
              <a:ext cx="343697" cy="29346"/>
            </a:xfrm>
            <a:custGeom>
              <a:avLst/>
              <a:gdLst/>
              <a:ahLst/>
              <a:cxnLst/>
              <a:rect l="l" t="t" r="r" b="b"/>
              <a:pathLst>
                <a:path w="13082" h="1117" extrusionOk="0">
                  <a:moveTo>
                    <a:pt x="0" y="0"/>
                  </a:moveTo>
                  <a:lnTo>
                    <a:pt x="188" y="659"/>
                  </a:lnTo>
                  <a:cubicBezTo>
                    <a:pt x="271" y="923"/>
                    <a:pt x="514" y="1103"/>
                    <a:pt x="791" y="1117"/>
                  </a:cubicBezTo>
                  <a:lnTo>
                    <a:pt x="12284" y="1117"/>
                  </a:lnTo>
                  <a:cubicBezTo>
                    <a:pt x="12562" y="1103"/>
                    <a:pt x="12804" y="923"/>
                    <a:pt x="12895" y="659"/>
                  </a:cubicBezTo>
                  <a:lnTo>
                    <a:pt x="130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8948;p80"/>
            <p:cNvSpPr/>
            <p:nvPr/>
          </p:nvSpPr>
          <p:spPr>
            <a:xfrm>
              <a:off x="1884401" y="4269619"/>
              <a:ext cx="345720" cy="189635"/>
            </a:xfrm>
            <a:custGeom>
              <a:avLst/>
              <a:gdLst/>
              <a:ahLst/>
              <a:cxnLst/>
              <a:rect l="l" t="t" r="r" b="b"/>
              <a:pathLst>
                <a:path w="13159" h="7218" extrusionOk="0">
                  <a:moveTo>
                    <a:pt x="3739" y="957"/>
                  </a:moveTo>
                  <a:lnTo>
                    <a:pt x="3739" y="2511"/>
                  </a:lnTo>
                  <a:cubicBezTo>
                    <a:pt x="3732" y="2802"/>
                    <a:pt x="3760" y="3094"/>
                    <a:pt x="3816" y="3378"/>
                  </a:cubicBezTo>
                  <a:lnTo>
                    <a:pt x="3517" y="3378"/>
                  </a:lnTo>
                  <a:cubicBezTo>
                    <a:pt x="2262" y="3378"/>
                    <a:pt x="1409" y="2116"/>
                    <a:pt x="1867" y="957"/>
                  </a:cubicBezTo>
                  <a:close/>
                  <a:moveTo>
                    <a:pt x="1312" y="0"/>
                  </a:moveTo>
                  <a:cubicBezTo>
                    <a:pt x="1" y="1804"/>
                    <a:pt x="1291" y="4328"/>
                    <a:pt x="3517" y="4335"/>
                  </a:cubicBezTo>
                  <a:lnTo>
                    <a:pt x="4107" y="4335"/>
                  </a:lnTo>
                  <a:cubicBezTo>
                    <a:pt x="4851" y="6108"/>
                    <a:pt x="6579" y="7217"/>
                    <a:pt x="8443" y="7217"/>
                  </a:cubicBezTo>
                  <a:cubicBezTo>
                    <a:pt x="8752" y="7217"/>
                    <a:pt x="9065" y="7187"/>
                    <a:pt x="9379" y="7124"/>
                  </a:cubicBezTo>
                  <a:cubicBezTo>
                    <a:pt x="11577" y="6687"/>
                    <a:pt x="13159" y="4752"/>
                    <a:pt x="13159" y="2511"/>
                  </a:cubicBezTo>
                  <a:lnTo>
                    <a:pt x="13159" y="0"/>
                  </a:lnTo>
                  <a:lnTo>
                    <a:pt x="12118" y="0"/>
                  </a:lnTo>
                  <a:lnTo>
                    <a:pt x="11876" y="319"/>
                  </a:lnTo>
                  <a:lnTo>
                    <a:pt x="116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8949;p80"/>
            <p:cNvSpPr/>
            <p:nvPr/>
          </p:nvSpPr>
          <p:spPr>
            <a:xfrm>
              <a:off x="2097970" y="4322006"/>
              <a:ext cx="104827" cy="110003"/>
            </a:xfrm>
            <a:custGeom>
              <a:avLst/>
              <a:gdLst/>
              <a:ahLst/>
              <a:cxnLst/>
              <a:rect l="l" t="t" r="r" b="b"/>
              <a:pathLst>
                <a:path w="3990" h="4187" extrusionOk="0">
                  <a:moveTo>
                    <a:pt x="3750" y="0"/>
                  </a:moveTo>
                  <a:cubicBezTo>
                    <a:pt x="3630" y="0"/>
                    <a:pt x="3511" y="80"/>
                    <a:pt x="3511" y="240"/>
                  </a:cubicBezTo>
                  <a:lnTo>
                    <a:pt x="3511" y="517"/>
                  </a:lnTo>
                  <a:cubicBezTo>
                    <a:pt x="3504" y="2279"/>
                    <a:pt x="2082" y="3708"/>
                    <a:pt x="320" y="3708"/>
                  </a:cubicBezTo>
                  <a:cubicBezTo>
                    <a:pt x="1" y="3708"/>
                    <a:pt x="1" y="4186"/>
                    <a:pt x="320" y="4186"/>
                  </a:cubicBezTo>
                  <a:cubicBezTo>
                    <a:pt x="2345" y="4186"/>
                    <a:pt x="3982" y="2543"/>
                    <a:pt x="3989" y="517"/>
                  </a:cubicBezTo>
                  <a:lnTo>
                    <a:pt x="3989" y="240"/>
                  </a:lnTo>
                  <a:cubicBezTo>
                    <a:pt x="3989" y="80"/>
                    <a:pt x="3870" y="0"/>
                    <a:pt x="3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8950;p80"/>
            <p:cNvSpPr/>
            <p:nvPr/>
          </p:nvSpPr>
          <p:spPr>
            <a:xfrm>
              <a:off x="2190187" y="4269619"/>
              <a:ext cx="12611" cy="39829"/>
            </a:xfrm>
            <a:custGeom>
              <a:avLst/>
              <a:gdLst/>
              <a:ahLst/>
              <a:cxnLst/>
              <a:rect l="l" t="t" r="r" b="b"/>
              <a:pathLst>
                <a:path w="480" h="1516" extrusionOk="0">
                  <a:moveTo>
                    <a:pt x="1" y="0"/>
                  </a:moveTo>
                  <a:lnTo>
                    <a:pt x="1" y="1277"/>
                  </a:lnTo>
                  <a:cubicBezTo>
                    <a:pt x="1" y="1436"/>
                    <a:pt x="120" y="1516"/>
                    <a:pt x="240" y="1516"/>
                  </a:cubicBezTo>
                  <a:cubicBezTo>
                    <a:pt x="360" y="1516"/>
                    <a:pt x="479" y="1436"/>
                    <a:pt x="479" y="1277"/>
                  </a:cubicBezTo>
                  <a:lnTo>
                    <a:pt x="4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8951;p80"/>
            <p:cNvSpPr/>
            <p:nvPr/>
          </p:nvSpPr>
          <p:spPr>
            <a:xfrm>
              <a:off x="2069018" y="4141593"/>
              <a:ext cx="24250" cy="109083"/>
            </a:xfrm>
            <a:custGeom>
              <a:avLst/>
              <a:gdLst/>
              <a:ahLst/>
              <a:cxnLst/>
              <a:rect l="l" t="t" r="r" b="b"/>
              <a:pathLst>
                <a:path w="923" h="4152" extrusionOk="0">
                  <a:moveTo>
                    <a:pt x="621" y="1"/>
                  </a:moveTo>
                  <a:cubicBezTo>
                    <a:pt x="501" y="1"/>
                    <a:pt x="382" y="80"/>
                    <a:pt x="382" y="240"/>
                  </a:cubicBezTo>
                  <a:cubicBezTo>
                    <a:pt x="382" y="420"/>
                    <a:pt x="340" y="594"/>
                    <a:pt x="250" y="739"/>
                  </a:cubicBezTo>
                  <a:cubicBezTo>
                    <a:pt x="0" y="1190"/>
                    <a:pt x="0" y="1738"/>
                    <a:pt x="250" y="2189"/>
                  </a:cubicBezTo>
                  <a:cubicBezTo>
                    <a:pt x="423" y="2501"/>
                    <a:pt x="423" y="2876"/>
                    <a:pt x="250" y="3188"/>
                  </a:cubicBezTo>
                  <a:cubicBezTo>
                    <a:pt x="118" y="3410"/>
                    <a:pt x="56" y="3659"/>
                    <a:pt x="63" y="3909"/>
                  </a:cubicBezTo>
                  <a:cubicBezTo>
                    <a:pt x="63" y="4041"/>
                    <a:pt x="167" y="4152"/>
                    <a:pt x="298" y="4152"/>
                  </a:cubicBezTo>
                  <a:cubicBezTo>
                    <a:pt x="430" y="4152"/>
                    <a:pt x="541" y="4041"/>
                    <a:pt x="541" y="3909"/>
                  </a:cubicBezTo>
                  <a:cubicBezTo>
                    <a:pt x="534" y="3736"/>
                    <a:pt x="583" y="3562"/>
                    <a:pt x="673" y="3410"/>
                  </a:cubicBezTo>
                  <a:cubicBezTo>
                    <a:pt x="923" y="2959"/>
                    <a:pt x="923" y="2418"/>
                    <a:pt x="673" y="1967"/>
                  </a:cubicBezTo>
                  <a:cubicBezTo>
                    <a:pt x="493" y="1655"/>
                    <a:pt x="493" y="1273"/>
                    <a:pt x="673" y="961"/>
                  </a:cubicBezTo>
                  <a:cubicBezTo>
                    <a:pt x="798" y="746"/>
                    <a:pt x="867" y="497"/>
                    <a:pt x="860" y="240"/>
                  </a:cubicBezTo>
                  <a:cubicBezTo>
                    <a:pt x="860" y="80"/>
                    <a:pt x="741"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8952;p80"/>
            <p:cNvSpPr/>
            <p:nvPr/>
          </p:nvSpPr>
          <p:spPr>
            <a:xfrm>
              <a:off x="2119303" y="4141593"/>
              <a:ext cx="24276" cy="109083"/>
            </a:xfrm>
            <a:custGeom>
              <a:avLst/>
              <a:gdLst/>
              <a:ahLst/>
              <a:cxnLst/>
              <a:rect l="l" t="t" r="r" b="b"/>
              <a:pathLst>
                <a:path w="924" h="4152" extrusionOk="0">
                  <a:moveTo>
                    <a:pt x="621" y="1"/>
                  </a:moveTo>
                  <a:cubicBezTo>
                    <a:pt x="502" y="1"/>
                    <a:pt x="382" y="80"/>
                    <a:pt x="382" y="240"/>
                  </a:cubicBezTo>
                  <a:cubicBezTo>
                    <a:pt x="389" y="420"/>
                    <a:pt x="340" y="594"/>
                    <a:pt x="250" y="739"/>
                  </a:cubicBezTo>
                  <a:cubicBezTo>
                    <a:pt x="1" y="1190"/>
                    <a:pt x="1" y="1738"/>
                    <a:pt x="250" y="2189"/>
                  </a:cubicBezTo>
                  <a:cubicBezTo>
                    <a:pt x="424" y="2501"/>
                    <a:pt x="424" y="2876"/>
                    <a:pt x="250" y="3188"/>
                  </a:cubicBezTo>
                  <a:cubicBezTo>
                    <a:pt x="118" y="3410"/>
                    <a:pt x="56" y="3659"/>
                    <a:pt x="63" y="3909"/>
                  </a:cubicBezTo>
                  <a:cubicBezTo>
                    <a:pt x="63" y="4041"/>
                    <a:pt x="167" y="4152"/>
                    <a:pt x="299" y="4152"/>
                  </a:cubicBezTo>
                  <a:cubicBezTo>
                    <a:pt x="431" y="4152"/>
                    <a:pt x="542" y="4041"/>
                    <a:pt x="542" y="3909"/>
                  </a:cubicBezTo>
                  <a:cubicBezTo>
                    <a:pt x="535" y="3736"/>
                    <a:pt x="583" y="3562"/>
                    <a:pt x="673" y="3410"/>
                  </a:cubicBezTo>
                  <a:cubicBezTo>
                    <a:pt x="923" y="2959"/>
                    <a:pt x="923" y="2418"/>
                    <a:pt x="673" y="1967"/>
                  </a:cubicBezTo>
                  <a:cubicBezTo>
                    <a:pt x="500" y="1655"/>
                    <a:pt x="500" y="1273"/>
                    <a:pt x="673" y="961"/>
                  </a:cubicBezTo>
                  <a:cubicBezTo>
                    <a:pt x="798" y="746"/>
                    <a:pt x="868" y="497"/>
                    <a:pt x="861" y="240"/>
                  </a:cubicBezTo>
                  <a:cubicBezTo>
                    <a:pt x="861" y="80"/>
                    <a:pt x="741"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8953;p80"/>
            <p:cNvSpPr/>
            <p:nvPr/>
          </p:nvSpPr>
          <p:spPr>
            <a:xfrm>
              <a:off x="1917583" y="4478091"/>
              <a:ext cx="377431" cy="12585"/>
            </a:xfrm>
            <a:custGeom>
              <a:avLst/>
              <a:gdLst/>
              <a:ahLst/>
              <a:cxnLst/>
              <a:rect l="l" t="t" r="r" b="b"/>
              <a:pathLst>
                <a:path w="14366" h="479" extrusionOk="0">
                  <a:moveTo>
                    <a:pt x="319" y="0"/>
                  </a:moveTo>
                  <a:cubicBezTo>
                    <a:pt x="0" y="0"/>
                    <a:pt x="0" y="479"/>
                    <a:pt x="319" y="479"/>
                  </a:cubicBezTo>
                  <a:lnTo>
                    <a:pt x="14046" y="479"/>
                  </a:lnTo>
                  <a:cubicBezTo>
                    <a:pt x="14365" y="479"/>
                    <a:pt x="14365" y="0"/>
                    <a:pt x="140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064074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oogle Shape;1752;p44"/>
          <p:cNvGrpSpPr/>
          <p:nvPr/>
        </p:nvGrpSpPr>
        <p:grpSpPr>
          <a:xfrm flipH="1">
            <a:off x="527538" y="363416"/>
            <a:ext cx="7354762" cy="4367174"/>
            <a:chOff x="1710050" y="814525"/>
            <a:chExt cx="4648075" cy="3864400"/>
          </a:xfrm>
        </p:grpSpPr>
        <p:sp>
          <p:nvSpPr>
            <p:cNvPr id="84" name="Google Shape;1753;p44"/>
            <p:cNvSpPr/>
            <p:nvPr/>
          </p:nvSpPr>
          <p:spPr>
            <a:xfrm>
              <a:off x="1710050" y="814525"/>
              <a:ext cx="4648075" cy="3864400"/>
            </a:xfrm>
            <a:custGeom>
              <a:avLst/>
              <a:gdLst/>
              <a:ahLst/>
              <a:cxnLst/>
              <a:rect l="l" t="t" r="r" b="b"/>
              <a:pathLst>
                <a:path w="185923" h="154576" extrusionOk="0">
                  <a:moveTo>
                    <a:pt x="5463" y="0"/>
                  </a:moveTo>
                  <a:cubicBezTo>
                    <a:pt x="2447" y="0"/>
                    <a:pt x="0" y="2445"/>
                    <a:pt x="0" y="5462"/>
                  </a:cubicBezTo>
                  <a:lnTo>
                    <a:pt x="0" y="129067"/>
                  </a:lnTo>
                  <a:cubicBezTo>
                    <a:pt x="0" y="132083"/>
                    <a:pt x="2447" y="134529"/>
                    <a:pt x="5463" y="134529"/>
                  </a:cubicBezTo>
                  <a:lnTo>
                    <a:pt x="72626" y="134529"/>
                  </a:lnTo>
                  <a:cubicBezTo>
                    <a:pt x="72626" y="134529"/>
                    <a:pt x="76899" y="147740"/>
                    <a:pt x="63654" y="154575"/>
                  </a:cubicBezTo>
                  <a:lnTo>
                    <a:pt x="126457" y="154575"/>
                  </a:lnTo>
                  <a:cubicBezTo>
                    <a:pt x="126457" y="154575"/>
                    <a:pt x="111503" y="149449"/>
                    <a:pt x="115347" y="134529"/>
                  </a:cubicBezTo>
                  <a:lnTo>
                    <a:pt x="180461" y="134529"/>
                  </a:lnTo>
                  <a:cubicBezTo>
                    <a:pt x="183477" y="134529"/>
                    <a:pt x="185923" y="132083"/>
                    <a:pt x="185923" y="129067"/>
                  </a:cubicBezTo>
                  <a:lnTo>
                    <a:pt x="185923" y="5462"/>
                  </a:lnTo>
                  <a:cubicBezTo>
                    <a:pt x="185923" y="2445"/>
                    <a:pt x="183477" y="0"/>
                    <a:pt x="180461"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5" name="Google Shape;1754;p44"/>
            <p:cNvSpPr/>
            <p:nvPr/>
          </p:nvSpPr>
          <p:spPr>
            <a:xfrm>
              <a:off x="3920200" y="3826650"/>
              <a:ext cx="218700" cy="163625"/>
            </a:xfrm>
            <a:custGeom>
              <a:avLst/>
              <a:gdLst/>
              <a:ahLst/>
              <a:cxnLst/>
              <a:rect l="l" t="t" r="r" b="b"/>
              <a:pathLst>
                <a:path w="8748" h="6545" extrusionOk="0">
                  <a:moveTo>
                    <a:pt x="4374" y="1"/>
                  </a:moveTo>
                  <a:cubicBezTo>
                    <a:pt x="1855" y="1"/>
                    <a:pt x="1" y="2847"/>
                    <a:pt x="1851" y="5498"/>
                  </a:cubicBezTo>
                  <a:cubicBezTo>
                    <a:pt x="1932" y="5613"/>
                    <a:pt x="2030" y="5713"/>
                    <a:pt x="2145" y="5792"/>
                  </a:cubicBezTo>
                  <a:cubicBezTo>
                    <a:pt x="2895" y="6317"/>
                    <a:pt x="3661" y="6545"/>
                    <a:pt x="4374" y="6545"/>
                  </a:cubicBezTo>
                  <a:cubicBezTo>
                    <a:pt x="6893" y="6545"/>
                    <a:pt x="8747" y="3697"/>
                    <a:pt x="6892" y="1045"/>
                  </a:cubicBezTo>
                  <a:cubicBezTo>
                    <a:pt x="6813" y="930"/>
                    <a:pt x="6713" y="832"/>
                    <a:pt x="6600" y="751"/>
                  </a:cubicBezTo>
                  <a:cubicBezTo>
                    <a:pt x="5850" y="228"/>
                    <a:pt x="5086" y="1"/>
                    <a:pt x="43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6" name="Google Shape;1755;p44"/>
            <p:cNvSpPr/>
            <p:nvPr/>
          </p:nvSpPr>
          <p:spPr>
            <a:xfrm>
              <a:off x="3520675" y="4177850"/>
              <a:ext cx="1073100" cy="5675"/>
            </a:xfrm>
            <a:custGeom>
              <a:avLst/>
              <a:gdLst/>
              <a:ahLst/>
              <a:cxnLst/>
              <a:rect l="l" t="t" r="r" b="b"/>
              <a:pathLst>
                <a:path w="42924" h="227" extrusionOk="0">
                  <a:moveTo>
                    <a:pt x="21463" y="1"/>
                  </a:moveTo>
                  <a:cubicBezTo>
                    <a:pt x="9608" y="1"/>
                    <a:pt x="0" y="52"/>
                    <a:pt x="0" y="114"/>
                  </a:cubicBezTo>
                  <a:cubicBezTo>
                    <a:pt x="0" y="175"/>
                    <a:pt x="9608" y="227"/>
                    <a:pt x="21463" y="227"/>
                  </a:cubicBezTo>
                  <a:cubicBezTo>
                    <a:pt x="33313" y="227"/>
                    <a:pt x="42924" y="175"/>
                    <a:pt x="42924" y="114"/>
                  </a:cubicBezTo>
                  <a:cubicBezTo>
                    <a:pt x="42924" y="52"/>
                    <a:pt x="33313" y="1"/>
                    <a:pt x="2146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2" name="Rectángulo 1">
            <a:extLst>
              <a:ext uri="{FF2B5EF4-FFF2-40B4-BE49-F238E27FC236}">
                <a16:creationId xmlns:a16="http://schemas.microsoft.com/office/drawing/2014/main" id="{F791A6A3-365B-A94F-B971-711072DDD131}"/>
              </a:ext>
            </a:extLst>
          </p:cNvPr>
          <p:cNvSpPr/>
          <p:nvPr/>
        </p:nvSpPr>
        <p:spPr>
          <a:xfrm>
            <a:off x="1130157" y="832207"/>
            <a:ext cx="6220977" cy="28009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grpSp>
        <p:nvGrpSpPr>
          <p:cNvPr id="87" name="Google Shape;1759;p44"/>
          <p:cNvGrpSpPr/>
          <p:nvPr/>
        </p:nvGrpSpPr>
        <p:grpSpPr>
          <a:xfrm flipH="1">
            <a:off x="-422031" y="2091312"/>
            <a:ext cx="9480106" cy="2815852"/>
            <a:chOff x="238125" y="2408300"/>
            <a:chExt cx="7142400" cy="2491675"/>
          </a:xfrm>
        </p:grpSpPr>
        <p:sp>
          <p:nvSpPr>
            <p:cNvPr id="88" name="Google Shape;1760;p44"/>
            <p:cNvSpPr/>
            <p:nvPr/>
          </p:nvSpPr>
          <p:spPr>
            <a:xfrm>
              <a:off x="307025" y="4684150"/>
              <a:ext cx="7073500" cy="5675"/>
            </a:xfrm>
            <a:custGeom>
              <a:avLst/>
              <a:gdLst/>
              <a:ahLst/>
              <a:cxnLst/>
              <a:rect l="l" t="t" r="r" b="b"/>
              <a:pathLst>
                <a:path w="282940" h="227" extrusionOk="0">
                  <a:moveTo>
                    <a:pt x="141477" y="0"/>
                  </a:moveTo>
                  <a:cubicBezTo>
                    <a:pt x="63330" y="0"/>
                    <a:pt x="0" y="52"/>
                    <a:pt x="0" y="113"/>
                  </a:cubicBezTo>
                  <a:cubicBezTo>
                    <a:pt x="0" y="175"/>
                    <a:pt x="63330" y="226"/>
                    <a:pt x="141477" y="226"/>
                  </a:cubicBezTo>
                  <a:cubicBezTo>
                    <a:pt x="219595" y="226"/>
                    <a:pt x="282940" y="175"/>
                    <a:pt x="282940" y="113"/>
                  </a:cubicBezTo>
                  <a:cubicBezTo>
                    <a:pt x="282940" y="52"/>
                    <a:pt x="219595" y="0"/>
                    <a:pt x="14147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9" name="Google Shape;1761;p44"/>
            <p:cNvSpPr/>
            <p:nvPr/>
          </p:nvSpPr>
          <p:spPr>
            <a:xfrm>
              <a:off x="409100" y="3269375"/>
              <a:ext cx="1155775" cy="829725"/>
            </a:xfrm>
            <a:custGeom>
              <a:avLst/>
              <a:gdLst/>
              <a:ahLst/>
              <a:cxnLst/>
              <a:rect l="l" t="t" r="r" b="b"/>
              <a:pathLst>
                <a:path w="46231" h="33189" extrusionOk="0">
                  <a:moveTo>
                    <a:pt x="4039" y="0"/>
                  </a:moveTo>
                  <a:cubicBezTo>
                    <a:pt x="1689" y="0"/>
                    <a:pt x="1" y="2262"/>
                    <a:pt x="669" y="4514"/>
                  </a:cubicBezTo>
                  <a:lnTo>
                    <a:pt x="8548" y="31109"/>
                  </a:lnTo>
                  <a:cubicBezTo>
                    <a:pt x="8898" y="32291"/>
                    <a:pt x="9983" y="33100"/>
                    <a:pt x="11213" y="33100"/>
                  </a:cubicBezTo>
                  <a:lnTo>
                    <a:pt x="43183" y="33188"/>
                  </a:lnTo>
                  <a:cubicBezTo>
                    <a:pt x="43186" y="33188"/>
                    <a:pt x="43190" y="33188"/>
                    <a:pt x="43193" y="33188"/>
                  </a:cubicBezTo>
                  <a:cubicBezTo>
                    <a:pt x="44884" y="33188"/>
                    <a:pt x="46231" y="31768"/>
                    <a:pt x="46141" y="30077"/>
                  </a:cubicBezTo>
                  <a:cubicBezTo>
                    <a:pt x="46058" y="28507"/>
                    <a:pt x="44761" y="27278"/>
                    <a:pt x="43190" y="27278"/>
                  </a:cubicBezTo>
                  <a:lnTo>
                    <a:pt x="30964" y="27278"/>
                  </a:lnTo>
                  <a:lnTo>
                    <a:pt x="21175" y="0"/>
                  </a:ln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0" name="Google Shape;1762;p44"/>
            <p:cNvSpPr/>
            <p:nvPr/>
          </p:nvSpPr>
          <p:spPr>
            <a:xfrm>
              <a:off x="737950" y="4003125"/>
              <a:ext cx="364025" cy="5625"/>
            </a:xfrm>
            <a:custGeom>
              <a:avLst/>
              <a:gdLst/>
              <a:ahLst/>
              <a:cxnLst/>
              <a:rect l="l" t="t" r="r" b="b"/>
              <a:pathLst>
                <a:path w="14561" h="225" extrusionOk="0">
                  <a:moveTo>
                    <a:pt x="7281" y="0"/>
                  </a:moveTo>
                  <a:cubicBezTo>
                    <a:pt x="3260" y="0"/>
                    <a:pt x="0" y="50"/>
                    <a:pt x="0" y="113"/>
                  </a:cubicBezTo>
                  <a:cubicBezTo>
                    <a:pt x="0" y="175"/>
                    <a:pt x="3262" y="225"/>
                    <a:pt x="7281" y="225"/>
                  </a:cubicBezTo>
                  <a:cubicBezTo>
                    <a:pt x="11301" y="225"/>
                    <a:pt x="14561" y="175"/>
                    <a:pt x="14561" y="113"/>
                  </a:cubicBezTo>
                  <a:cubicBezTo>
                    <a:pt x="14561" y="50"/>
                    <a:pt x="11302" y="0"/>
                    <a:pt x="728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1" name="Google Shape;1763;p44"/>
            <p:cNvSpPr/>
            <p:nvPr/>
          </p:nvSpPr>
          <p:spPr>
            <a:xfrm>
              <a:off x="483075" y="3290475"/>
              <a:ext cx="240725" cy="712925"/>
            </a:xfrm>
            <a:custGeom>
              <a:avLst/>
              <a:gdLst/>
              <a:ahLst/>
              <a:cxnLst/>
              <a:rect l="l" t="t" r="r" b="b"/>
              <a:pathLst>
                <a:path w="9629" h="28517" extrusionOk="0">
                  <a:moveTo>
                    <a:pt x="61" y="1"/>
                  </a:moveTo>
                  <a:cubicBezTo>
                    <a:pt x="61" y="1"/>
                    <a:pt x="61" y="1"/>
                    <a:pt x="61" y="1"/>
                  </a:cubicBezTo>
                  <a:cubicBezTo>
                    <a:pt x="0" y="20"/>
                    <a:pt x="2081" y="6417"/>
                    <a:pt x="4708" y="14294"/>
                  </a:cubicBezTo>
                  <a:cubicBezTo>
                    <a:pt x="7331" y="22157"/>
                    <a:pt x="9505" y="28516"/>
                    <a:pt x="9570" y="28516"/>
                  </a:cubicBezTo>
                  <a:cubicBezTo>
                    <a:pt x="9570" y="28516"/>
                    <a:pt x="9570" y="28516"/>
                    <a:pt x="9570" y="28516"/>
                  </a:cubicBezTo>
                  <a:cubicBezTo>
                    <a:pt x="9629" y="28496"/>
                    <a:pt x="7546" y="22095"/>
                    <a:pt x="4921" y="14222"/>
                  </a:cubicBezTo>
                  <a:cubicBezTo>
                    <a:pt x="2299" y="6360"/>
                    <a:pt x="126" y="1"/>
                    <a:pt x="6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2" name="Google Shape;1764;p44"/>
            <p:cNvSpPr/>
            <p:nvPr/>
          </p:nvSpPr>
          <p:spPr>
            <a:xfrm>
              <a:off x="1020025" y="4096875"/>
              <a:ext cx="48725" cy="590825"/>
            </a:xfrm>
            <a:custGeom>
              <a:avLst/>
              <a:gdLst/>
              <a:ahLst/>
              <a:cxnLst/>
              <a:rect l="l" t="t" r="r" b="b"/>
              <a:pathLst>
                <a:path w="1949" h="23633" extrusionOk="0">
                  <a:moveTo>
                    <a:pt x="0" y="0"/>
                  </a:moveTo>
                  <a:lnTo>
                    <a:pt x="0" y="23585"/>
                  </a:lnTo>
                  <a:lnTo>
                    <a:pt x="1949" y="23632"/>
                  </a:lnTo>
                  <a:lnTo>
                    <a:pt x="1949" y="0"/>
                  </a:ln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3" name="Google Shape;1765;p44"/>
            <p:cNvSpPr/>
            <p:nvPr/>
          </p:nvSpPr>
          <p:spPr>
            <a:xfrm>
              <a:off x="817675" y="4613600"/>
              <a:ext cx="453425" cy="71375"/>
            </a:xfrm>
            <a:custGeom>
              <a:avLst/>
              <a:gdLst/>
              <a:ahLst/>
              <a:cxnLst/>
              <a:rect l="l" t="t" r="r" b="b"/>
              <a:pathLst>
                <a:path w="18137" h="2855" extrusionOk="0">
                  <a:moveTo>
                    <a:pt x="7972" y="0"/>
                  </a:moveTo>
                  <a:lnTo>
                    <a:pt x="1" y="2855"/>
                  </a:lnTo>
                  <a:lnTo>
                    <a:pt x="18137" y="2855"/>
                  </a:lnTo>
                  <a:lnTo>
                    <a:pt x="9920" y="0"/>
                  </a:ln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4" name="Google Shape;1766;p44"/>
            <p:cNvSpPr/>
            <p:nvPr/>
          </p:nvSpPr>
          <p:spPr>
            <a:xfrm>
              <a:off x="703000" y="2885125"/>
              <a:ext cx="765675" cy="887475"/>
            </a:xfrm>
            <a:custGeom>
              <a:avLst/>
              <a:gdLst/>
              <a:ahLst/>
              <a:cxnLst/>
              <a:rect l="l" t="t" r="r" b="b"/>
              <a:pathLst>
                <a:path w="30627" h="35499" extrusionOk="0">
                  <a:moveTo>
                    <a:pt x="16072" y="1"/>
                  </a:moveTo>
                  <a:cubicBezTo>
                    <a:pt x="14906" y="361"/>
                    <a:pt x="13741" y="541"/>
                    <a:pt x="12575" y="541"/>
                  </a:cubicBezTo>
                  <a:cubicBezTo>
                    <a:pt x="11414" y="541"/>
                    <a:pt x="10252" y="362"/>
                    <a:pt x="9090" y="4"/>
                  </a:cubicBezTo>
                  <a:cubicBezTo>
                    <a:pt x="8805" y="41"/>
                    <a:pt x="8411" y="77"/>
                    <a:pt x="7916" y="136"/>
                  </a:cubicBezTo>
                  <a:lnTo>
                    <a:pt x="7825" y="146"/>
                  </a:lnTo>
                  <a:cubicBezTo>
                    <a:pt x="3545" y="668"/>
                    <a:pt x="278" y="4227"/>
                    <a:pt x="42" y="8534"/>
                  </a:cubicBezTo>
                  <a:lnTo>
                    <a:pt x="0" y="9272"/>
                  </a:lnTo>
                  <a:lnTo>
                    <a:pt x="3000" y="24263"/>
                  </a:lnTo>
                  <a:lnTo>
                    <a:pt x="2466" y="35499"/>
                  </a:lnTo>
                  <a:lnTo>
                    <a:pt x="22635" y="32144"/>
                  </a:lnTo>
                  <a:lnTo>
                    <a:pt x="21844" y="22305"/>
                  </a:lnTo>
                  <a:lnTo>
                    <a:pt x="21829" y="14165"/>
                  </a:lnTo>
                  <a:lnTo>
                    <a:pt x="21829" y="14165"/>
                  </a:lnTo>
                  <a:lnTo>
                    <a:pt x="26775" y="23749"/>
                  </a:lnTo>
                  <a:lnTo>
                    <a:pt x="30626" y="16312"/>
                  </a:lnTo>
                  <a:lnTo>
                    <a:pt x="23575" y="3540"/>
                  </a:lnTo>
                  <a:lnTo>
                    <a:pt x="23575" y="3541"/>
                  </a:lnTo>
                  <a:cubicBezTo>
                    <a:pt x="22285" y="2201"/>
                    <a:pt x="20772" y="1209"/>
                    <a:pt x="18963" y="554"/>
                  </a:cubicBezTo>
                  <a:cubicBezTo>
                    <a:pt x="18084" y="236"/>
                    <a:pt x="17151" y="46"/>
                    <a:pt x="16072" y="1"/>
                  </a:cubicBezTo>
                  <a:close/>
                </a:path>
              </a:pathLst>
            </a:custGeom>
            <a:solidFill>
              <a:srgbClr val="E850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5" name="Google Shape;1767;p44"/>
            <p:cNvSpPr/>
            <p:nvPr/>
          </p:nvSpPr>
          <p:spPr>
            <a:xfrm>
              <a:off x="664525" y="2888525"/>
              <a:ext cx="236400" cy="380875"/>
            </a:xfrm>
            <a:custGeom>
              <a:avLst/>
              <a:gdLst/>
              <a:ahLst/>
              <a:cxnLst/>
              <a:rect l="l" t="t" r="r" b="b"/>
              <a:pathLst>
                <a:path w="9456" h="15235" extrusionOk="0">
                  <a:moveTo>
                    <a:pt x="9455" y="0"/>
                  </a:moveTo>
                  <a:cubicBezTo>
                    <a:pt x="9455" y="0"/>
                    <a:pt x="1167" y="63"/>
                    <a:pt x="140" y="8816"/>
                  </a:cubicBezTo>
                  <a:lnTo>
                    <a:pt x="1" y="15234"/>
                  </a:lnTo>
                  <a:lnTo>
                    <a:pt x="7138" y="15173"/>
                  </a:lnTo>
                  <a:lnTo>
                    <a:pt x="9455" y="0"/>
                  </a:lnTo>
                  <a:close/>
                </a:path>
              </a:pathLst>
            </a:custGeom>
            <a:solidFill>
              <a:srgbClr val="E850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6" name="Google Shape;1768;p44"/>
            <p:cNvSpPr/>
            <p:nvPr/>
          </p:nvSpPr>
          <p:spPr>
            <a:xfrm>
              <a:off x="667600" y="3167175"/>
              <a:ext cx="728325" cy="5675"/>
            </a:xfrm>
            <a:custGeom>
              <a:avLst/>
              <a:gdLst/>
              <a:ahLst/>
              <a:cxnLst/>
              <a:rect l="l" t="t" r="r" b="b"/>
              <a:pathLst>
                <a:path w="29133" h="227" extrusionOk="0">
                  <a:moveTo>
                    <a:pt x="14567" y="0"/>
                  </a:moveTo>
                  <a:cubicBezTo>
                    <a:pt x="6521" y="0"/>
                    <a:pt x="1" y="52"/>
                    <a:pt x="1" y="113"/>
                  </a:cubicBezTo>
                  <a:cubicBezTo>
                    <a:pt x="1" y="175"/>
                    <a:pt x="6521" y="227"/>
                    <a:pt x="14567" y="227"/>
                  </a:cubicBezTo>
                  <a:cubicBezTo>
                    <a:pt x="22610" y="227"/>
                    <a:pt x="29132" y="175"/>
                    <a:pt x="29132" y="113"/>
                  </a:cubicBezTo>
                  <a:cubicBezTo>
                    <a:pt x="29132" y="52"/>
                    <a:pt x="22610" y="0"/>
                    <a:pt x="1456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7" name="Google Shape;1769;p44"/>
            <p:cNvSpPr/>
            <p:nvPr/>
          </p:nvSpPr>
          <p:spPr>
            <a:xfrm>
              <a:off x="667600" y="3201875"/>
              <a:ext cx="728325" cy="5675"/>
            </a:xfrm>
            <a:custGeom>
              <a:avLst/>
              <a:gdLst/>
              <a:ahLst/>
              <a:cxnLst/>
              <a:rect l="l" t="t" r="r" b="b"/>
              <a:pathLst>
                <a:path w="29133" h="227" extrusionOk="0">
                  <a:moveTo>
                    <a:pt x="14567" y="0"/>
                  </a:moveTo>
                  <a:cubicBezTo>
                    <a:pt x="6521" y="0"/>
                    <a:pt x="1" y="51"/>
                    <a:pt x="1" y="113"/>
                  </a:cubicBezTo>
                  <a:cubicBezTo>
                    <a:pt x="1" y="176"/>
                    <a:pt x="6521" y="226"/>
                    <a:pt x="14567" y="226"/>
                  </a:cubicBezTo>
                  <a:cubicBezTo>
                    <a:pt x="22610" y="226"/>
                    <a:pt x="29132" y="176"/>
                    <a:pt x="29132" y="113"/>
                  </a:cubicBezTo>
                  <a:cubicBezTo>
                    <a:pt x="29132" y="51"/>
                    <a:pt x="22610" y="0"/>
                    <a:pt x="1456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8" name="Google Shape;1770;p44"/>
            <p:cNvSpPr/>
            <p:nvPr/>
          </p:nvSpPr>
          <p:spPr>
            <a:xfrm>
              <a:off x="667600" y="3138425"/>
              <a:ext cx="716650" cy="5675"/>
            </a:xfrm>
            <a:custGeom>
              <a:avLst/>
              <a:gdLst/>
              <a:ahLst/>
              <a:cxnLst/>
              <a:rect l="l" t="t" r="r" b="b"/>
              <a:pathLst>
                <a:path w="28666" h="227" extrusionOk="0">
                  <a:moveTo>
                    <a:pt x="14334" y="1"/>
                  </a:moveTo>
                  <a:cubicBezTo>
                    <a:pt x="6416" y="1"/>
                    <a:pt x="1" y="52"/>
                    <a:pt x="1" y="114"/>
                  </a:cubicBezTo>
                  <a:cubicBezTo>
                    <a:pt x="1" y="175"/>
                    <a:pt x="6419" y="227"/>
                    <a:pt x="14334" y="227"/>
                  </a:cubicBezTo>
                  <a:cubicBezTo>
                    <a:pt x="22248" y="227"/>
                    <a:pt x="28665" y="175"/>
                    <a:pt x="28665" y="114"/>
                  </a:cubicBezTo>
                  <a:cubicBezTo>
                    <a:pt x="28665" y="52"/>
                    <a:pt x="22250" y="1"/>
                    <a:pt x="1433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9" name="Google Shape;1771;p44"/>
            <p:cNvSpPr/>
            <p:nvPr/>
          </p:nvSpPr>
          <p:spPr>
            <a:xfrm>
              <a:off x="1244475" y="3082825"/>
              <a:ext cx="11875" cy="396025"/>
            </a:xfrm>
            <a:custGeom>
              <a:avLst/>
              <a:gdLst/>
              <a:ahLst/>
              <a:cxnLst/>
              <a:rect l="l" t="t" r="r" b="b"/>
              <a:pathLst>
                <a:path w="475" h="15841" extrusionOk="0">
                  <a:moveTo>
                    <a:pt x="411" y="0"/>
                  </a:moveTo>
                  <a:cubicBezTo>
                    <a:pt x="349" y="0"/>
                    <a:pt x="220" y="3546"/>
                    <a:pt x="125" y="7919"/>
                  </a:cubicBezTo>
                  <a:cubicBezTo>
                    <a:pt x="28" y="12293"/>
                    <a:pt x="0" y="15839"/>
                    <a:pt x="63" y="15841"/>
                  </a:cubicBezTo>
                  <a:cubicBezTo>
                    <a:pt x="63" y="15841"/>
                    <a:pt x="63" y="15841"/>
                    <a:pt x="63" y="15841"/>
                  </a:cubicBezTo>
                  <a:cubicBezTo>
                    <a:pt x="125" y="15841"/>
                    <a:pt x="253" y="12298"/>
                    <a:pt x="349" y="7923"/>
                  </a:cubicBezTo>
                  <a:cubicBezTo>
                    <a:pt x="446" y="3549"/>
                    <a:pt x="474" y="2"/>
                    <a:pt x="411" y="0"/>
                  </a:cubicBezTo>
                  <a:cubicBezTo>
                    <a:pt x="411" y="0"/>
                    <a:pt x="411" y="0"/>
                    <a:pt x="41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0" name="Google Shape;1772;p44"/>
            <p:cNvSpPr/>
            <p:nvPr/>
          </p:nvSpPr>
          <p:spPr>
            <a:xfrm>
              <a:off x="1173325" y="3335000"/>
              <a:ext cx="162025" cy="143850"/>
            </a:xfrm>
            <a:custGeom>
              <a:avLst/>
              <a:gdLst/>
              <a:ahLst/>
              <a:cxnLst/>
              <a:rect l="l" t="t" r="r" b="b"/>
              <a:pathLst>
                <a:path w="6481" h="5754" extrusionOk="0">
                  <a:moveTo>
                    <a:pt x="75" y="1"/>
                  </a:moveTo>
                  <a:lnTo>
                    <a:pt x="0" y="5754"/>
                  </a:lnTo>
                  <a:cubicBezTo>
                    <a:pt x="0" y="5754"/>
                    <a:pt x="3184" y="5118"/>
                    <a:pt x="3825" y="5081"/>
                  </a:cubicBezTo>
                  <a:cubicBezTo>
                    <a:pt x="4469" y="5045"/>
                    <a:pt x="4295" y="3205"/>
                    <a:pt x="4295" y="3205"/>
                  </a:cubicBezTo>
                  <a:lnTo>
                    <a:pt x="4295" y="3205"/>
                  </a:lnTo>
                  <a:lnTo>
                    <a:pt x="5370" y="5109"/>
                  </a:lnTo>
                  <a:cubicBezTo>
                    <a:pt x="5370" y="5109"/>
                    <a:pt x="5642" y="5332"/>
                    <a:pt x="6021" y="5332"/>
                  </a:cubicBezTo>
                  <a:cubicBezTo>
                    <a:pt x="6039" y="5332"/>
                    <a:pt x="6056" y="5332"/>
                    <a:pt x="6073" y="5331"/>
                  </a:cubicBezTo>
                  <a:cubicBezTo>
                    <a:pt x="6480" y="5310"/>
                    <a:pt x="5405" y="2355"/>
                    <a:pt x="4701" y="1318"/>
                  </a:cubicBezTo>
                  <a:cubicBezTo>
                    <a:pt x="3996" y="281"/>
                    <a:pt x="75" y="1"/>
                    <a:pt x="75" y="1"/>
                  </a:cubicBez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1" name="Google Shape;1773;p44"/>
            <p:cNvSpPr/>
            <p:nvPr/>
          </p:nvSpPr>
          <p:spPr>
            <a:xfrm>
              <a:off x="664225" y="3218375"/>
              <a:ext cx="511475" cy="351775"/>
            </a:xfrm>
            <a:custGeom>
              <a:avLst/>
              <a:gdLst/>
              <a:ahLst/>
              <a:cxnLst/>
              <a:rect l="l" t="t" r="r" b="b"/>
              <a:pathLst>
                <a:path w="20459" h="14071" extrusionOk="0">
                  <a:moveTo>
                    <a:pt x="6606" y="1"/>
                  </a:moveTo>
                  <a:lnTo>
                    <a:pt x="16" y="331"/>
                  </a:lnTo>
                  <a:lnTo>
                    <a:pt x="1" y="10438"/>
                  </a:lnTo>
                  <a:cubicBezTo>
                    <a:pt x="115" y="12515"/>
                    <a:pt x="1840" y="14071"/>
                    <a:pt x="3827" y="14071"/>
                  </a:cubicBezTo>
                  <a:cubicBezTo>
                    <a:pt x="4098" y="14071"/>
                    <a:pt x="4375" y="14042"/>
                    <a:pt x="4653" y="13981"/>
                  </a:cubicBezTo>
                  <a:lnTo>
                    <a:pt x="20458" y="10726"/>
                  </a:lnTo>
                  <a:lnTo>
                    <a:pt x="20425" y="4244"/>
                  </a:lnTo>
                  <a:lnTo>
                    <a:pt x="6788" y="6861"/>
                  </a:lnTo>
                  <a:lnTo>
                    <a:pt x="6606" y="1"/>
                  </a:lnTo>
                  <a:close/>
                </a:path>
              </a:pathLst>
            </a:custGeom>
            <a:solidFill>
              <a:srgbClr val="E850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2" name="Google Shape;1774;p44"/>
            <p:cNvSpPr/>
            <p:nvPr/>
          </p:nvSpPr>
          <p:spPr>
            <a:xfrm>
              <a:off x="831400" y="3138800"/>
              <a:ext cx="346275" cy="408925"/>
            </a:xfrm>
            <a:custGeom>
              <a:avLst/>
              <a:gdLst/>
              <a:ahLst/>
              <a:cxnLst/>
              <a:rect l="l" t="t" r="r" b="b"/>
              <a:pathLst>
                <a:path w="13851" h="16357" extrusionOk="0">
                  <a:moveTo>
                    <a:pt x="390" y="0"/>
                  </a:moveTo>
                  <a:cubicBezTo>
                    <a:pt x="384" y="0"/>
                    <a:pt x="377" y="64"/>
                    <a:pt x="369" y="184"/>
                  </a:cubicBezTo>
                  <a:cubicBezTo>
                    <a:pt x="362" y="320"/>
                    <a:pt x="352" y="498"/>
                    <a:pt x="339" y="720"/>
                  </a:cubicBezTo>
                  <a:cubicBezTo>
                    <a:pt x="320" y="1207"/>
                    <a:pt x="292" y="1892"/>
                    <a:pt x="255" y="2755"/>
                  </a:cubicBezTo>
                  <a:cubicBezTo>
                    <a:pt x="193" y="4529"/>
                    <a:pt x="108" y="7035"/>
                    <a:pt x="4" y="10043"/>
                  </a:cubicBezTo>
                  <a:lnTo>
                    <a:pt x="1" y="10161"/>
                  </a:lnTo>
                  <a:lnTo>
                    <a:pt x="118" y="10139"/>
                  </a:lnTo>
                  <a:lnTo>
                    <a:pt x="10980" y="8072"/>
                  </a:lnTo>
                  <a:lnTo>
                    <a:pt x="13626" y="7563"/>
                  </a:lnTo>
                  <a:lnTo>
                    <a:pt x="13626" y="7563"/>
                  </a:lnTo>
                  <a:cubicBezTo>
                    <a:pt x="13630" y="9856"/>
                    <a:pt x="13635" y="12029"/>
                    <a:pt x="13638" y="14003"/>
                  </a:cubicBezTo>
                  <a:lnTo>
                    <a:pt x="13638" y="14003"/>
                  </a:lnTo>
                  <a:lnTo>
                    <a:pt x="5491" y="15668"/>
                  </a:lnTo>
                  <a:lnTo>
                    <a:pt x="3168" y="16160"/>
                  </a:lnTo>
                  <a:lnTo>
                    <a:pt x="2556" y="16298"/>
                  </a:lnTo>
                  <a:cubicBezTo>
                    <a:pt x="2416" y="16330"/>
                    <a:pt x="2346" y="16349"/>
                    <a:pt x="2346" y="16355"/>
                  </a:cubicBezTo>
                  <a:cubicBezTo>
                    <a:pt x="2346" y="16356"/>
                    <a:pt x="2349" y="16357"/>
                    <a:pt x="2355" y="16357"/>
                  </a:cubicBezTo>
                  <a:cubicBezTo>
                    <a:pt x="2379" y="16357"/>
                    <a:pt x="2449" y="16347"/>
                    <a:pt x="2562" y="16329"/>
                  </a:cubicBezTo>
                  <a:lnTo>
                    <a:pt x="3180" y="16221"/>
                  </a:lnTo>
                  <a:lnTo>
                    <a:pt x="5515" y="15785"/>
                  </a:lnTo>
                  <a:lnTo>
                    <a:pt x="13758" y="14183"/>
                  </a:lnTo>
                  <a:lnTo>
                    <a:pt x="13839" y="14169"/>
                  </a:lnTo>
                  <a:lnTo>
                    <a:pt x="13839" y="14085"/>
                  </a:lnTo>
                  <a:cubicBezTo>
                    <a:pt x="13842" y="12050"/>
                    <a:pt x="13846" y="9802"/>
                    <a:pt x="13851" y="7429"/>
                  </a:cubicBezTo>
                  <a:lnTo>
                    <a:pt x="13851" y="7294"/>
                  </a:lnTo>
                  <a:lnTo>
                    <a:pt x="13717" y="7319"/>
                  </a:lnTo>
                  <a:lnTo>
                    <a:pt x="10937" y="7852"/>
                  </a:lnTo>
                  <a:lnTo>
                    <a:pt x="199" y="9927"/>
                  </a:lnTo>
                  <a:lnTo>
                    <a:pt x="199" y="9927"/>
                  </a:lnTo>
                  <a:cubicBezTo>
                    <a:pt x="268" y="6973"/>
                    <a:pt x="324" y="4510"/>
                    <a:pt x="365" y="2759"/>
                  </a:cubicBezTo>
                  <a:cubicBezTo>
                    <a:pt x="380" y="1895"/>
                    <a:pt x="390" y="1210"/>
                    <a:pt x="397" y="721"/>
                  </a:cubicBezTo>
                  <a:cubicBezTo>
                    <a:pt x="399" y="500"/>
                    <a:pt x="399" y="322"/>
                    <a:pt x="399" y="185"/>
                  </a:cubicBezTo>
                  <a:cubicBezTo>
                    <a:pt x="397" y="64"/>
                    <a:pt x="394" y="0"/>
                    <a:pt x="3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3" name="Google Shape;1775;p44"/>
            <p:cNvSpPr/>
            <p:nvPr/>
          </p:nvSpPr>
          <p:spPr>
            <a:xfrm>
              <a:off x="913825" y="2883875"/>
              <a:ext cx="210650" cy="142150"/>
            </a:xfrm>
            <a:custGeom>
              <a:avLst/>
              <a:gdLst/>
              <a:ahLst/>
              <a:cxnLst/>
              <a:rect l="l" t="t" r="r" b="b"/>
              <a:pathLst>
                <a:path w="8426" h="5686" extrusionOk="0">
                  <a:moveTo>
                    <a:pt x="571" y="1"/>
                  </a:moveTo>
                  <a:cubicBezTo>
                    <a:pt x="563" y="1"/>
                    <a:pt x="532" y="46"/>
                    <a:pt x="481" y="133"/>
                  </a:cubicBezTo>
                  <a:cubicBezTo>
                    <a:pt x="420" y="223"/>
                    <a:pt x="353" y="362"/>
                    <a:pt x="276" y="550"/>
                  </a:cubicBezTo>
                  <a:cubicBezTo>
                    <a:pt x="128" y="925"/>
                    <a:pt x="0" y="1515"/>
                    <a:pt x="78" y="2242"/>
                  </a:cubicBezTo>
                  <a:cubicBezTo>
                    <a:pt x="163" y="2958"/>
                    <a:pt x="460" y="3823"/>
                    <a:pt x="1137" y="4529"/>
                  </a:cubicBezTo>
                  <a:cubicBezTo>
                    <a:pt x="1796" y="5232"/>
                    <a:pt x="2839" y="5685"/>
                    <a:pt x="3944" y="5685"/>
                  </a:cubicBezTo>
                  <a:cubicBezTo>
                    <a:pt x="3956" y="5685"/>
                    <a:pt x="3969" y="5685"/>
                    <a:pt x="3981" y="5685"/>
                  </a:cubicBezTo>
                  <a:cubicBezTo>
                    <a:pt x="3994" y="5685"/>
                    <a:pt x="4007" y="5685"/>
                    <a:pt x="4019" y="5685"/>
                  </a:cubicBezTo>
                  <a:cubicBezTo>
                    <a:pt x="5125" y="5685"/>
                    <a:pt x="6157" y="5244"/>
                    <a:pt x="6858" y="4598"/>
                  </a:cubicBezTo>
                  <a:cubicBezTo>
                    <a:pt x="7580" y="3961"/>
                    <a:pt x="8040" y="3184"/>
                    <a:pt x="8231" y="2483"/>
                  </a:cubicBezTo>
                  <a:cubicBezTo>
                    <a:pt x="8426" y="1778"/>
                    <a:pt x="8382" y="1173"/>
                    <a:pt x="8304" y="781"/>
                  </a:cubicBezTo>
                  <a:cubicBezTo>
                    <a:pt x="8261" y="582"/>
                    <a:pt x="8220" y="433"/>
                    <a:pt x="8181" y="334"/>
                  </a:cubicBezTo>
                  <a:cubicBezTo>
                    <a:pt x="8146" y="237"/>
                    <a:pt x="8125" y="186"/>
                    <a:pt x="8117" y="186"/>
                  </a:cubicBezTo>
                  <a:cubicBezTo>
                    <a:pt x="8116" y="186"/>
                    <a:pt x="8116" y="186"/>
                    <a:pt x="8116" y="186"/>
                  </a:cubicBezTo>
                  <a:cubicBezTo>
                    <a:pt x="8094" y="192"/>
                    <a:pt x="8165" y="403"/>
                    <a:pt x="8216" y="795"/>
                  </a:cubicBezTo>
                  <a:cubicBezTo>
                    <a:pt x="8289" y="1346"/>
                    <a:pt x="8241" y="1905"/>
                    <a:pt x="8076" y="2437"/>
                  </a:cubicBezTo>
                  <a:cubicBezTo>
                    <a:pt x="7874" y="3105"/>
                    <a:pt x="7422" y="3838"/>
                    <a:pt x="6720" y="4443"/>
                  </a:cubicBezTo>
                  <a:cubicBezTo>
                    <a:pt x="6043" y="5050"/>
                    <a:pt x="5065" y="5461"/>
                    <a:pt x="4013" y="5461"/>
                  </a:cubicBezTo>
                  <a:cubicBezTo>
                    <a:pt x="4002" y="5461"/>
                    <a:pt x="3991" y="5460"/>
                    <a:pt x="3980" y="5460"/>
                  </a:cubicBezTo>
                  <a:cubicBezTo>
                    <a:pt x="3969" y="5460"/>
                    <a:pt x="3958" y="5461"/>
                    <a:pt x="3947" y="5461"/>
                  </a:cubicBezTo>
                  <a:cubicBezTo>
                    <a:pt x="2896" y="5461"/>
                    <a:pt x="1913" y="5038"/>
                    <a:pt x="1284" y="4386"/>
                  </a:cubicBezTo>
                  <a:cubicBezTo>
                    <a:pt x="639" y="3726"/>
                    <a:pt x="337" y="2907"/>
                    <a:pt x="235" y="2221"/>
                  </a:cubicBezTo>
                  <a:cubicBezTo>
                    <a:pt x="140" y="1527"/>
                    <a:pt x="240" y="953"/>
                    <a:pt x="359" y="580"/>
                  </a:cubicBezTo>
                  <a:cubicBezTo>
                    <a:pt x="476" y="204"/>
                    <a:pt x="595" y="13"/>
                    <a:pt x="572" y="1"/>
                  </a:cubicBezTo>
                  <a:cubicBezTo>
                    <a:pt x="571" y="1"/>
                    <a:pt x="571" y="1"/>
                    <a:pt x="57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4" name="Google Shape;1776;p44"/>
            <p:cNvSpPr/>
            <p:nvPr/>
          </p:nvSpPr>
          <p:spPr>
            <a:xfrm>
              <a:off x="1135000" y="3330225"/>
              <a:ext cx="8125" cy="169700"/>
            </a:xfrm>
            <a:custGeom>
              <a:avLst/>
              <a:gdLst/>
              <a:ahLst/>
              <a:cxnLst/>
              <a:rect l="l" t="t" r="r" b="b"/>
              <a:pathLst>
                <a:path w="325" h="6788" extrusionOk="0">
                  <a:moveTo>
                    <a:pt x="73" y="1"/>
                  </a:moveTo>
                  <a:cubicBezTo>
                    <a:pt x="73" y="1"/>
                    <a:pt x="72" y="1"/>
                    <a:pt x="72" y="1"/>
                  </a:cubicBezTo>
                  <a:cubicBezTo>
                    <a:pt x="40" y="2"/>
                    <a:pt x="47" y="384"/>
                    <a:pt x="63" y="998"/>
                  </a:cubicBezTo>
                  <a:cubicBezTo>
                    <a:pt x="80" y="1612"/>
                    <a:pt x="100" y="2459"/>
                    <a:pt x="94" y="3394"/>
                  </a:cubicBezTo>
                  <a:cubicBezTo>
                    <a:pt x="88" y="4330"/>
                    <a:pt x="59" y="5177"/>
                    <a:pt x="36" y="5789"/>
                  </a:cubicBezTo>
                  <a:cubicBezTo>
                    <a:pt x="12" y="6403"/>
                    <a:pt x="0" y="6785"/>
                    <a:pt x="33" y="6788"/>
                  </a:cubicBezTo>
                  <a:cubicBezTo>
                    <a:pt x="33" y="6788"/>
                    <a:pt x="33" y="6788"/>
                    <a:pt x="33" y="6788"/>
                  </a:cubicBezTo>
                  <a:cubicBezTo>
                    <a:pt x="63" y="6788"/>
                    <a:pt x="130" y="6412"/>
                    <a:pt x="194" y="5801"/>
                  </a:cubicBezTo>
                  <a:cubicBezTo>
                    <a:pt x="259" y="5187"/>
                    <a:pt x="315" y="4337"/>
                    <a:pt x="320" y="3396"/>
                  </a:cubicBezTo>
                  <a:cubicBezTo>
                    <a:pt x="325" y="2455"/>
                    <a:pt x="279" y="1603"/>
                    <a:pt x="224" y="988"/>
                  </a:cubicBezTo>
                  <a:cubicBezTo>
                    <a:pt x="166" y="376"/>
                    <a:pt x="105" y="1"/>
                    <a:pt x="7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5" name="Google Shape;1777;p44"/>
            <p:cNvSpPr/>
            <p:nvPr/>
          </p:nvSpPr>
          <p:spPr>
            <a:xfrm>
              <a:off x="1114500" y="3335450"/>
              <a:ext cx="6600" cy="168600"/>
            </a:xfrm>
            <a:custGeom>
              <a:avLst/>
              <a:gdLst/>
              <a:ahLst/>
              <a:cxnLst/>
              <a:rect l="l" t="t" r="r" b="b"/>
              <a:pathLst>
                <a:path w="264" h="6744" extrusionOk="0">
                  <a:moveTo>
                    <a:pt x="70" y="0"/>
                  </a:moveTo>
                  <a:cubicBezTo>
                    <a:pt x="70" y="0"/>
                    <a:pt x="70" y="0"/>
                    <a:pt x="70" y="0"/>
                  </a:cubicBezTo>
                  <a:cubicBezTo>
                    <a:pt x="38" y="2"/>
                    <a:pt x="32" y="381"/>
                    <a:pt x="32" y="990"/>
                  </a:cubicBezTo>
                  <a:cubicBezTo>
                    <a:pt x="32" y="1688"/>
                    <a:pt x="33" y="2488"/>
                    <a:pt x="33" y="3372"/>
                  </a:cubicBezTo>
                  <a:cubicBezTo>
                    <a:pt x="24" y="4256"/>
                    <a:pt x="16" y="5056"/>
                    <a:pt x="8" y="5754"/>
                  </a:cubicBezTo>
                  <a:cubicBezTo>
                    <a:pt x="1" y="6363"/>
                    <a:pt x="5" y="6742"/>
                    <a:pt x="36" y="6743"/>
                  </a:cubicBezTo>
                  <a:cubicBezTo>
                    <a:pt x="36" y="6743"/>
                    <a:pt x="36" y="6743"/>
                    <a:pt x="36" y="6743"/>
                  </a:cubicBezTo>
                  <a:cubicBezTo>
                    <a:pt x="67" y="6743"/>
                    <a:pt x="120" y="6368"/>
                    <a:pt x="167" y="5759"/>
                  </a:cubicBezTo>
                  <a:cubicBezTo>
                    <a:pt x="215" y="5151"/>
                    <a:pt x="254" y="4307"/>
                    <a:pt x="259" y="3373"/>
                  </a:cubicBezTo>
                  <a:cubicBezTo>
                    <a:pt x="264" y="2439"/>
                    <a:pt x="231" y="1595"/>
                    <a:pt x="190" y="986"/>
                  </a:cubicBezTo>
                  <a:cubicBezTo>
                    <a:pt x="149" y="376"/>
                    <a:pt x="101" y="0"/>
                    <a:pt x="7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6" name="Google Shape;1778;p44"/>
            <p:cNvSpPr/>
            <p:nvPr/>
          </p:nvSpPr>
          <p:spPr>
            <a:xfrm>
              <a:off x="1377600" y="4606025"/>
              <a:ext cx="313050" cy="293950"/>
            </a:xfrm>
            <a:custGeom>
              <a:avLst/>
              <a:gdLst/>
              <a:ahLst/>
              <a:cxnLst/>
              <a:rect l="l" t="t" r="r" b="b"/>
              <a:pathLst>
                <a:path w="12522" h="11758" extrusionOk="0">
                  <a:moveTo>
                    <a:pt x="6497" y="1"/>
                  </a:moveTo>
                  <a:lnTo>
                    <a:pt x="1" y="167"/>
                  </a:lnTo>
                  <a:lnTo>
                    <a:pt x="1416" y="4227"/>
                  </a:lnTo>
                  <a:cubicBezTo>
                    <a:pt x="1416" y="4227"/>
                    <a:pt x="8545" y="11758"/>
                    <a:pt x="10917" y="11758"/>
                  </a:cubicBezTo>
                  <a:cubicBezTo>
                    <a:pt x="11012" y="11758"/>
                    <a:pt x="11098" y="11746"/>
                    <a:pt x="11177" y="11721"/>
                  </a:cubicBezTo>
                  <a:cubicBezTo>
                    <a:pt x="12522" y="11297"/>
                    <a:pt x="10597" y="9165"/>
                    <a:pt x="7324" y="2717"/>
                  </a:cubicBezTo>
                  <a:lnTo>
                    <a:pt x="6497" y="1"/>
                  </a:lnTo>
                  <a:close/>
                </a:path>
              </a:pathLst>
            </a:custGeom>
            <a:solidFill>
              <a:srgbClr val="E850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7" name="Google Shape;1779;p44"/>
            <p:cNvSpPr/>
            <p:nvPr/>
          </p:nvSpPr>
          <p:spPr>
            <a:xfrm>
              <a:off x="1395775" y="4661325"/>
              <a:ext cx="290875" cy="237050"/>
            </a:xfrm>
            <a:custGeom>
              <a:avLst/>
              <a:gdLst/>
              <a:ahLst/>
              <a:cxnLst/>
              <a:rect l="l" t="t" r="r" b="b"/>
              <a:pathLst>
                <a:path w="11635" h="9482" extrusionOk="0">
                  <a:moveTo>
                    <a:pt x="150" y="0"/>
                  </a:moveTo>
                  <a:cubicBezTo>
                    <a:pt x="100" y="0"/>
                    <a:pt x="50" y="2"/>
                    <a:pt x="1" y="7"/>
                  </a:cubicBezTo>
                  <a:lnTo>
                    <a:pt x="541" y="1830"/>
                  </a:lnTo>
                  <a:cubicBezTo>
                    <a:pt x="541" y="1830"/>
                    <a:pt x="5042" y="6279"/>
                    <a:pt x="6345" y="7279"/>
                  </a:cubicBezTo>
                  <a:cubicBezTo>
                    <a:pt x="7549" y="8200"/>
                    <a:pt x="9007" y="9481"/>
                    <a:pt x="10160" y="9481"/>
                  </a:cubicBezTo>
                  <a:cubicBezTo>
                    <a:pt x="10257" y="9481"/>
                    <a:pt x="10352" y="9472"/>
                    <a:pt x="10444" y="9453"/>
                  </a:cubicBezTo>
                  <a:cubicBezTo>
                    <a:pt x="11635" y="9207"/>
                    <a:pt x="10588" y="8120"/>
                    <a:pt x="10588" y="8120"/>
                  </a:cubicBezTo>
                  <a:lnTo>
                    <a:pt x="10588" y="8120"/>
                  </a:lnTo>
                  <a:cubicBezTo>
                    <a:pt x="10588" y="8120"/>
                    <a:pt x="10328" y="8763"/>
                    <a:pt x="9858" y="8763"/>
                  </a:cubicBezTo>
                  <a:cubicBezTo>
                    <a:pt x="9806" y="8763"/>
                    <a:pt x="9752" y="8756"/>
                    <a:pt x="9695" y="8738"/>
                  </a:cubicBezTo>
                  <a:cubicBezTo>
                    <a:pt x="9124" y="8562"/>
                    <a:pt x="8053" y="8111"/>
                    <a:pt x="5591" y="5901"/>
                  </a:cubicBezTo>
                  <a:cubicBezTo>
                    <a:pt x="3130" y="3692"/>
                    <a:pt x="2730" y="3169"/>
                    <a:pt x="2730" y="3169"/>
                  </a:cubicBezTo>
                  <a:cubicBezTo>
                    <a:pt x="2730" y="3169"/>
                    <a:pt x="2849" y="2040"/>
                    <a:pt x="2374" y="1421"/>
                  </a:cubicBezTo>
                  <a:cubicBezTo>
                    <a:pt x="1920" y="835"/>
                    <a:pt x="1077" y="0"/>
                    <a:pt x="1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8" name="Google Shape;1780;p44"/>
            <p:cNvSpPr/>
            <p:nvPr/>
          </p:nvSpPr>
          <p:spPr>
            <a:xfrm>
              <a:off x="1407150" y="4686975"/>
              <a:ext cx="253475" cy="194250"/>
            </a:xfrm>
            <a:custGeom>
              <a:avLst/>
              <a:gdLst/>
              <a:ahLst/>
              <a:cxnLst/>
              <a:rect l="l" t="t" r="r" b="b"/>
              <a:pathLst>
                <a:path w="10139" h="7770" extrusionOk="0">
                  <a:moveTo>
                    <a:pt x="4" y="0"/>
                  </a:moveTo>
                  <a:cubicBezTo>
                    <a:pt x="4" y="0"/>
                    <a:pt x="4" y="0"/>
                    <a:pt x="4" y="0"/>
                  </a:cubicBezTo>
                  <a:cubicBezTo>
                    <a:pt x="1" y="5"/>
                    <a:pt x="29" y="42"/>
                    <a:pt x="85" y="111"/>
                  </a:cubicBezTo>
                  <a:lnTo>
                    <a:pt x="334" y="407"/>
                  </a:lnTo>
                  <a:cubicBezTo>
                    <a:pt x="554" y="663"/>
                    <a:pt x="879" y="1025"/>
                    <a:pt x="1290" y="1466"/>
                  </a:cubicBezTo>
                  <a:cubicBezTo>
                    <a:pt x="2366" y="2610"/>
                    <a:pt x="3504" y="3695"/>
                    <a:pt x="4697" y="4717"/>
                  </a:cubicBezTo>
                  <a:cubicBezTo>
                    <a:pt x="6100" y="5906"/>
                    <a:pt x="7413" y="6928"/>
                    <a:pt x="8450" y="7564"/>
                  </a:cubicBezTo>
                  <a:cubicBezTo>
                    <a:pt x="8702" y="7693"/>
                    <a:pt x="8958" y="7770"/>
                    <a:pt x="9191" y="7770"/>
                  </a:cubicBezTo>
                  <a:cubicBezTo>
                    <a:pt x="9209" y="7770"/>
                    <a:pt x="9228" y="7769"/>
                    <a:pt x="9246" y="7768"/>
                  </a:cubicBezTo>
                  <a:cubicBezTo>
                    <a:pt x="9494" y="7755"/>
                    <a:pt x="9697" y="7674"/>
                    <a:pt x="9837" y="7574"/>
                  </a:cubicBezTo>
                  <a:cubicBezTo>
                    <a:pt x="9948" y="7499"/>
                    <a:pt x="10037" y="7398"/>
                    <a:pt x="10096" y="7279"/>
                  </a:cubicBezTo>
                  <a:cubicBezTo>
                    <a:pt x="10118" y="7238"/>
                    <a:pt x="10133" y="7194"/>
                    <a:pt x="10138" y="7148"/>
                  </a:cubicBezTo>
                  <a:cubicBezTo>
                    <a:pt x="10138" y="7148"/>
                    <a:pt x="10138" y="7148"/>
                    <a:pt x="10137" y="7148"/>
                  </a:cubicBezTo>
                  <a:cubicBezTo>
                    <a:pt x="10122" y="7148"/>
                    <a:pt x="10084" y="7356"/>
                    <a:pt x="9811" y="7535"/>
                  </a:cubicBezTo>
                  <a:cubicBezTo>
                    <a:pt x="9673" y="7631"/>
                    <a:pt x="9468" y="7696"/>
                    <a:pt x="9231" y="7696"/>
                  </a:cubicBezTo>
                  <a:cubicBezTo>
                    <a:pt x="9003" y="7696"/>
                    <a:pt x="8745" y="7636"/>
                    <a:pt x="8490" y="7486"/>
                  </a:cubicBezTo>
                  <a:cubicBezTo>
                    <a:pt x="7487" y="6846"/>
                    <a:pt x="6172" y="5806"/>
                    <a:pt x="4776" y="4623"/>
                  </a:cubicBezTo>
                  <a:cubicBezTo>
                    <a:pt x="3381" y="3429"/>
                    <a:pt x="2193" y="2266"/>
                    <a:pt x="1353" y="1406"/>
                  </a:cubicBezTo>
                  <a:lnTo>
                    <a:pt x="371" y="373"/>
                  </a:lnTo>
                  <a:lnTo>
                    <a:pt x="104" y="93"/>
                  </a:lnTo>
                  <a:cubicBezTo>
                    <a:pt x="45" y="32"/>
                    <a:pt x="10" y="0"/>
                    <a:pt x="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9" name="Google Shape;1781;p44"/>
            <p:cNvSpPr/>
            <p:nvPr/>
          </p:nvSpPr>
          <p:spPr>
            <a:xfrm>
              <a:off x="1560525" y="4796300"/>
              <a:ext cx="68800" cy="56100"/>
            </a:xfrm>
            <a:custGeom>
              <a:avLst/>
              <a:gdLst/>
              <a:ahLst/>
              <a:cxnLst/>
              <a:rect l="l" t="t" r="r" b="b"/>
              <a:pathLst>
                <a:path w="2752" h="2244" extrusionOk="0">
                  <a:moveTo>
                    <a:pt x="2498" y="0"/>
                  </a:moveTo>
                  <a:cubicBezTo>
                    <a:pt x="2411" y="0"/>
                    <a:pt x="2305" y="8"/>
                    <a:pt x="2183" y="30"/>
                  </a:cubicBezTo>
                  <a:cubicBezTo>
                    <a:pt x="1835" y="88"/>
                    <a:pt x="1372" y="276"/>
                    <a:pt x="946" y="605"/>
                  </a:cubicBezTo>
                  <a:cubicBezTo>
                    <a:pt x="515" y="927"/>
                    <a:pt x="224" y="1348"/>
                    <a:pt x="115" y="1686"/>
                  </a:cubicBezTo>
                  <a:cubicBezTo>
                    <a:pt x="1" y="2022"/>
                    <a:pt x="12" y="2244"/>
                    <a:pt x="23" y="2244"/>
                  </a:cubicBezTo>
                  <a:cubicBezTo>
                    <a:pt x="23" y="2244"/>
                    <a:pt x="23" y="2244"/>
                    <a:pt x="23" y="2244"/>
                  </a:cubicBezTo>
                  <a:cubicBezTo>
                    <a:pt x="45" y="2244"/>
                    <a:pt x="68" y="2028"/>
                    <a:pt x="196" y="1717"/>
                  </a:cubicBezTo>
                  <a:cubicBezTo>
                    <a:pt x="322" y="1403"/>
                    <a:pt x="604" y="1015"/>
                    <a:pt x="1023" y="704"/>
                  </a:cubicBezTo>
                  <a:cubicBezTo>
                    <a:pt x="1434" y="385"/>
                    <a:pt x="1871" y="193"/>
                    <a:pt x="2202" y="115"/>
                  </a:cubicBezTo>
                  <a:cubicBezTo>
                    <a:pt x="2532" y="33"/>
                    <a:pt x="2748" y="56"/>
                    <a:pt x="2750" y="34"/>
                  </a:cubicBezTo>
                  <a:cubicBezTo>
                    <a:pt x="2751" y="26"/>
                    <a:pt x="2659" y="0"/>
                    <a:pt x="249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0" name="Google Shape;1782;p44"/>
            <p:cNvSpPr/>
            <p:nvPr/>
          </p:nvSpPr>
          <p:spPr>
            <a:xfrm>
              <a:off x="1395850" y="4662625"/>
              <a:ext cx="71425" cy="99125"/>
            </a:xfrm>
            <a:custGeom>
              <a:avLst/>
              <a:gdLst/>
              <a:ahLst/>
              <a:cxnLst/>
              <a:rect l="l" t="t" r="r" b="b"/>
              <a:pathLst>
                <a:path w="2857" h="3965" extrusionOk="0">
                  <a:moveTo>
                    <a:pt x="125" y="0"/>
                  </a:moveTo>
                  <a:cubicBezTo>
                    <a:pt x="46" y="0"/>
                    <a:pt x="3" y="6"/>
                    <a:pt x="2" y="11"/>
                  </a:cubicBezTo>
                  <a:cubicBezTo>
                    <a:pt x="1" y="36"/>
                    <a:pt x="313" y="27"/>
                    <a:pt x="769" y="201"/>
                  </a:cubicBezTo>
                  <a:cubicBezTo>
                    <a:pt x="1221" y="367"/>
                    <a:pt x="1805" y="756"/>
                    <a:pt x="2206" y="1381"/>
                  </a:cubicBezTo>
                  <a:cubicBezTo>
                    <a:pt x="2616" y="2005"/>
                    <a:pt x="2745" y="2687"/>
                    <a:pt x="2733" y="3171"/>
                  </a:cubicBezTo>
                  <a:cubicBezTo>
                    <a:pt x="2727" y="3660"/>
                    <a:pt x="2661" y="3961"/>
                    <a:pt x="2683" y="3964"/>
                  </a:cubicBezTo>
                  <a:cubicBezTo>
                    <a:pt x="2683" y="3964"/>
                    <a:pt x="2684" y="3964"/>
                    <a:pt x="2684" y="3964"/>
                  </a:cubicBezTo>
                  <a:cubicBezTo>
                    <a:pt x="2693" y="3964"/>
                    <a:pt x="2715" y="3891"/>
                    <a:pt x="2745" y="3757"/>
                  </a:cubicBezTo>
                  <a:cubicBezTo>
                    <a:pt x="2786" y="3565"/>
                    <a:pt x="2811" y="3369"/>
                    <a:pt x="2820" y="3174"/>
                  </a:cubicBezTo>
                  <a:cubicBezTo>
                    <a:pt x="2857" y="2678"/>
                    <a:pt x="2735" y="1958"/>
                    <a:pt x="2310" y="1314"/>
                  </a:cubicBezTo>
                  <a:cubicBezTo>
                    <a:pt x="1893" y="662"/>
                    <a:pt x="1272" y="270"/>
                    <a:pt x="798" y="118"/>
                  </a:cubicBezTo>
                  <a:cubicBezTo>
                    <a:pt x="611" y="54"/>
                    <a:pt x="416" y="16"/>
                    <a:pt x="219" y="2"/>
                  </a:cubicBezTo>
                  <a:cubicBezTo>
                    <a:pt x="184" y="1"/>
                    <a:pt x="152" y="0"/>
                    <a:pt x="12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1" name="Google Shape;1783;p44"/>
            <p:cNvSpPr/>
            <p:nvPr/>
          </p:nvSpPr>
          <p:spPr>
            <a:xfrm>
              <a:off x="1389500" y="4626700"/>
              <a:ext cx="23275" cy="64375"/>
            </a:xfrm>
            <a:custGeom>
              <a:avLst/>
              <a:gdLst/>
              <a:ahLst/>
              <a:cxnLst/>
              <a:rect l="l" t="t" r="r" b="b"/>
              <a:pathLst>
                <a:path w="931" h="2575" extrusionOk="0">
                  <a:moveTo>
                    <a:pt x="31" y="0"/>
                  </a:moveTo>
                  <a:cubicBezTo>
                    <a:pt x="31" y="0"/>
                    <a:pt x="30" y="0"/>
                    <a:pt x="30" y="0"/>
                  </a:cubicBezTo>
                  <a:cubicBezTo>
                    <a:pt x="1" y="15"/>
                    <a:pt x="215" y="580"/>
                    <a:pt x="416" y="1301"/>
                  </a:cubicBezTo>
                  <a:cubicBezTo>
                    <a:pt x="613" y="2016"/>
                    <a:pt x="861" y="2575"/>
                    <a:pt x="902" y="2575"/>
                  </a:cubicBezTo>
                  <a:cubicBezTo>
                    <a:pt x="902" y="2575"/>
                    <a:pt x="903" y="2575"/>
                    <a:pt x="904" y="2574"/>
                  </a:cubicBezTo>
                  <a:cubicBezTo>
                    <a:pt x="930" y="2561"/>
                    <a:pt x="733" y="1993"/>
                    <a:pt x="535" y="1268"/>
                  </a:cubicBezTo>
                  <a:cubicBezTo>
                    <a:pt x="334" y="550"/>
                    <a:pt x="69" y="0"/>
                    <a:pt x="3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2" name="Google Shape;1784;p44"/>
            <p:cNvSpPr/>
            <p:nvPr/>
          </p:nvSpPr>
          <p:spPr>
            <a:xfrm>
              <a:off x="1524150" y="4687650"/>
              <a:ext cx="41100" cy="14550"/>
            </a:xfrm>
            <a:custGeom>
              <a:avLst/>
              <a:gdLst/>
              <a:ahLst/>
              <a:cxnLst/>
              <a:rect l="l" t="t" r="r" b="b"/>
              <a:pathLst>
                <a:path w="1644" h="582" extrusionOk="0">
                  <a:moveTo>
                    <a:pt x="1471" y="1"/>
                  </a:moveTo>
                  <a:cubicBezTo>
                    <a:pt x="1309" y="1"/>
                    <a:pt x="1051" y="29"/>
                    <a:pt x="771" y="125"/>
                  </a:cubicBezTo>
                  <a:cubicBezTo>
                    <a:pt x="303" y="283"/>
                    <a:pt x="1" y="555"/>
                    <a:pt x="21" y="578"/>
                  </a:cubicBezTo>
                  <a:cubicBezTo>
                    <a:pt x="22" y="580"/>
                    <a:pt x="25" y="581"/>
                    <a:pt x="28" y="581"/>
                  </a:cubicBezTo>
                  <a:cubicBezTo>
                    <a:pt x="82" y="581"/>
                    <a:pt x="393" y="383"/>
                    <a:pt x="811" y="242"/>
                  </a:cubicBezTo>
                  <a:cubicBezTo>
                    <a:pt x="1256" y="88"/>
                    <a:pt x="1644" y="63"/>
                    <a:pt x="1642" y="26"/>
                  </a:cubicBezTo>
                  <a:cubicBezTo>
                    <a:pt x="1643" y="13"/>
                    <a:pt x="1579" y="1"/>
                    <a:pt x="147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3" name="Google Shape;1785;p44"/>
            <p:cNvSpPr/>
            <p:nvPr/>
          </p:nvSpPr>
          <p:spPr>
            <a:xfrm>
              <a:off x="1536225" y="4704750"/>
              <a:ext cx="34400" cy="12775"/>
            </a:xfrm>
            <a:custGeom>
              <a:avLst/>
              <a:gdLst/>
              <a:ahLst/>
              <a:cxnLst/>
              <a:rect l="l" t="t" r="r" b="b"/>
              <a:pathLst>
                <a:path w="1376" h="511" extrusionOk="0">
                  <a:moveTo>
                    <a:pt x="1140" y="0"/>
                  </a:moveTo>
                  <a:cubicBezTo>
                    <a:pt x="1006" y="0"/>
                    <a:pt x="826" y="21"/>
                    <a:pt x="634" y="88"/>
                  </a:cubicBezTo>
                  <a:cubicBezTo>
                    <a:pt x="234" y="226"/>
                    <a:pt x="1" y="489"/>
                    <a:pt x="26" y="508"/>
                  </a:cubicBezTo>
                  <a:cubicBezTo>
                    <a:pt x="27" y="510"/>
                    <a:pt x="29" y="511"/>
                    <a:pt x="33" y="511"/>
                  </a:cubicBezTo>
                  <a:cubicBezTo>
                    <a:pt x="81" y="511"/>
                    <a:pt x="326" y="323"/>
                    <a:pt x="675" y="204"/>
                  </a:cubicBezTo>
                  <a:cubicBezTo>
                    <a:pt x="1043" y="74"/>
                    <a:pt x="1371" y="76"/>
                    <a:pt x="1372" y="40"/>
                  </a:cubicBezTo>
                  <a:cubicBezTo>
                    <a:pt x="1375" y="24"/>
                    <a:pt x="1284" y="0"/>
                    <a:pt x="114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4" name="Google Shape;1786;p44"/>
            <p:cNvSpPr/>
            <p:nvPr/>
          </p:nvSpPr>
          <p:spPr>
            <a:xfrm>
              <a:off x="1551275" y="4724525"/>
              <a:ext cx="35400" cy="13825"/>
            </a:xfrm>
            <a:custGeom>
              <a:avLst/>
              <a:gdLst/>
              <a:ahLst/>
              <a:cxnLst/>
              <a:rect l="l" t="t" r="r" b="b"/>
              <a:pathLst>
                <a:path w="1416" h="553" extrusionOk="0">
                  <a:moveTo>
                    <a:pt x="1027" y="1"/>
                  </a:moveTo>
                  <a:cubicBezTo>
                    <a:pt x="911" y="1"/>
                    <a:pt x="776" y="18"/>
                    <a:pt x="634" y="67"/>
                  </a:cubicBezTo>
                  <a:cubicBezTo>
                    <a:pt x="203" y="209"/>
                    <a:pt x="1" y="539"/>
                    <a:pt x="32" y="551"/>
                  </a:cubicBezTo>
                  <a:cubicBezTo>
                    <a:pt x="33" y="552"/>
                    <a:pt x="34" y="553"/>
                    <a:pt x="36" y="553"/>
                  </a:cubicBezTo>
                  <a:cubicBezTo>
                    <a:pt x="78" y="553"/>
                    <a:pt x="301" y="305"/>
                    <a:pt x="672" y="184"/>
                  </a:cubicBezTo>
                  <a:cubicBezTo>
                    <a:pt x="893" y="107"/>
                    <a:pt x="1099" y="98"/>
                    <a:pt x="1236" y="98"/>
                  </a:cubicBezTo>
                  <a:cubicBezTo>
                    <a:pt x="1274" y="98"/>
                    <a:pt x="1307" y="99"/>
                    <a:pt x="1333" y="99"/>
                  </a:cubicBezTo>
                  <a:cubicBezTo>
                    <a:pt x="1377" y="99"/>
                    <a:pt x="1402" y="97"/>
                    <a:pt x="1404" y="87"/>
                  </a:cubicBezTo>
                  <a:cubicBezTo>
                    <a:pt x="1415" y="69"/>
                    <a:pt x="1259" y="1"/>
                    <a:pt x="102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5" name="Google Shape;1787;p44"/>
            <p:cNvSpPr/>
            <p:nvPr/>
          </p:nvSpPr>
          <p:spPr>
            <a:xfrm>
              <a:off x="1486950" y="4644425"/>
              <a:ext cx="65850" cy="38400"/>
            </a:xfrm>
            <a:custGeom>
              <a:avLst/>
              <a:gdLst/>
              <a:ahLst/>
              <a:cxnLst/>
              <a:rect l="l" t="t" r="r" b="b"/>
              <a:pathLst>
                <a:path w="2634" h="1536" extrusionOk="0">
                  <a:moveTo>
                    <a:pt x="427" y="123"/>
                  </a:moveTo>
                  <a:cubicBezTo>
                    <a:pt x="444" y="123"/>
                    <a:pt x="460" y="124"/>
                    <a:pt x="475" y="127"/>
                  </a:cubicBezTo>
                  <a:cubicBezTo>
                    <a:pt x="643" y="149"/>
                    <a:pt x="788" y="260"/>
                    <a:pt x="925" y="365"/>
                  </a:cubicBezTo>
                  <a:cubicBezTo>
                    <a:pt x="1199" y="575"/>
                    <a:pt x="1436" y="777"/>
                    <a:pt x="1630" y="954"/>
                  </a:cubicBezTo>
                  <a:cubicBezTo>
                    <a:pt x="1824" y="1131"/>
                    <a:pt x="1976" y="1281"/>
                    <a:pt x="2081" y="1384"/>
                  </a:cubicBezTo>
                  <a:lnTo>
                    <a:pt x="2081" y="1384"/>
                  </a:lnTo>
                  <a:cubicBezTo>
                    <a:pt x="1996" y="1364"/>
                    <a:pt x="1904" y="1341"/>
                    <a:pt x="1804" y="1313"/>
                  </a:cubicBezTo>
                  <a:cubicBezTo>
                    <a:pt x="1509" y="1231"/>
                    <a:pt x="1221" y="1127"/>
                    <a:pt x="944" y="1002"/>
                  </a:cubicBezTo>
                  <a:cubicBezTo>
                    <a:pt x="787" y="932"/>
                    <a:pt x="624" y="851"/>
                    <a:pt x="462" y="758"/>
                  </a:cubicBezTo>
                  <a:cubicBezTo>
                    <a:pt x="312" y="670"/>
                    <a:pt x="145" y="535"/>
                    <a:pt x="133" y="374"/>
                  </a:cubicBezTo>
                  <a:cubicBezTo>
                    <a:pt x="121" y="224"/>
                    <a:pt x="279" y="123"/>
                    <a:pt x="427" y="123"/>
                  </a:cubicBezTo>
                  <a:close/>
                  <a:moveTo>
                    <a:pt x="424" y="1"/>
                  </a:moveTo>
                  <a:cubicBezTo>
                    <a:pt x="232" y="1"/>
                    <a:pt x="1" y="137"/>
                    <a:pt x="11" y="379"/>
                  </a:cubicBezTo>
                  <a:cubicBezTo>
                    <a:pt x="41" y="633"/>
                    <a:pt x="242" y="761"/>
                    <a:pt x="402" y="863"/>
                  </a:cubicBezTo>
                  <a:cubicBezTo>
                    <a:pt x="835" y="1103"/>
                    <a:pt x="1301" y="1282"/>
                    <a:pt x="1782" y="1397"/>
                  </a:cubicBezTo>
                  <a:cubicBezTo>
                    <a:pt x="1911" y="1427"/>
                    <a:pt x="2041" y="1452"/>
                    <a:pt x="2171" y="1471"/>
                  </a:cubicBezTo>
                  <a:lnTo>
                    <a:pt x="2171" y="1471"/>
                  </a:lnTo>
                  <a:cubicBezTo>
                    <a:pt x="2215" y="1513"/>
                    <a:pt x="2241" y="1536"/>
                    <a:pt x="2249" y="1536"/>
                  </a:cubicBezTo>
                  <a:cubicBezTo>
                    <a:pt x="2250" y="1536"/>
                    <a:pt x="2250" y="1535"/>
                    <a:pt x="2251" y="1535"/>
                  </a:cubicBezTo>
                  <a:cubicBezTo>
                    <a:pt x="2254" y="1533"/>
                    <a:pt x="2242" y="1513"/>
                    <a:pt x="2216" y="1477"/>
                  </a:cubicBezTo>
                  <a:lnTo>
                    <a:pt x="2216" y="1477"/>
                  </a:lnTo>
                  <a:cubicBezTo>
                    <a:pt x="2277" y="1486"/>
                    <a:pt x="2339" y="1493"/>
                    <a:pt x="2400" y="1498"/>
                  </a:cubicBezTo>
                  <a:cubicBezTo>
                    <a:pt x="2482" y="1506"/>
                    <a:pt x="2544" y="1510"/>
                    <a:pt x="2583" y="1510"/>
                  </a:cubicBezTo>
                  <a:cubicBezTo>
                    <a:pt x="2614" y="1510"/>
                    <a:pt x="2631" y="1507"/>
                    <a:pt x="2631" y="1504"/>
                  </a:cubicBezTo>
                  <a:cubicBezTo>
                    <a:pt x="2633" y="1489"/>
                    <a:pt x="2455" y="1467"/>
                    <a:pt x="2157" y="1401"/>
                  </a:cubicBezTo>
                  <a:lnTo>
                    <a:pt x="2157" y="1401"/>
                  </a:lnTo>
                  <a:cubicBezTo>
                    <a:pt x="2145" y="1385"/>
                    <a:pt x="2131" y="1368"/>
                    <a:pt x="2116" y="1350"/>
                  </a:cubicBezTo>
                  <a:cubicBezTo>
                    <a:pt x="2020" y="1235"/>
                    <a:pt x="1876" y="1077"/>
                    <a:pt x="1690" y="890"/>
                  </a:cubicBezTo>
                  <a:cubicBezTo>
                    <a:pt x="1469" y="673"/>
                    <a:pt x="1237" y="468"/>
                    <a:pt x="994" y="274"/>
                  </a:cubicBezTo>
                  <a:cubicBezTo>
                    <a:pt x="859" y="169"/>
                    <a:pt x="704" y="39"/>
                    <a:pt x="490" y="6"/>
                  </a:cubicBezTo>
                  <a:cubicBezTo>
                    <a:pt x="469" y="3"/>
                    <a:pt x="447" y="1"/>
                    <a:pt x="4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6" name="Google Shape;1788;p44"/>
            <p:cNvSpPr/>
            <p:nvPr/>
          </p:nvSpPr>
          <p:spPr>
            <a:xfrm>
              <a:off x="1542400" y="4622475"/>
              <a:ext cx="28075" cy="58325"/>
            </a:xfrm>
            <a:custGeom>
              <a:avLst/>
              <a:gdLst/>
              <a:ahLst/>
              <a:cxnLst/>
              <a:rect l="l" t="t" r="r" b="b"/>
              <a:pathLst>
                <a:path w="1123" h="2333" extrusionOk="0">
                  <a:moveTo>
                    <a:pt x="756" y="123"/>
                  </a:moveTo>
                  <a:cubicBezTo>
                    <a:pt x="782" y="123"/>
                    <a:pt x="808" y="128"/>
                    <a:pt x="834" y="140"/>
                  </a:cubicBezTo>
                  <a:cubicBezTo>
                    <a:pt x="965" y="196"/>
                    <a:pt x="1005" y="385"/>
                    <a:pt x="1002" y="541"/>
                  </a:cubicBezTo>
                  <a:cubicBezTo>
                    <a:pt x="993" y="701"/>
                    <a:pt x="965" y="860"/>
                    <a:pt x="917" y="1011"/>
                  </a:cubicBezTo>
                  <a:cubicBezTo>
                    <a:pt x="824" y="1306"/>
                    <a:pt x="677" y="1550"/>
                    <a:pt x="542" y="1742"/>
                  </a:cubicBezTo>
                  <a:cubicBezTo>
                    <a:pt x="304" y="2066"/>
                    <a:pt x="103" y="2254"/>
                    <a:pt x="57" y="2313"/>
                  </a:cubicBezTo>
                  <a:lnTo>
                    <a:pt x="57" y="2313"/>
                  </a:lnTo>
                  <a:cubicBezTo>
                    <a:pt x="69" y="2240"/>
                    <a:pt x="71" y="1964"/>
                    <a:pt x="96" y="1560"/>
                  </a:cubicBezTo>
                  <a:cubicBezTo>
                    <a:pt x="113" y="1324"/>
                    <a:pt x="146" y="1042"/>
                    <a:pt x="247" y="749"/>
                  </a:cubicBezTo>
                  <a:cubicBezTo>
                    <a:pt x="298" y="605"/>
                    <a:pt x="364" y="453"/>
                    <a:pt x="458" y="324"/>
                  </a:cubicBezTo>
                  <a:cubicBezTo>
                    <a:pt x="536" y="218"/>
                    <a:pt x="645" y="123"/>
                    <a:pt x="756" y="123"/>
                  </a:cubicBezTo>
                  <a:close/>
                  <a:moveTo>
                    <a:pt x="755" y="0"/>
                  </a:moveTo>
                  <a:cubicBezTo>
                    <a:pt x="580" y="0"/>
                    <a:pt x="439" y="142"/>
                    <a:pt x="362" y="252"/>
                  </a:cubicBezTo>
                  <a:cubicBezTo>
                    <a:pt x="256" y="403"/>
                    <a:pt x="191" y="560"/>
                    <a:pt x="138" y="714"/>
                  </a:cubicBezTo>
                  <a:cubicBezTo>
                    <a:pt x="39" y="1024"/>
                    <a:pt x="15" y="1315"/>
                    <a:pt x="8" y="1556"/>
                  </a:cubicBezTo>
                  <a:cubicBezTo>
                    <a:pt x="0" y="1796"/>
                    <a:pt x="12" y="1992"/>
                    <a:pt x="21" y="2125"/>
                  </a:cubicBezTo>
                  <a:cubicBezTo>
                    <a:pt x="29" y="2250"/>
                    <a:pt x="37" y="2322"/>
                    <a:pt x="47" y="2331"/>
                  </a:cubicBezTo>
                  <a:lnTo>
                    <a:pt x="47" y="2331"/>
                  </a:lnTo>
                  <a:cubicBezTo>
                    <a:pt x="47" y="2332"/>
                    <a:pt x="47" y="2332"/>
                    <a:pt x="47" y="2332"/>
                  </a:cubicBezTo>
                  <a:cubicBezTo>
                    <a:pt x="48" y="2333"/>
                    <a:pt x="48" y="2333"/>
                    <a:pt x="49" y="2333"/>
                  </a:cubicBezTo>
                  <a:cubicBezTo>
                    <a:pt x="61" y="2333"/>
                    <a:pt x="121" y="2292"/>
                    <a:pt x="218" y="2209"/>
                  </a:cubicBezTo>
                  <a:cubicBezTo>
                    <a:pt x="360" y="2083"/>
                    <a:pt x="492" y="1943"/>
                    <a:pt x="611" y="1793"/>
                  </a:cubicBezTo>
                  <a:cubicBezTo>
                    <a:pt x="759" y="1602"/>
                    <a:pt x="921" y="1356"/>
                    <a:pt x="1024" y="1046"/>
                  </a:cubicBezTo>
                  <a:cubicBezTo>
                    <a:pt x="1080" y="884"/>
                    <a:pt x="1112" y="716"/>
                    <a:pt x="1122" y="544"/>
                  </a:cubicBezTo>
                  <a:cubicBezTo>
                    <a:pt x="1122" y="373"/>
                    <a:pt x="1102" y="134"/>
                    <a:pt x="881" y="25"/>
                  </a:cubicBezTo>
                  <a:cubicBezTo>
                    <a:pt x="838" y="8"/>
                    <a:pt x="795" y="0"/>
                    <a:pt x="75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7" name="Google Shape;1789;p44"/>
            <p:cNvSpPr/>
            <p:nvPr/>
          </p:nvSpPr>
          <p:spPr>
            <a:xfrm>
              <a:off x="1659125" y="4566050"/>
              <a:ext cx="369925" cy="125950"/>
            </a:xfrm>
            <a:custGeom>
              <a:avLst/>
              <a:gdLst/>
              <a:ahLst/>
              <a:cxnLst/>
              <a:rect l="l" t="t" r="r" b="b"/>
              <a:pathLst>
                <a:path w="14797" h="5038" extrusionOk="0">
                  <a:moveTo>
                    <a:pt x="7752" y="1"/>
                  </a:moveTo>
                  <a:lnTo>
                    <a:pt x="1" y="143"/>
                  </a:lnTo>
                  <a:lnTo>
                    <a:pt x="26" y="4710"/>
                  </a:lnTo>
                  <a:lnTo>
                    <a:pt x="519" y="4745"/>
                  </a:lnTo>
                  <a:cubicBezTo>
                    <a:pt x="1982" y="4833"/>
                    <a:pt x="6461" y="5038"/>
                    <a:pt x="9718" y="5038"/>
                  </a:cubicBezTo>
                  <a:cubicBezTo>
                    <a:pt x="11344" y="5038"/>
                    <a:pt x="12665" y="4987"/>
                    <a:pt x="13154" y="4845"/>
                  </a:cubicBezTo>
                  <a:cubicBezTo>
                    <a:pt x="14796" y="4368"/>
                    <a:pt x="8046" y="2835"/>
                    <a:pt x="8046" y="2835"/>
                  </a:cubicBezTo>
                  <a:lnTo>
                    <a:pt x="7752" y="1"/>
                  </a:lnTo>
                  <a:close/>
                </a:path>
              </a:pathLst>
            </a:custGeom>
            <a:solidFill>
              <a:srgbClr val="E850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8" name="Google Shape;1790;p44"/>
            <p:cNvSpPr/>
            <p:nvPr/>
          </p:nvSpPr>
          <p:spPr>
            <a:xfrm>
              <a:off x="1659450" y="4625725"/>
              <a:ext cx="72475" cy="57025"/>
            </a:xfrm>
            <a:custGeom>
              <a:avLst/>
              <a:gdLst/>
              <a:ahLst/>
              <a:cxnLst/>
              <a:rect l="l" t="t" r="r" b="b"/>
              <a:pathLst>
                <a:path w="2899" h="2281" extrusionOk="0">
                  <a:moveTo>
                    <a:pt x="419" y="1"/>
                  </a:moveTo>
                  <a:cubicBezTo>
                    <a:pt x="290" y="1"/>
                    <a:pt x="151" y="9"/>
                    <a:pt x="1" y="26"/>
                  </a:cubicBezTo>
                  <a:lnTo>
                    <a:pt x="23" y="2213"/>
                  </a:lnTo>
                  <a:lnTo>
                    <a:pt x="2898" y="2280"/>
                  </a:lnTo>
                  <a:cubicBezTo>
                    <a:pt x="2789" y="1628"/>
                    <a:pt x="2475" y="972"/>
                    <a:pt x="1945" y="564"/>
                  </a:cubicBezTo>
                  <a:cubicBezTo>
                    <a:pt x="1501" y="220"/>
                    <a:pt x="1086" y="1"/>
                    <a:pt x="41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9" name="Google Shape;1791;p44"/>
            <p:cNvSpPr/>
            <p:nvPr/>
          </p:nvSpPr>
          <p:spPr>
            <a:xfrm>
              <a:off x="1659800" y="4658525"/>
              <a:ext cx="342050" cy="33050"/>
            </a:xfrm>
            <a:custGeom>
              <a:avLst/>
              <a:gdLst/>
              <a:ahLst/>
              <a:cxnLst/>
              <a:rect l="l" t="t" r="r" b="b"/>
              <a:pathLst>
                <a:path w="13682" h="1322" extrusionOk="0">
                  <a:moveTo>
                    <a:pt x="11317" y="0"/>
                  </a:moveTo>
                  <a:cubicBezTo>
                    <a:pt x="10853" y="17"/>
                    <a:pt x="10606" y="999"/>
                    <a:pt x="10606" y="999"/>
                  </a:cubicBezTo>
                  <a:lnTo>
                    <a:pt x="13" y="837"/>
                  </a:lnTo>
                  <a:lnTo>
                    <a:pt x="0" y="1011"/>
                  </a:lnTo>
                  <a:cubicBezTo>
                    <a:pt x="2157" y="1211"/>
                    <a:pt x="5788" y="1321"/>
                    <a:pt x="8725" y="1321"/>
                  </a:cubicBezTo>
                  <a:cubicBezTo>
                    <a:pt x="11240" y="1321"/>
                    <a:pt x="13245" y="1240"/>
                    <a:pt x="13383" y="1065"/>
                  </a:cubicBezTo>
                  <a:cubicBezTo>
                    <a:pt x="13681" y="685"/>
                    <a:pt x="11317" y="0"/>
                    <a:pt x="113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0" name="Google Shape;1792;p44"/>
            <p:cNvSpPr/>
            <p:nvPr/>
          </p:nvSpPr>
          <p:spPr>
            <a:xfrm>
              <a:off x="1657000" y="4679200"/>
              <a:ext cx="337450" cy="5925"/>
            </a:xfrm>
            <a:custGeom>
              <a:avLst/>
              <a:gdLst/>
              <a:ahLst/>
              <a:cxnLst/>
              <a:rect l="l" t="t" r="r" b="b"/>
              <a:pathLst>
                <a:path w="13498" h="237" extrusionOk="0">
                  <a:moveTo>
                    <a:pt x="137" y="0"/>
                  </a:moveTo>
                  <a:cubicBezTo>
                    <a:pt x="48" y="0"/>
                    <a:pt x="1" y="2"/>
                    <a:pt x="1" y="5"/>
                  </a:cubicBezTo>
                  <a:cubicBezTo>
                    <a:pt x="1" y="7"/>
                    <a:pt x="48" y="13"/>
                    <a:pt x="137" y="19"/>
                  </a:cubicBezTo>
                  <a:lnTo>
                    <a:pt x="529" y="46"/>
                  </a:lnTo>
                  <a:lnTo>
                    <a:pt x="1976" y="116"/>
                  </a:lnTo>
                  <a:cubicBezTo>
                    <a:pt x="3196" y="169"/>
                    <a:pt x="4883" y="217"/>
                    <a:pt x="6748" y="232"/>
                  </a:cubicBezTo>
                  <a:cubicBezTo>
                    <a:pt x="7136" y="235"/>
                    <a:pt x="7516" y="237"/>
                    <a:pt x="7886" y="237"/>
                  </a:cubicBezTo>
                  <a:cubicBezTo>
                    <a:pt x="9294" y="237"/>
                    <a:pt x="10555" y="216"/>
                    <a:pt x="11521" y="190"/>
                  </a:cubicBezTo>
                  <a:lnTo>
                    <a:pt x="12968" y="141"/>
                  </a:lnTo>
                  <a:lnTo>
                    <a:pt x="13361" y="122"/>
                  </a:lnTo>
                  <a:cubicBezTo>
                    <a:pt x="13451" y="116"/>
                    <a:pt x="13498" y="112"/>
                    <a:pt x="13498" y="107"/>
                  </a:cubicBezTo>
                  <a:cubicBezTo>
                    <a:pt x="13498" y="104"/>
                    <a:pt x="13451" y="103"/>
                    <a:pt x="13360" y="103"/>
                  </a:cubicBezTo>
                  <a:lnTo>
                    <a:pt x="12968" y="104"/>
                  </a:lnTo>
                  <a:lnTo>
                    <a:pt x="11520" y="123"/>
                  </a:lnTo>
                  <a:cubicBezTo>
                    <a:pt x="10676" y="134"/>
                    <a:pt x="9608" y="143"/>
                    <a:pt x="8413" y="143"/>
                  </a:cubicBezTo>
                  <a:cubicBezTo>
                    <a:pt x="7880" y="143"/>
                    <a:pt x="7322" y="141"/>
                    <a:pt x="6748" y="137"/>
                  </a:cubicBezTo>
                  <a:cubicBezTo>
                    <a:pt x="4884" y="123"/>
                    <a:pt x="3199" y="84"/>
                    <a:pt x="1977" y="50"/>
                  </a:cubicBezTo>
                  <a:lnTo>
                    <a:pt x="531" y="9"/>
                  </a:lnTo>
                  <a:lnTo>
                    <a:pt x="137" y="0"/>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1" name="Google Shape;1793;p44"/>
            <p:cNvSpPr/>
            <p:nvPr/>
          </p:nvSpPr>
          <p:spPr>
            <a:xfrm>
              <a:off x="1923850" y="4656125"/>
              <a:ext cx="20750" cy="30400"/>
            </a:xfrm>
            <a:custGeom>
              <a:avLst/>
              <a:gdLst/>
              <a:ahLst/>
              <a:cxnLst/>
              <a:rect l="l" t="t" r="r" b="b"/>
              <a:pathLst>
                <a:path w="830" h="1216" extrusionOk="0">
                  <a:moveTo>
                    <a:pt x="808" y="0"/>
                  </a:moveTo>
                  <a:cubicBezTo>
                    <a:pt x="761" y="0"/>
                    <a:pt x="450" y="150"/>
                    <a:pt x="235" y="491"/>
                  </a:cubicBezTo>
                  <a:cubicBezTo>
                    <a:pt x="1" y="854"/>
                    <a:pt x="18" y="1215"/>
                    <a:pt x="41" y="1215"/>
                  </a:cubicBezTo>
                  <a:cubicBezTo>
                    <a:pt x="41" y="1215"/>
                    <a:pt x="41" y="1215"/>
                    <a:pt x="41" y="1215"/>
                  </a:cubicBezTo>
                  <a:cubicBezTo>
                    <a:pt x="42" y="1215"/>
                    <a:pt x="42" y="1215"/>
                    <a:pt x="42" y="1215"/>
                  </a:cubicBezTo>
                  <a:cubicBezTo>
                    <a:pt x="71" y="1215"/>
                    <a:pt x="97" y="880"/>
                    <a:pt x="316" y="541"/>
                  </a:cubicBezTo>
                  <a:cubicBezTo>
                    <a:pt x="530" y="198"/>
                    <a:pt x="830" y="27"/>
                    <a:pt x="814" y="2"/>
                  </a:cubicBezTo>
                  <a:cubicBezTo>
                    <a:pt x="813" y="1"/>
                    <a:pt x="811" y="0"/>
                    <a:pt x="80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2" name="Google Shape;1794;p44"/>
            <p:cNvSpPr/>
            <p:nvPr/>
          </p:nvSpPr>
          <p:spPr>
            <a:xfrm>
              <a:off x="1865850" y="4640775"/>
              <a:ext cx="11775" cy="16225"/>
            </a:xfrm>
            <a:custGeom>
              <a:avLst/>
              <a:gdLst/>
              <a:ahLst/>
              <a:cxnLst/>
              <a:rect l="l" t="t" r="r" b="b"/>
              <a:pathLst>
                <a:path w="471" h="649" extrusionOk="0">
                  <a:moveTo>
                    <a:pt x="443" y="0"/>
                  </a:moveTo>
                  <a:cubicBezTo>
                    <a:pt x="413" y="0"/>
                    <a:pt x="306" y="129"/>
                    <a:pt x="194" y="298"/>
                  </a:cubicBezTo>
                  <a:cubicBezTo>
                    <a:pt x="77" y="477"/>
                    <a:pt x="0" y="634"/>
                    <a:pt x="22" y="647"/>
                  </a:cubicBezTo>
                  <a:cubicBezTo>
                    <a:pt x="23" y="648"/>
                    <a:pt x="24" y="648"/>
                    <a:pt x="26" y="648"/>
                  </a:cubicBezTo>
                  <a:cubicBezTo>
                    <a:pt x="55" y="648"/>
                    <a:pt x="163" y="520"/>
                    <a:pt x="275" y="349"/>
                  </a:cubicBezTo>
                  <a:cubicBezTo>
                    <a:pt x="392" y="172"/>
                    <a:pt x="470" y="16"/>
                    <a:pt x="447" y="1"/>
                  </a:cubicBezTo>
                  <a:cubicBezTo>
                    <a:pt x="445" y="0"/>
                    <a:pt x="444" y="0"/>
                    <a:pt x="44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3" name="Google Shape;1795;p44"/>
            <p:cNvSpPr/>
            <p:nvPr/>
          </p:nvSpPr>
          <p:spPr>
            <a:xfrm>
              <a:off x="1849900" y="4637575"/>
              <a:ext cx="13400" cy="11025"/>
            </a:xfrm>
            <a:custGeom>
              <a:avLst/>
              <a:gdLst/>
              <a:ahLst/>
              <a:cxnLst/>
              <a:rect l="l" t="t" r="r" b="b"/>
              <a:pathLst>
                <a:path w="536" h="441" extrusionOk="0">
                  <a:moveTo>
                    <a:pt x="509" y="0"/>
                  </a:moveTo>
                  <a:cubicBezTo>
                    <a:pt x="475" y="0"/>
                    <a:pt x="360" y="76"/>
                    <a:pt x="236" y="185"/>
                  </a:cubicBezTo>
                  <a:cubicBezTo>
                    <a:pt x="98" y="304"/>
                    <a:pt x="1" y="417"/>
                    <a:pt x="19" y="438"/>
                  </a:cubicBezTo>
                  <a:cubicBezTo>
                    <a:pt x="20" y="439"/>
                    <a:pt x="23" y="440"/>
                    <a:pt x="27" y="440"/>
                  </a:cubicBezTo>
                  <a:cubicBezTo>
                    <a:pt x="62" y="440"/>
                    <a:pt x="176" y="363"/>
                    <a:pt x="300" y="256"/>
                  </a:cubicBezTo>
                  <a:cubicBezTo>
                    <a:pt x="438" y="137"/>
                    <a:pt x="535" y="23"/>
                    <a:pt x="518" y="3"/>
                  </a:cubicBezTo>
                  <a:cubicBezTo>
                    <a:pt x="516" y="1"/>
                    <a:pt x="513" y="0"/>
                    <a:pt x="50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4" name="Google Shape;1796;p44"/>
            <p:cNvSpPr/>
            <p:nvPr/>
          </p:nvSpPr>
          <p:spPr>
            <a:xfrm>
              <a:off x="1840300" y="4629025"/>
              <a:ext cx="20825" cy="2400"/>
            </a:xfrm>
            <a:custGeom>
              <a:avLst/>
              <a:gdLst/>
              <a:ahLst/>
              <a:cxnLst/>
              <a:rect l="l" t="t" r="r" b="b"/>
              <a:pathLst>
                <a:path w="833" h="96" extrusionOk="0">
                  <a:moveTo>
                    <a:pt x="347" y="1"/>
                  </a:moveTo>
                  <a:cubicBezTo>
                    <a:pt x="150" y="1"/>
                    <a:pt x="2" y="17"/>
                    <a:pt x="0" y="41"/>
                  </a:cubicBezTo>
                  <a:cubicBezTo>
                    <a:pt x="0" y="67"/>
                    <a:pt x="185" y="91"/>
                    <a:pt x="416" y="95"/>
                  </a:cubicBezTo>
                  <a:cubicBezTo>
                    <a:pt x="439" y="96"/>
                    <a:pt x="463" y="96"/>
                    <a:pt x="485" y="96"/>
                  </a:cubicBezTo>
                  <a:cubicBezTo>
                    <a:pt x="681" y="96"/>
                    <a:pt x="831" y="79"/>
                    <a:pt x="831" y="56"/>
                  </a:cubicBezTo>
                  <a:cubicBezTo>
                    <a:pt x="833" y="31"/>
                    <a:pt x="646" y="6"/>
                    <a:pt x="417" y="1"/>
                  </a:cubicBezTo>
                  <a:cubicBezTo>
                    <a:pt x="393" y="1"/>
                    <a:pt x="370" y="1"/>
                    <a:pt x="3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5" name="Google Shape;1797;p44"/>
            <p:cNvSpPr/>
            <p:nvPr/>
          </p:nvSpPr>
          <p:spPr>
            <a:xfrm>
              <a:off x="1836650" y="4616850"/>
              <a:ext cx="23900" cy="3700"/>
            </a:xfrm>
            <a:custGeom>
              <a:avLst/>
              <a:gdLst/>
              <a:ahLst/>
              <a:cxnLst/>
              <a:rect l="l" t="t" r="r" b="b"/>
              <a:pathLst>
                <a:path w="956" h="148" extrusionOk="0">
                  <a:moveTo>
                    <a:pt x="42" y="0"/>
                  </a:moveTo>
                  <a:cubicBezTo>
                    <a:pt x="24" y="0"/>
                    <a:pt x="13" y="3"/>
                    <a:pt x="11" y="8"/>
                  </a:cubicBezTo>
                  <a:cubicBezTo>
                    <a:pt x="1" y="32"/>
                    <a:pt x="203" y="123"/>
                    <a:pt x="472" y="143"/>
                  </a:cubicBezTo>
                  <a:cubicBezTo>
                    <a:pt x="513" y="146"/>
                    <a:pt x="552" y="148"/>
                    <a:pt x="590" y="148"/>
                  </a:cubicBezTo>
                  <a:cubicBezTo>
                    <a:pt x="802" y="148"/>
                    <a:pt x="956" y="104"/>
                    <a:pt x="951" y="85"/>
                  </a:cubicBezTo>
                  <a:cubicBezTo>
                    <a:pt x="946" y="60"/>
                    <a:pt x="736" y="71"/>
                    <a:pt x="481" y="49"/>
                  </a:cubicBezTo>
                  <a:cubicBezTo>
                    <a:pt x="280" y="32"/>
                    <a:pt x="110" y="0"/>
                    <a:pt x="4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6" name="Google Shape;1798;p44"/>
            <p:cNvSpPr/>
            <p:nvPr/>
          </p:nvSpPr>
          <p:spPr>
            <a:xfrm>
              <a:off x="1873250" y="4622625"/>
              <a:ext cx="37925" cy="20800"/>
            </a:xfrm>
            <a:custGeom>
              <a:avLst/>
              <a:gdLst/>
              <a:ahLst/>
              <a:cxnLst/>
              <a:rect l="l" t="t" r="r" b="b"/>
              <a:pathLst>
                <a:path w="1517" h="832" extrusionOk="0">
                  <a:moveTo>
                    <a:pt x="1024" y="92"/>
                  </a:moveTo>
                  <a:cubicBezTo>
                    <a:pt x="1144" y="92"/>
                    <a:pt x="1265" y="115"/>
                    <a:pt x="1359" y="175"/>
                  </a:cubicBezTo>
                  <a:cubicBezTo>
                    <a:pt x="1440" y="234"/>
                    <a:pt x="1407" y="328"/>
                    <a:pt x="1316" y="381"/>
                  </a:cubicBezTo>
                  <a:cubicBezTo>
                    <a:pt x="1233" y="432"/>
                    <a:pt x="1124" y="464"/>
                    <a:pt x="1029" y="498"/>
                  </a:cubicBezTo>
                  <a:cubicBezTo>
                    <a:pt x="857" y="555"/>
                    <a:pt x="681" y="598"/>
                    <a:pt x="502" y="629"/>
                  </a:cubicBezTo>
                  <a:cubicBezTo>
                    <a:pt x="350" y="654"/>
                    <a:pt x="226" y="667"/>
                    <a:pt x="139" y="675"/>
                  </a:cubicBezTo>
                  <a:lnTo>
                    <a:pt x="139" y="675"/>
                  </a:lnTo>
                  <a:cubicBezTo>
                    <a:pt x="172" y="601"/>
                    <a:pt x="225" y="506"/>
                    <a:pt x="312" y="406"/>
                  </a:cubicBezTo>
                  <a:cubicBezTo>
                    <a:pt x="430" y="273"/>
                    <a:pt x="581" y="178"/>
                    <a:pt x="751" y="130"/>
                  </a:cubicBezTo>
                  <a:cubicBezTo>
                    <a:pt x="832" y="107"/>
                    <a:pt x="927" y="92"/>
                    <a:pt x="1024" y="92"/>
                  </a:cubicBezTo>
                  <a:close/>
                  <a:moveTo>
                    <a:pt x="1010" y="1"/>
                  </a:moveTo>
                  <a:cubicBezTo>
                    <a:pt x="679" y="1"/>
                    <a:pt x="390" y="187"/>
                    <a:pt x="259" y="363"/>
                  </a:cubicBezTo>
                  <a:cubicBezTo>
                    <a:pt x="184" y="456"/>
                    <a:pt x="128" y="564"/>
                    <a:pt x="95" y="680"/>
                  </a:cubicBezTo>
                  <a:lnTo>
                    <a:pt x="95" y="680"/>
                  </a:lnTo>
                  <a:cubicBezTo>
                    <a:pt x="34" y="685"/>
                    <a:pt x="1" y="689"/>
                    <a:pt x="1" y="695"/>
                  </a:cubicBezTo>
                  <a:cubicBezTo>
                    <a:pt x="1" y="699"/>
                    <a:pt x="31" y="705"/>
                    <a:pt x="87" y="709"/>
                  </a:cubicBezTo>
                  <a:lnTo>
                    <a:pt x="87" y="709"/>
                  </a:lnTo>
                  <a:cubicBezTo>
                    <a:pt x="70" y="786"/>
                    <a:pt x="70" y="830"/>
                    <a:pt x="76" y="831"/>
                  </a:cubicBezTo>
                  <a:cubicBezTo>
                    <a:pt x="76" y="832"/>
                    <a:pt x="76" y="832"/>
                    <a:pt x="76" y="832"/>
                  </a:cubicBezTo>
                  <a:cubicBezTo>
                    <a:pt x="86" y="832"/>
                    <a:pt x="95" y="785"/>
                    <a:pt x="124" y="711"/>
                  </a:cubicBezTo>
                  <a:lnTo>
                    <a:pt x="124" y="711"/>
                  </a:lnTo>
                  <a:cubicBezTo>
                    <a:pt x="148" y="712"/>
                    <a:pt x="175" y="713"/>
                    <a:pt x="205" y="713"/>
                  </a:cubicBezTo>
                  <a:cubicBezTo>
                    <a:pt x="287" y="713"/>
                    <a:pt x="390" y="708"/>
                    <a:pt x="512" y="695"/>
                  </a:cubicBezTo>
                  <a:cubicBezTo>
                    <a:pt x="697" y="674"/>
                    <a:pt x="879" y="636"/>
                    <a:pt x="1057" y="582"/>
                  </a:cubicBezTo>
                  <a:cubicBezTo>
                    <a:pt x="1156" y="547"/>
                    <a:pt x="1262" y="522"/>
                    <a:pt x="1369" y="457"/>
                  </a:cubicBezTo>
                  <a:cubicBezTo>
                    <a:pt x="1419" y="425"/>
                    <a:pt x="1477" y="379"/>
                    <a:pt x="1497" y="303"/>
                  </a:cubicBezTo>
                  <a:cubicBezTo>
                    <a:pt x="1516" y="228"/>
                    <a:pt x="1478" y="143"/>
                    <a:pt x="1421" y="102"/>
                  </a:cubicBezTo>
                  <a:cubicBezTo>
                    <a:pt x="1282" y="30"/>
                    <a:pt x="1143" y="1"/>
                    <a:pt x="10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7" name="Google Shape;1799;p44"/>
            <p:cNvSpPr/>
            <p:nvPr/>
          </p:nvSpPr>
          <p:spPr>
            <a:xfrm>
              <a:off x="1859650" y="4616300"/>
              <a:ext cx="19025" cy="24375"/>
            </a:xfrm>
            <a:custGeom>
              <a:avLst/>
              <a:gdLst/>
              <a:ahLst/>
              <a:cxnLst/>
              <a:rect l="l" t="t" r="r" b="b"/>
              <a:pathLst>
                <a:path w="761" h="975" extrusionOk="0">
                  <a:moveTo>
                    <a:pt x="193" y="1"/>
                  </a:moveTo>
                  <a:cubicBezTo>
                    <a:pt x="188" y="1"/>
                    <a:pt x="183" y="1"/>
                    <a:pt x="178" y="1"/>
                  </a:cubicBezTo>
                  <a:cubicBezTo>
                    <a:pt x="59" y="16"/>
                    <a:pt x="0" y="148"/>
                    <a:pt x="19" y="231"/>
                  </a:cubicBezTo>
                  <a:cubicBezTo>
                    <a:pt x="28" y="319"/>
                    <a:pt x="68" y="394"/>
                    <a:pt x="104" y="456"/>
                  </a:cubicBezTo>
                  <a:cubicBezTo>
                    <a:pt x="170" y="568"/>
                    <a:pt x="250" y="669"/>
                    <a:pt x="342" y="760"/>
                  </a:cubicBezTo>
                  <a:cubicBezTo>
                    <a:pt x="492" y="906"/>
                    <a:pt x="612" y="966"/>
                    <a:pt x="631" y="966"/>
                  </a:cubicBezTo>
                  <a:cubicBezTo>
                    <a:pt x="632" y="966"/>
                    <a:pt x="633" y="966"/>
                    <a:pt x="633" y="966"/>
                  </a:cubicBezTo>
                  <a:cubicBezTo>
                    <a:pt x="643" y="954"/>
                    <a:pt x="533" y="874"/>
                    <a:pt x="392" y="714"/>
                  </a:cubicBezTo>
                  <a:cubicBezTo>
                    <a:pt x="311" y="622"/>
                    <a:pt x="241" y="521"/>
                    <a:pt x="181" y="413"/>
                  </a:cubicBezTo>
                  <a:cubicBezTo>
                    <a:pt x="112" y="306"/>
                    <a:pt x="65" y="117"/>
                    <a:pt x="192" y="95"/>
                  </a:cubicBezTo>
                  <a:cubicBezTo>
                    <a:pt x="198" y="94"/>
                    <a:pt x="204" y="94"/>
                    <a:pt x="209" y="94"/>
                  </a:cubicBezTo>
                  <a:cubicBezTo>
                    <a:pt x="333" y="94"/>
                    <a:pt x="453" y="214"/>
                    <a:pt x="529" y="309"/>
                  </a:cubicBezTo>
                  <a:cubicBezTo>
                    <a:pt x="599" y="406"/>
                    <a:pt x="648" y="518"/>
                    <a:pt x="671" y="635"/>
                  </a:cubicBezTo>
                  <a:cubicBezTo>
                    <a:pt x="709" y="841"/>
                    <a:pt x="661" y="970"/>
                    <a:pt x="677" y="974"/>
                  </a:cubicBezTo>
                  <a:cubicBezTo>
                    <a:pt x="677" y="974"/>
                    <a:pt x="677" y="974"/>
                    <a:pt x="677" y="974"/>
                  </a:cubicBezTo>
                  <a:cubicBezTo>
                    <a:pt x="687" y="974"/>
                    <a:pt x="760" y="849"/>
                    <a:pt x="739" y="626"/>
                  </a:cubicBezTo>
                  <a:cubicBezTo>
                    <a:pt x="724" y="494"/>
                    <a:pt x="677" y="369"/>
                    <a:pt x="602" y="259"/>
                  </a:cubicBezTo>
                  <a:cubicBezTo>
                    <a:pt x="515" y="150"/>
                    <a:pt x="402" y="1"/>
                    <a:pt x="19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8" name="Google Shape;1800;p44"/>
            <p:cNvSpPr/>
            <p:nvPr/>
          </p:nvSpPr>
          <p:spPr>
            <a:xfrm>
              <a:off x="1661400" y="4624775"/>
              <a:ext cx="70450" cy="56875"/>
            </a:xfrm>
            <a:custGeom>
              <a:avLst/>
              <a:gdLst/>
              <a:ahLst/>
              <a:cxnLst/>
              <a:rect l="l" t="t" r="r" b="b"/>
              <a:pathLst>
                <a:path w="2818" h="2275" extrusionOk="0">
                  <a:moveTo>
                    <a:pt x="413" y="0"/>
                  </a:moveTo>
                  <a:cubicBezTo>
                    <a:pt x="328" y="0"/>
                    <a:pt x="243" y="5"/>
                    <a:pt x="158" y="16"/>
                  </a:cubicBezTo>
                  <a:cubicBezTo>
                    <a:pt x="57" y="30"/>
                    <a:pt x="1" y="44"/>
                    <a:pt x="2" y="49"/>
                  </a:cubicBezTo>
                  <a:cubicBezTo>
                    <a:pt x="3" y="54"/>
                    <a:pt x="15" y="55"/>
                    <a:pt x="39" y="55"/>
                  </a:cubicBezTo>
                  <a:cubicBezTo>
                    <a:pt x="75" y="55"/>
                    <a:pt x="136" y="52"/>
                    <a:pt x="220" y="52"/>
                  </a:cubicBezTo>
                  <a:cubicBezTo>
                    <a:pt x="316" y="52"/>
                    <a:pt x="442" y="56"/>
                    <a:pt x="590" y="74"/>
                  </a:cubicBezTo>
                  <a:cubicBezTo>
                    <a:pt x="945" y="116"/>
                    <a:pt x="1440" y="262"/>
                    <a:pt x="1867" y="602"/>
                  </a:cubicBezTo>
                  <a:cubicBezTo>
                    <a:pt x="2230" y="892"/>
                    <a:pt x="2504" y="1278"/>
                    <a:pt x="2661" y="1716"/>
                  </a:cubicBezTo>
                  <a:cubicBezTo>
                    <a:pt x="2780" y="2050"/>
                    <a:pt x="2789" y="2274"/>
                    <a:pt x="2808" y="2274"/>
                  </a:cubicBezTo>
                  <a:cubicBezTo>
                    <a:pt x="2808" y="2274"/>
                    <a:pt x="2808" y="2274"/>
                    <a:pt x="2808" y="2274"/>
                  </a:cubicBezTo>
                  <a:cubicBezTo>
                    <a:pt x="2814" y="2274"/>
                    <a:pt x="2817" y="2217"/>
                    <a:pt x="2810" y="2117"/>
                  </a:cubicBezTo>
                  <a:cubicBezTo>
                    <a:pt x="2797" y="1973"/>
                    <a:pt x="2769" y="1832"/>
                    <a:pt x="2726" y="1696"/>
                  </a:cubicBezTo>
                  <a:cubicBezTo>
                    <a:pt x="2623" y="1349"/>
                    <a:pt x="2374" y="882"/>
                    <a:pt x="1927" y="528"/>
                  </a:cubicBezTo>
                  <a:cubicBezTo>
                    <a:pt x="1544" y="227"/>
                    <a:pt x="1082" y="47"/>
                    <a:pt x="595" y="8"/>
                  </a:cubicBezTo>
                  <a:cubicBezTo>
                    <a:pt x="535" y="3"/>
                    <a:pt x="474" y="0"/>
                    <a:pt x="41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9" name="Google Shape;1801;p44"/>
            <p:cNvSpPr/>
            <p:nvPr/>
          </p:nvSpPr>
          <p:spPr>
            <a:xfrm>
              <a:off x="1756950" y="4663675"/>
              <a:ext cx="58300" cy="3300"/>
            </a:xfrm>
            <a:custGeom>
              <a:avLst/>
              <a:gdLst/>
              <a:ahLst/>
              <a:cxnLst/>
              <a:rect l="l" t="t" r="r" b="b"/>
              <a:pathLst>
                <a:path w="2332" h="132" extrusionOk="0">
                  <a:moveTo>
                    <a:pt x="84" y="0"/>
                  </a:moveTo>
                  <a:cubicBezTo>
                    <a:pt x="33" y="0"/>
                    <a:pt x="5" y="3"/>
                    <a:pt x="4" y="9"/>
                  </a:cubicBezTo>
                  <a:cubicBezTo>
                    <a:pt x="1" y="34"/>
                    <a:pt x="518" y="120"/>
                    <a:pt x="1164" y="131"/>
                  </a:cubicBezTo>
                  <a:cubicBezTo>
                    <a:pt x="1203" y="131"/>
                    <a:pt x="1242" y="131"/>
                    <a:pt x="1280" y="131"/>
                  </a:cubicBezTo>
                  <a:cubicBezTo>
                    <a:pt x="1873" y="131"/>
                    <a:pt x="2331" y="70"/>
                    <a:pt x="2328" y="47"/>
                  </a:cubicBezTo>
                  <a:cubicBezTo>
                    <a:pt x="2327" y="37"/>
                    <a:pt x="2259" y="34"/>
                    <a:pt x="2141" y="34"/>
                  </a:cubicBezTo>
                  <a:cubicBezTo>
                    <a:pt x="1996" y="34"/>
                    <a:pt x="1778" y="38"/>
                    <a:pt x="1520" y="38"/>
                  </a:cubicBezTo>
                  <a:cubicBezTo>
                    <a:pt x="1408" y="38"/>
                    <a:pt x="1289" y="38"/>
                    <a:pt x="1165" y="35"/>
                  </a:cubicBezTo>
                  <a:cubicBezTo>
                    <a:pt x="673" y="27"/>
                    <a:pt x="253" y="0"/>
                    <a:pt x="8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0" name="Google Shape;1802;p44"/>
            <p:cNvSpPr/>
            <p:nvPr/>
          </p:nvSpPr>
          <p:spPr>
            <a:xfrm>
              <a:off x="1717575" y="4663475"/>
              <a:ext cx="6625" cy="11250"/>
            </a:xfrm>
            <a:custGeom>
              <a:avLst/>
              <a:gdLst/>
              <a:ahLst/>
              <a:cxnLst/>
              <a:rect l="l" t="t" r="r" b="b"/>
              <a:pathLst>
                <a:path w="265" h="450" extrusionOk="0">
                  <a:moveTo>
                    <a:pt x="28" y="1"/>
                  </a:moveTo>
                  <a:cubicBezTo>
                    <a:pt x="25" y="1"/>
                    <a:pt x="23" y="2"/>
                    <a:pt x="21" y="4"/>
                  </a:cubicBezTo>
                  <a:cubicBezTo>
                    <a:pt x="0" y="23"/>
                    <a:pt x="62" y="112"/>
                    <a:pt x="113" y="230"/>
                  </a:cubicBezTo>
                  <a:cubicBezTo>
                    <a:pt x="166" y="347"/>
                    <a:pt x="194" y="450"/>
                    <a:pt x="222" y="450"/>
                  </a:cubicBezTo>
                  <a:cubicBezTo>
                    <a:pt x="250" y="450"/>
                    <a:pt x="265" y="327"/>
                    <a:pt x="203" y="193"/>
                  </a:cubicBezTo>
                  <a:cubicBezTo>
                    <a:pt x="148" y="71"/>
                    <a:pt x="58" y="1"/>
                    <a:pt x="2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1" name="Google Shape;1803;p44"/>
            <p:cNvSpPr/>
            <p:nvPr/>
          </p:nvSpPr>
          <p:spPr>
            <a:xfrm>
              <a:off x="1703025" y="4645475"/>
              <a:ext cx="8450" cy="7650"/>
            </a:xfrm>
            <a:custGeom>
              <a:avLst/>
              <a:gdLst/>
              <a:ahLst/>
              <a:cxnLst/>
              <a:rect l="l" t="t" r="r" b="b"/>
              <a:pathLst>
                <a:path w="338" h="306" extrusionOk="0">
                  <a:moveTo>
                    <a:pt x="31" y="0"/>
                  </a:moveTo>
                  <a:cubicBezTo>
                    <a:pt x="27" y="0"/>
                    <a:pt x="23" y="1"/>
                    <a:pt x="20" y="4"/>
                  </a:cubicBezTo>
                  <a:cubicBezTo>
                    <a:pt x="1" y="22"/>
                    <a:pt x="52" y="104"/>
                    <a:pt x="133" y="186"/>
                  </a:cubicBezTo>
                  <a:cubicBezTo>
                    <a:pt x="204" y="258"/>
                    <a:pt x="275" y="306"/>
                    <a:pt x="305" y="306"/>
                  </a:cubicBezTo>
                  <a:cubicBezTo>
                    <a:pt x="310" y="306"/>
                    <a:pt x="314" y="305"/>
                    <a:pt x="317" y="302"/>
                  </a:cubicBezTo>
                  <a:cubicBezTo>
                    <a:pt x="337" y="283"/>
                    <a:pt x="284" y="202"/>
                    <a:pt x="204" y="120"/>
                  </a:cubicBezTo>
                  <a:cubicBezTo>
                    <a:pt x="133" y="49"/>
                    <a:pt x="62" y="0"/>
                    <a:pt x="3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2" name="Google Shape;1804;p44"/>
            <p:cNvSpPr/>
            <p:nvPr/>
          </p:nvSpPr>
          <p:spPr>
            <a:xfrm>
              <a:off x="1682425" y="4636150"/>
              <a:ext cx="11900" cy="5000"/>
            </a:xfrm>
            <a:custGeom>
              <a:avLst/>
              <a:gdLst/>
              <a:ahLst/>
              <a:cxnLst/>
              <a:rect l="l" t="t" r="r" b="b"/>
              <a:pathLst>
                <a:path w="476" h="200" extrusionOk="0">
                  <a:moveTo>
                    <a:pt x="136" y="0"/>
                  </a:moveTo>
                  <a:cubicBezTo>
                    <a:pt x="55" y="0"/>
                    <a:pt x="1" y="27"/>
                    <a:pt x="6" y="44"/>
                  </a:cubicBezTo>
                  <a:cubicBezTo>
                    <a:pt x="11" y="70"/>
                    <a:pt x="117" y="70"/>
                    <a:pt x="233" y="111"/>
                  </a:cubicBezTo>
                  <a:cubicBezTo>
                    <a:pt x="335" y="148"/>
                    <a:pt x="412" y="200"/>
                    <a:pt x="444" y="200"/>
                  </a:cubicBezTo>
                  <a:cubicBezTo>
                    <a:pt x="449" y="200"/>
                    <a:pt x="452" y="199"/>
                    <a:pt x="455" y="197"/>
                  </a:cubicBezTo>
                  <a:cubicBezTo>
                    <a:pt x="475" y="182"/>
                    <a:pt x="409" y="70"/>
                    <a:pt x="264" y="22"/>
                  </a:cubicBezTo>
                  <a:cubicBezTo>
                    <a:pt x="218" y="6"/>
                    <a:pt x="174" y="0"/>
                    <a:pt x="1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3" name="Google Shape;1805;p44"/>
            <p:cNvSpPr/>
            <p:nvPr/>
          </p:nvSpPr>
          <p:spPr>
            <a:xfrm>
              <a:off x="1667350" y="4632825"/>
              <a:ext cx="6500" cy="3200"/>
            </a:xfrm>
            <a:custGeom>
              <a:avLst/>
              <a:gdLst/>
              <a:ahLst/>
              <a:cxnLst/>
              <a:rect l="l" t="t" r="r" b="b"/>
              <a:pathLst>
                <a:path w="260" h="128" extrusionOk="0">
                  <a:moveTo>
                    <a:pt x="56" y="0"/>
                  </a:moveTo>
                  <a:cubicBezTo>
                    <a:pt x="33" y="0"/>
                    <a:pt x="16" y="6"/>
                    <a:pt x="11" y="18"/>
                  </a:cubicBezTo>
                  <a:cubicBezTo>
                    <a:pt x="1" y="42"/>
                    <a:pt x="46" y="83"/>
                    <a:pt x="112" y="108"/>
                  </a:cubicBezTo>
                  <a:cubicBezTo>
                    <a:pt x="146" y="121"/>
                    <a:pt x="179" y="128"/>
                    <a:pt x="204" y="128"/>
                  </a:cubicBezTo>
                  <a:cubicBezTo>
                    <a:pt x="228" y="128"/>
                    <a:pt x="245" y="122"/>
                    <a:pt x="249" y="111"/>
                  </a:cubicBezTo>
                  <a:cubicBezTo>
                    <a:pt x="259" y="86"/>
                    <a:pt x="214" y="46"/>
                    <a:pt x="148" y="20"/>
                  </a:cubicBezTo>
                  <a:cubicBezTo>
                    <a:pt x="114" y="7"/>
                    <a:pt x="81" y="0"/>
                    <a:pt x="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4" name="Google Shape;1806;p44"/>
            <p:cNvSpPr/>
            <p:nvPr/>
          </p:nvSpPr>
          <p:spPr>
            <a:xfrm>
              <a:off x="1659175" y="4566050"/>
              <a:ext cx="198175" cy="42175"/>
            </a:xfrm>
            <a:custGeom>
              <a:avLst/>
              <a:gdLst/>
              <a:ahLst/>
              <a:cxnLst/>
              <a:rect l="l" t="t" r="r" b="b"/>
              <a:pathLst>
                <a:path w="7927" h="1687" extrusionOk="0">
                  <a:moveTo>
                    <a:pt x="7752" y="1"/>
                  </a:moveTo>
                  <a:lnTo>
                    <a:pt x="0" y="143"/>
                  </a:lnTo>
                  <a:lnTo>
                    <a:pt x="9" y="1663"/>
                  </a:lnTo>
                  <a:lnTo>
                    <a:pt x="7927" y="1686"/>
                  </a:lnTo>
                  <a:lnTo>
                    <a:pt x="7752"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5" name="Google Shape;1807;p44"/>
            <p:cNvSpPr/>
            <p:nvPr/>
          </p:nvSpPr>
          <p:spPr>
            <a:xfrm>
              <a:off x="1218775" y="3651825"/>
              <a:ext cx="653275" cy="932325"/>
            </a:xfrm>
            <a:custGeom>
              <a:avLst/>
              <a:gdLst/>
              <a:ahLst/>
              <a:cxnLst/>
              <a:rect l="l" t="t" r="r" b="b"/>
              <a:pathLst>
                <a:path w="26131" h="37293" extrusionOk="0">
                  <a:moveTo>
                    <a:pt x="18616" y="1"/>
                  </a:moveTo>
                  <a:cubicBezTo>
                    <a:pt x="18358" y="1"/>
                    <a:pt x="18098" y="14"/>
                    <a:pt x="17835" y="41"/>
                  </a:cubicBezTo>
                  <a:cubicBezTo>
                    <a:pt x="10167" y="834"/>
                    <a:pt x="0" y="1876"/>
                    <a:pt x="0" y="1876"/>
                  </a:cubicBezTo>
                  <a:lnTo>
                    <a:pt x="1386" y="14359"/>
                  </a:lnTo>
                  <a:cubicBezTo>
                    <a:pt x="1386" y="14359"/>
                    <a:pt x="15181" y="10714"/>
                    <a:pt x="16162" y="10714"/>
                  </a:cubicBezTo>
                  <a:cubicBezTo>
                    <a:pt x="16202" y="10714"/>
                    <a:pt x="16221" y="10720"/>
                    <a:pt x="16217" y="10732"/>
                  </a:cubicBezTo>
                  <a:cubicBezTo>
                    <a:pt x="16111" y="11052"/>
                    <a:pt x="16908" y="37292"/>
                    <a:pt x="16908" y="37292"/>
                  </a:cubicBezTo>
                  <a:lnTo>
                    <a:pt x="25904" y="37292"/>
                  </a:lnTo>
                  <a:lnTo>
                    <a:pt x="26073" y="7575"/>
                  </a:lnTo>
                  <a:cubicBezTo>
                    <a:pt x="26131" y="3368"/>
                    <a:pt x="22724" y="1"/>
                    <a:pt x="1861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6" name="Google Shape;1808;p44"/>
            <p:cNvSpPr/>
            <p:nvPr/>
          </p:nvSpPr>
          <p:spPr>
            <a:xfrm>
              <a:off x="759975" y="3598400"/>
              <a:ext cx="848850" cy="1071125"/>
            </a:xfrm>
            <a:custGeom>
              <a:avLst/>
              <a:gdLst/>
              <a:ahLst/>
              <a:cxnLst/>
              <a:rect l="l" t="t" r="r" b="b"/>
              <a:pathLst>
                <a:path w="33954" h="42845" extrusionOk="0">
                  <a:moveTo>
                    <a:pt x="15404" y="1"/>
                  </a:moveTo>
                  <a:cubicBezTo>
                    <a:pt x="14549" y="1"/>
                    <a:pt x="13680" y="139"/>
                    <a:pt x="12825" y="432"/>
                  </a:cubicBezTo>
                  <a:cubicBezTo>
                    <a:pt x="12677" y="483"/>
                    <a:pt x="12526" y="539"/>
                    <a:pt x="12376" y="599"/>
                  </a:cubicBezTo>
                  <a:cubicBezTo>
                    <a:pt x="7576" y="2520"/>
                    <a:pt x="0" y="7214"/>
                    <a:pt x="0" y="7214"/>
                  </a:cubicBezTo>
                  <a:lnTo>
                    <a:pt x="0" y="11085"/>
                  </a:lnTo>
                  <a:cubicBezTo>
                    <a:pt x="0" y="13719"/>
                    <a:pt x="3002" y="16514"/>
                    <a:pt x="5637" y="16514"/>
                  </a:cubicBezTo>
                  <a:lnTo>
                    <a:pt x="7674" y="16514"/>
                  </a:lnTo>
                  <a:cubicBezTo>
                    <a:pt x="9281" y="16514"/>
                    <a:pt x="11796" y="15345"/>
                    <a:pt x="13091" y="14398"/>
                  </a:cubicBezTo>
                  <a:lnTo>
                    <a:pt x="13871" y="13829"/>
                  </a:lnTo>
                  <a:lnTo>
                    <a:pt x="23236" y="42844"/>
                  </a:lnTo>
                  <a:cubicBezTo>
                    <a:pt x="23236" y="42844"/>
                    <a:pt x="33954" y="40924"/>
                    <a:pt x="33954" y="40586"/>
                  </a:cubicBezTo>
                  <a:cubicBezTo>
                    <a:pt x="33954" y="40248"/>
                    <a:pt x="26695" y="16821"/>
                    <a:pt x="23345" y="5946"/>
                  </a:cubicBezTo>
                  <a:cubicBezTo>
                    <a:pt x="22242" y="2371"/>
                    <a:pt x="18943" y="1"/>
                    <a:pt x="1540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7" name="Google Shape;1809;p44"/>
            <p:cNvSpPr/>
            <p:nvPr/>
          </p:nvSpPr>
          <p:spPr>
            <a:xfrm>
              <a:off x="1218700" y="3612400"/>
              <a:ext cx="390250" cy="1000675"/>
            </a:xfrm>
            <a:custGeom>
              <a:avLst/>
              <a:gdLst/>
              <a:ahLst/>
              <a:cxnLst/>
              <a:rect l="l" t="t" r="r" b="b"/>
              <a:pathLst>
                <a:path w="15610" h="40027" extrusionOk="0">
                  <a:moveTo>
                    <a:pt x="4" y="1"/>
                  </a:moveTo>
                  <a:cubicBezTo>
                    <a:pt x="4" y="1"/>
                    <a:pt x="3" y="1"/>
                    <a:pt x="3" y="1"/>
                  </a:cubicBezTo>
                  <a:cubicBezTo>
                    <a:pt x="0" y="4"/>
                    <a:pt x="31" y="28"/>
                    <a:pt x="94" y="67"/>
                  </a:cubicBezTo>
                  <a:cubicBezTo>
                    <a:pt x="169" y="114"/>
                    <a:pt x="262" y="172"/>
                    <a:pt x="376" y="244"/>
                  </a:cubicBezTo>
                  <a:cubicBezTo>
                    <a:pt x="626" y="395"/>
                    <a:pt x="991" y="621"/>
                    <a:pt x="1451" y="931"/>
                  </a:cubicBezTo>
                  <a:cubicBezTo>
                    <a:pt x="2010" y="1299"/>
                    <a:pt x="2540" y="1712"/>
                    <a:pt x="3035" y="2164"/>
                  </a:cubicBezTo>
                  <a:cubicBezTo>
                    <a:pt x="3604" y="2697"/>
                    <a:pt x="4181" y="3395"/>
                    <a:pt x="4548" y="4307"/>
                  </a:cubicBezTo>
                  <a:cubicBezTo>
                    <a:pt x="4739" y="4759"/>
                    <a:pt x="4881" y="5255"/>
                    <a:pt x="5035" y="5775"/>
                  </a:cubicBezTo>
                  <a:lnTo>
                    <a:pt x="5517" y="7392"/>
                  </a:lnTo>
                  <a:cubicBezTo>
                    <a:pt x="5850" y="8509"/>
                    <a:pt x="6204" y="9703"/>
                    <a:pt x="6579" y="10958"/>
                  </a:cubicBezTo>
                  <a:cubicBezTo>
                    <a:pt x="7330" y="13472"/>
                    <a:pt x="8156" y="16231"/>
                    <a:pt x="9023" y="19130"/>
                  </a:cubicBezTo>
                  <a:cubicBezTo>
                    <a:pt x="10768" y="24922"/>
                    <a:pt x="12368" y="30160"/>
                    <a:pt x="13564" y="33941"/>
                  </a:cubicBezTo>
                  <a:cubicBezTo>
                    <a:pt x="14163" y="35831"/>
                    <a:pt x="14655" y="37358"/>
                    <a:pt x="15014" y="38408"/>
                  </a:cubicBezTo>
                  <a:cubicBezTo>
                    <a:pt x="15189" y="38934"/>
                    <a:pt x="15337" y="39339"/>
                    <a:pt x="15439" y="39612"/>
                  </a:cubicBezTo>
                  <a:lnTo>
                    <a:pt x="15558" y="39922"/>
                  </a:lnTo>
                  <a:cubicBezTo>
                    <a:pt x="15585" y="39991"/>
                    <a:pt x="15601" y="40026"/>
                    <a:pt x="15604" y="40026"/>
                  </a:cubicBezTo>
                  <a:cubicBezTo>
                    <a:pt x="15604" y="40026"/>
                    <a:pt x="15605" y="40026"/>
                    <a:pt x="15605" y="40026"/>
                  </a:cubicBezTo>
                  <a:cubicBezTo>
                    <a:pt x="15609" y="40025"/>
                    <a:pt x="15600" y="39986"/>
                    <a:pt x="15580" y="39916"/>
                  </a:cubicBezTo>
                  <a:lnTo>
                    <a:pt x="15481" y="39597"/>
                  </a:lnTo>
                  <a:lnTo>
                    <a:pt x="15098" y="38382"/>
                  </a:lnTo>
                  <a:cubicBezTo>
                    <a:pt x="14766" y="37304"/>
                    <a:pt x="14295" y="35775"/>
                    <a:pt x="13716" y="33894"/>
                  </a:cubicBezTo>
                  <a:lnTo>
                    <a:pt x="9239" y="19064"/>
                  </a:lnTo>
                  <a:cubicBezTo>
                    <a:pt x="8366" y="16167"/>
                    <a:pt x="7534" y="13409"/>
                    <a:pt x="6777" y="10898"/>
                  </a:cubicBezTo>
                  <a:lnTo>
                    <a:pt x="5696" y="7337"/>
                  </a:lnTo>
                  <a:cubicBezTo>
                    <a:pt x="5526" y="6779"/>
                    <a:pt x="5361" y="6239"/>
                    <a:pt x="5203" y="5724"/>
                  </a:cubicBezTo>
                  <a:cubicBezTo>
                    <a:pt x="5044" y="5208"/>
                    <a:pt x="4894" y="4706"/>
                    <a:pt x="4696" y="4245"/>
                  </a:cubicBezTo>
                  <a:cubicBezTo>
                    <a:pt x="4310" y="3312"/>
                    <a:pt x="3706" y="2602"/>
                    <a:pt x="3122" y="2072"/>
                  </a:cubicBezTo>
                  <a:cubicBezTo>
                    <a:pt x="2615" y="1622"/>
                    <a:pt x="2074" y="1216"/>
                    <a:pt x="1499" y="857"/>
                  </a:cubicBezTo>
                  <a:cubicBezTo>
                    <a:pt x="1031" y="558"/>
                    <a:pt x="657" y="343"/>
                    <a:pt x="400" y="204"/>
                  </a:cubicBezTo>
                  <a:lnTo>
                    <a:pt x="106" y="48"/>
                  </a:lnTo>
                  <a:cubicBezTo>
                    <a:pt x="45" y="16"/>
                    <a:pt x="11" y="1"/>
                    <a:pt x="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8" name="Google Shape;1810;p44"/>
            <p:cNvSpPr/>
            <p:nvPr/>
          </p:nvSpPr>
          <p:spPr>
            <a:xfrm>
              <a:off x="1624800" y="3826475"/>
              <a:ext cx="41925" cy="94325"/>
            </a:xfrm>
            <a:custGeom>
              <a:avLst/>
              <a:gdLst/>
              <a:ahLst/>
              <a:cxnLst/>
              <a:rect l="l" t="t" r="r" b="b"/>
              <a:pathLst>
                <a:path w="1677" h="3773" extrusionOk="0">
                  <a:moveTo>
                    <a:pt x="1618" y="0"/>
                  </a:moveTo>
                  <a:cubicBezTo>
                    <a:pt x="1549" y="0"/>
                    <a:pt x="961" y="718"/>
                    <a:pt x="532" y="1761"/>
                  </a:cubicBezTo>
                  <a:cubicBezTo>
                    <a:pt x="86" y="2827"/>
                    <a:pt x="1" y="3768"/>
                    <a:pt x="58" y="3773"/>
                  </a:cubicBezTo>
                  <a:cubicBezTo>
                    <a:pt x="59" y="3773"/>
                    <a:pt x="59" y="3773"/>
                    <a:pt x="59" y="3773"/>
                  </a:cubicBezTo>
                  <a:cubicBezTo>
                    <a:pt x="127" y="3773"/>
                    <a:pt x="309" y="2876"/>
                    <a:pt x="741" y="1846"/>
                  </a:cubicBezTo>
                  <a:cubicBezTo>
                    <a:pt x="1167" y="806"/>
                    <a:pt x="1676" y="40"/>
                    <a:pt x="1622" y="2"/>
                  </a:cubicBezTo>
                  <a:cubicBezTo>
                    <a:pt x="1621" y="1"/>
                    <a:pt x="1619" y="0"/>
                    <a:pt x="1618"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9" name="Google Shape;1811;p44"/>
            <p:cNvSpPr/>
            <p:nvPr/>
          </p:nvSpPr>
          <p:spPr>
            <a:xfrm>
              <a:off x="1633800" y="3856500"/>
              <a:ext cx="75175" cy="57800"/>
            </a:xfrm>
            <a:custGeom>
              <a:avLst/>
              <a:gdLst/>
              <a:ahLst/>
              <a:cxnLst/>
              <a:rect l="l" t="t" r="r" b="b"/>
              <a:pathLst>
                <a:path w="3007" h="2312" extrusionOk="0">
                  <a:moveTo>
                    <a:pt x="2958" y="1"/>
                  </a:moveTo>
                  <a:cubicBezTo>
                    <a:pt x="2819" y="1"/>
                    <a:pt x="2053" y="265"/>
                    <a:pt x="1288" y="870"/>
                  </a:cubicBezTo>
                  <a:cubicBezTo>
                    <a:pt x="447" y="1526"/>
                    <a:pt x="1" y="2282"/>
                    <a:pt x="51" y="2310"/>
                  </a:cubicBezTo>
                  <a:cubicBezTo>
                    <a:pt x="52" y="2311"/>
                    <a:pt x="54" y="2312"/>
                    <a:pt x="56" y="2312"/>
                  </a:cubicBezTo>
                  <a:cubicBezTo>
                    <a:pt x="134" y="2312"/>
                    <a:pt x="640" y="1661"/>
                    <a:pt x="1428" y="1047"/>
                  </a:cubicBezTo>
                  <a:cubicBezTo>
                    <a:pt x="2233" y="409"/>
                    <a:pt x="3006" y="71"/>
                    <a:pt x="2980" y="8"/>
                  </a:cubicBezTo>
                  <a:cubicBezTo>
                    <a:pt x="2979" y="3"/>
                    <a:pt x="2971" y="1"/>
                    <a:pt x="2958"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0" name="Google Shape;1812;p44"/>
            <p:cNvSpPr/>
            <p:nvPr/>
          </p:nvSpPr>
          <p:spPr>
            <a:xfrm>
              <a:off x="1064700" y="3800700"/>
              <a:ext cx="280200" cy="868825"/>
            </a:xfrm>
            <a:custGeom>
              <a:avLst/>
              <a:gdLst/>
              <a:ahLst/>
              <a:cxnLst/>
              <a:rect l="l" t="t" r="r" b="b"/>
              <a:pathLst>
                <a:path w="11208" h="34753" extrusionOk="0">
                  <a:moveTo>
                    <a:pt x="61" y="1"/>
                  </a:moveTo>
                  <a:cubicBezTo>
                    <a:pt x="61" y="1"/>
                    <a:pt x="61" y="1"/>
                    <a:pt x="61" y="1"/>
                  </a:cubicBezTo>
                  <a:cubicBezTo>
                    <a:pt x="0" y="18"/>
                    <a:pt x="2435" y="7812"/>
                    <a:pt x="5497" y="17411"/>
                  </a:cubicBezTo>
                  <a:cubicBezTo>
                    <a:pt x="8554" y="26995"/>
                    <a:pt x="11083" y="34753"/>
                    <a:pt x="11148" y="34753"/>
                  </a:cubicBezTo>
                  <a:cubicBezTo>
                    <a:pt x="11148" y="34753"/>
                    <a:pt x="11148" y="34753"/>
                    <a:pt x="11148" y="34752"/>
                  </a:cubicBezTo>
                  <a:cubicBezTo>
                    <a:pt x="11207" y="34733"/>
                    <a:pt x="8772" y="26938"/>
                    <a:pt x="5712" y="17343"/>
                  </a:cubicBezTo>
                  <a:cubicBezTo>
                    <a:pt x="2653" y="7757"/>
                    <a:pt x="126" y="1"/>
                    <a:pt x="61"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1" name="Google Shape;1813;p44"/>
            <p:cNvSpPr/>
            <p:nvPr/>
          </p:nvSpPr>
          <p:spPr>
            <a:xfrm>
              <a:off x="891050" y="2408300"/>
              <a:ext cx="345225" cy="211225"/>
            </a:xfrm>
            <a:custGeom>
              <a:avLst/>
              <a:gdLst/>
              <a:ahLst/>
              <a:cxnLst/>
              <a:rect l="l" t="t" r="r" b="b"/>
              <a:pathLst>
                <a:path w="13809" h="8449" extrusionOk="0">
                  <a:moveTo>
                    <a:pt x="7083" y="1"/>
                  </a:moveTo>
                  <a:cubicBezTo>
                    <a:pt x="6971" y="1"/>
                    <a:pt x="6859" y="7"/>
                    <a:pt x="6748" y="19"/>
                  </a:cubicBezTo>
                  <a:cubicBezTo>
                    <a:pt x="5910" y="108"/>
                    <a:pt x="5123" y="467"/>
                    <a:pt x="4506" y="1041"/>
                  </a:cubicBezTo>
                  <a:cubicBezTo>
                    <a:pt x="4114" y="1408"/>
                    <a:pt x="3778" y="1869"/>
                    <a:pt x="3275" y="2054"/>
                  </a:cubicBezTo>
                  <a:cubicBezTo>
                    <a:pt x="2842" y="2214"/>
                    <a:pt x="2358" y="2138"/>
                    <a:pt x="1903" y="2227"/>
                  </a:cubicBezTo>
                  <a:cubicBezTo>
                    <a:pt x="1168" y="2373"/>
                    <a:pt x="568" y="2960"/>
                    <a:pt x="284" y="3653"/>
                  </a:cubicBezTo>
                  <a:cubicBezTo>
                    <a:pt x="1" y="4346"/>
                    <a:pt x="2" y="5130"/>
                    <a:pt x="154" y="5864"/>
                  </a:cubicBezTo>
                  <a:cubicBezTo>
                    <a:pt x="306" y="6597"/>
                    <a:pt x="933" y="7760"/>
                    <a:pt x="1227" y="8449"/>
                  </a:cubicBezTo>
                  <a:lnTo>
                    <a:pt x="10393" y="5384"/>
                  </a:lnTo>
                  <a:cubicBezTo>
                    <a:pt x="10632" y="5465"/>
                    <a:pt x="10897" y="5494"/>
                    <a:pt x="11164" y="5494"/>
                  </a:cubicBezTo>
                  <a:cubicBezTo>
                    <a:pt x="11437" y="5494"/>
                    <a:pt x="11713" y="5464"/>
                    <a:pt x="11968" y="5430"/>
                  </a:cubicBezTo>
                  <a:cubicBezTo>
                    <a:pt x="12473" y="5361"/>
                    <a:pt x="13158" y="4989"/>
                    <a:pt x="13453" y="4574"/>
                  </a:cubicBezTo>
                  <a:cubicBezTo>
                    <a:pt x="13748" y="4158"/>
                    <a:pt x="13808" y="3566"/>
                    <a:pt x="13538" y="3135"/>
                  </a:cubicBezTo>
                  <a:cubicBezTo>
                    <a:pt x="13350" y="2834"/>
                    <a:pt x="12993" y="2647"/>
                    <a:pt x="12644" y="2647"/>
                  </a:cubicBezTo>
                  <a:cubicBezTo>
                    <a:pt x="12492" y="2647"/>
                    <a:pt x="12341" y="2683"/>
                    <a:pt x="12208" y="2760"/>
                  </a:cubicBezTo>
                  <a:cubicBezTo>
                    <a:pt x="12450" y="2277"/>
                    <a:pt x="12260" y="1653"/>
                    <a:pt x="11857" y="1293"/>
                  </a:cubicBezTo>
                  <a:cubicBezTo>
                    <a:pt x="11494" y="972"/>
                    <a:pt x="10996" y="841"/>
                    <a:pt x="10508" y="841"/>
                  </a:cubicBezTo>
                  <a:cubicBezTo>
                    <a:pt x="10453" y="841"/>
                    <a:pt x="10398" y="842"/>
                    <a:pt x="10343" y="846"/>
                  </a:cubicBezTo>
                  <a:cubicBezTo>
                    <a:pt x="9804" y="879"/>
                    <a:pt x="9284" y="1053"/>
                    <a:pt x="8773" y="1224"/>
                  </a:cubicBezTo>
                  <a:cubicBezTo>
                    <a:pt x="8741" y="787"/>
                    <a:pt x="8425" y="402"/>
                    <a:pt x="8033" y="204"/>
                  </a:cubicBezTo>
                  <a:cubicBezTo>
                    <a:pt x="7741" y="57"/>
                    <a:pt x="7413" y="1"/>
                    <a:pt x="708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2" name="Google Shape;1814;p44"/>
            <p:cNvSpPr/>
            <p:nvPr/>
          </p:nvSpPr>
          <p:spPr>
            <a:xfrm>
              <a:off x="927600" y="2458600"/>
              <a:ext cx="256350" cy="543725"/>
            </a:xfrm>
            <a:custGeom>
              <a:avLst/>
              <a:gdLst/>
              <a:ahLst/>
              <a:cxnLst/>
              <a:rect l="l" t="t" r="r" b="b"/>
              <a:pathLst>
                <a:path w="10254" h="21749" extrusionOk="0">
                  <a:moveTo>
                    <a:pt x="5110" y="1"/>
                  </a:moveTo>
                  <a:cubicBezTo>
                    <a:pt x="2283" y="1"/>
                    <a:pt x="0" y="2311"/>
                    <a:pt x="31" y="5137"/>
                  </a:cubicBezTo>
                  <a:lnTo>
                    <a:pt x="179" y="18613"/>
                  </a:lnTo>
                  <a:cubicBezTo>
                    <a:pt x="204" y="20366"/>
                    <a:pt x="1709" y="21748"/>
                    <a:pt x="3579" y="21748"/>
                  </a:cubicBezTo>
                  <a:cubicBezTo>
                    <a:pt x="3605" y="21748"/>
                    <a:pt x="3631" y="21748"/>
                    <a:pt x="3658" y="21747"/>
                  </a:cubicBezTo>
                  <a:cubicBezTo>
                    <a:pt x="5581" y="21706"/>
                    <a:pt x="7144" y="20217"/>
                    <a:pt x="7150" y="18420"/>
                  </a:cubicBezTo>
                  <a:cubicBezTo>
                    <a:pt x="7155" y="16533"/>
                    <a:pt x="7195" y="14548"/>
                    <a:pt x="7195" y="14548"/>
                  </a:cubicBezTo>
                  <a:cubicBezTo>
                    <a:pt x="7195" y="14548"/>
                    <a:pt x="9627" y="14144"/>
                    <a:pt x="10130" y="10973"/>
                  </a:cubicBezTo>
                  <a:cubicBezTo>
                    <a:pt x="10254" y="10193"/>
                    <a:pt x="10238" y="7506"/>
                    <a:pt x="10189" y="4986"/>
                  </a:cubicBezTo>
                  <a:cubicBezTo>
                    <a:pt x="10135" y="2218"/>
                    <a:pt x="7878" y="2"/>
                    <a:pt x="5110" y="2"/>
                  </a:cubicBezTo>
                  <a:lnTo>
                    <a:pt x="5110" y="1"/>
                  </a:ln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3" name="Google Shape;1815;p44"/>
            <p:cNvSpPr/>
            <p:nvPr/>
          </p:nvSpPr>
          <p:spPr>
            <a:xfrm>
              <a:off x="1145050" y="2607825"/>
              <a:ext cx="20700" cy="19500"/>
            </a:xfrm>
            <a:custGeom>
              <a:avLst/>
              <a:gdLst/>
              <a:ahLst/>
              <a:cxnLst/>
              <a:rect l="l" t="t" r="r" b="b"/>
              <a:pathLst>
                <a:path w="828" h="780" extrusionOk="0">
                  <a:moveTo>
                    <a:pt x="423" y="0"/>
                  </a:moveTo>
                  <a:cubicBezTo>
                    <a:pt x="415" y="0"/>
                    <a:pt x="408" y="0"/>
                    <a:pt x="400" y="1"/>
                  </a:cubicBezTo>
                  <a:cubicBezTo>
                    <a:pt x="177" y="14"/>
                    <a:pt x="1" y="198"/>
                    <a:pt x="9" y="412"/>
                  </a:cubicBezTo>
                  <a:cubicBezTo>
                    <a:pt x="17" y="621"/>
                    <a:pt x="191" y="780"/>
                    <a:pt x="405" y="780"/>
                  </a:cubicBezTo>
                  <a:cubicBezTo>
                    <a:pt x="413" y="780"/>
                    <a:pt x="420" y="779"/>
                    <a:pt x="428" y="779"/>
                  </a:cubicBezTo>
                  <a:cubicBezTo>
                    <a:pt x="653" y="767"/>
                    <a:pt x="827" y="584"/>
                    <a:pt x="820" y="369"/>
                  </a:cubicBezTo>
                  <a:cubicBezTo>
                    <a:pt x="813" y="161"/>
                    <a:pt x="637" y="0"/>
                    <a:pt x="42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4" name="Google Shape;1816;p44"/>
            <p:cNvSpPr/>
            <p:nvPr/>
          </p:nvSpPr>
          <p:spPr>
            <a:xfrm>
              <a:off x="1127150" y="2598925"/>
              <a:ext cx="41275" cy="10900"/>
            </a:xfrm>
            <a:custGeom>
              <a:avLst/>
              <a:gdLst/>
              <a:ahLst/>
              <a:cxnLst/>
              <a:rect l="l" t="t" r="r" b="b"/>
              <a:pathLst>
                <a:path w="1651" h="436" extrusionOk="0">
                  <a:moveTo>
                    <a:pt x="831" y="0"/>
                  </a:moveTo>
                  <a:cubicBezTo>
                    <a:pt x="561" y="0"/>
                    <a:pt x="329" y="98"/>
                    <a:pt x="191" y="198"/>
                  </a:cubicBezTo>
                  <a:cubicBezTo>
                    <a:pt x="51" y="301"/>
                    <a:pt x="0" y="396"/>
                    <a:pt x="24" y="420"/>
                  </a:cubicBezTo>
                  <a:cubicBezTo>
                    <a:pt x="29" y="426"/>
                    <a:pt x="37" y="428"/>
                    <a:pt x="48" y="428"/>
                  </a:cubicBezTo>
                  <a:cubicBezTo>
                    <a:pt x="140" y="428"/>
                    <a:pt x="431" y="254"/>
                    <a:pt x="813" y="254"/>
                  </a:cubicBezTo>
                  <a:cubicBezTo>
                    <a:pt x="818" y="254"/>
                    <a:pt x="824" y="254"/>
                    <a:pt x="830" y="254"/>
                  </a:cubicBezTo>
                  <a:cubicBezTo>
                    <a:pt x="831" y="254"/>
                    <a:pt x="833" y="254"/>
                    <a:pt x="834" y="254"/>
                  </a:cubicBezTo>
                  <a:cubicBezTo>
                    <a:pt x="1224" y="254"/>
                    <a:pt x="1510" y="435"/>
                    <a:pt x="1602" y="435"/>
                  </a:cubicBezTo>
                  <a:cubicBezTo>
                    <a:pt x="1612" y="435"/>
                    <a:pt x="1620" y="433"/>
                    <a:pt x="1626" y="427"/>
                  </a:cubicBezTo>
                  <a:cubicBezTo>
                    <a:pt x="1651" y="402"/>
                    <a:pt x="1605" y="307"/>
                    <a:pt x="1470" y="204"/>
                  </a:cubicBezTo>
                  <a:cubicBezTo>
                    <a:pt x="1338" y="101"/>
                    <a:pt x="1109" y="2"/>
                    <a:pt x="837" y="0"/>
                  </a:cubicBezTo>
                  <a:cubicBezTo>
                    <a:pt x="835" y="0"/>
                    <a:pt x="833" y="0"/>
                    <a:pt x="83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5" name="Google Shape;1817;p44"/>
            <p:cNvSpPr/>
            <p:nvPr/>
          </p:nvSpPr>
          <p:spPr>
            <a:xfrm>
              <a:off x="1035550" y="2609775"/>
              <a:ext cx="20700" cy="19500"/>
            </a:xfrm>
            <a:custGeom>
              <a:avLst/>
              <a:gdLst/>
              <a:ahLst/>
              <a:cxnLst/>
              <a:rect l="l" t="t" r="r" b="b"/>
              <a:pathLst>
                <a:path w="828" h="780" extrusionOk="0">
                  <a:moveTo>
                    <a:pt x="422" y="0"/>
                  </a:moveTo>
                  <a:cubicBezTo>
                    <a:pt x="415" y="0"/>
                    <a:pt x="407" y="0"/>
                    <a:pt x="400" y="1"/>
                  </a:cubicBezTo>
                  <a:cubicBezTo>
                    <a:pt x="177" y="12"/>
                    <a:pt x="0" y="196"/>
                    <a:pt x="8" y="412"/>
                  </a:cubicBezTo>
                  <a:cubicBezTo>
                    <a:pt x="15" y="619"/>
                    <a:pt x="191" y="780"/>
                    <a:pt x="405" y="780"/>
                  </a:cubicBezTo>
                  <a:cubicBezTo>
                    <a:pt x="413" y="780"/>
                    <a:pt x="420" y="779"/>
                    <a:pt x="428" y="779"/>
                  </a:cubicBezTo>
                  <a:cubicBezTo>
                    <a:pt x="651" y="767"/>
                    <a:pt x="827" y="584"/>
                    <a:pt x="820" y="368"/>
                  </a:cubicBezTo>
                  <a:cubicBezTo>
                    <a:pt x="811" y="161"/>
                    <a:pt x="636" y="0"/>
                    <a:pt x="42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6" name="Google Shape;1818;p44"/>
            <p:cNvSpPr/>
            <p:nvPr/>
          </p:nvSpPr>
          <p:spPr>
            <a:xfrm>
              <a:off x="1019550" y="2600925"/>
              <a:ext cx="41275" cy="10925"/>
            </a:xfrm>
            <a:custGeom>
              <a:avLst/>
              <a:gdLst/>
              <a:ahLst/>
              <a:cxnLst/>
              <a:rect l="l" t="t" r="r" b="b"/>
              <a:pathLst>
                <a:path w="1651" h="437" extrusionOk="0">
                  <a:moveTo>
                    <a:pt x="831" y="1"/>
                  </a:moveTo>
                  <a:cubicBezTo>
                    <a:pt x="561" y="1"/>
                    <a:pt x="328" y="98"/>
                    <a:pt x="193" y="199"/>
                  </a:cubicBezTo>
                  <a:cubicBezTo>
                    <a:pt x="52" y="302"/>
                    <a:pt x="0" y="397"/>
                    <a:pt x="24" y="421"/>
                  </a:cubicBezTo>
                  <a:cubicBezTo>
                    <a:pt x="29" y="427"/>
                    <a:pt x="37" y="429"/>
                    <a:pt x="49" y="429"/>
                  </a:cubicBezTo>
                  <a:cubicBezTo>
                    <a:pt x="141" y="429"/>
                    <a:pt x="432" y="255"/>
                    <a:pt x="813" y="255"/>
                  </a:cubicBezTo>
                  <a:cubicBezTo>
                    <a:pt x="819" y="255"/>
                    <a:pt x="824" y="255"/>
                    <a:pt x="830" y="255"/>
                  </a:cubicBezTo>
                  <a:cubicBezTo>
                    <a:pt x="831" y="255"/>
                    <a:pt x="833" y="255"/>
                    <a:pt x="834" y="255"/>
                  </a:cubicBezTo>
                  <a:cubicBezTo>
                    <a:pt x="1224" y="255"/>
                    <a:pt x="1511" y="436"/>
                    <a:pt x="1603" y="436"/>
                  </a:cubicBezTo>
                  <a:cubicBezTo>
                    <a:pt x="1614" y="436"/>
                    <a:pt x="1622" y="434"/>
                    <a:pt x="1627" y="428"/>
                  </a:cubicBezTo>
                  <a:cubicBezTo>
                    <a:pt x="1651" y="405"/>
                    <a:pt x="1604" y="308"/>
                    <a:pt x="1472" y="205"/>
                  </a:cubicBezTo>
                  <a:cubicBezTo>
                    <a:pt x="1339" y="102"/>
                    <a:pt x="1110" y="2"/>
                    <a:pt x="837" y="1"/>
                  </a:cubicBezTo>
                  <a:cubicBezTo>
                    <a:pt x="835" y="1"/>
                    <a:pt x="833" y="1"/>
                    <a:pt x="8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7" name="Google Shape;1819;p44"/>
            <p:cNvSpPr/>
            <p:nvPr/>
          </p:nvSpPr>
          <p:spPr>
            <a:xfrm>
              <a:off x="1093700" y="2601575"/>
              <a:ext cx="35050" cy="91675"/>
            </a:xfrm>
            <a:custGeom>
              <a:avLst/>
              <a:gdLst/>
              <a:ahLst/>
              <a:cxnLst/>
              <a:rect l="l" t="t" r="r" b="b"/>
              <a:pathLst>
                <a:path w="1402" h="3667" extrusionOk="0">
                  <a:moveTo>
                    <a:pt x="50" y="1"/>
                  </a:moveTo>
                  <a:cubicBezTo>
                    <a:pt x="50" y="1"/>
                    <a:pt x="49" y="1"/>
                    <a:pt x="49" y="1"/>
                  </a:cubicBezTo>
                  <a:cubicBezTo>
                    <a:pt x="0" y="19"/>
                    <a:pt x="332" y="1016"/>
                    <a:pt x="792" y="2227"/>
                  </a:cubicBezTo>
                  <a:lnTo>
                    <a:pt x="1122" y="3079"/>
                  </a:lnTo>
                  <a:cubicBezTo>
                    <a:pt x="1177" y="3208"/>
                    <a:pt x="1222" y="3329"/>
                    <a:pt x="1197" y="3409"/>
                  </a:cubicBezTo>
                  <a:cubicBezTo>
                    <a:pt x="1178" y="3486"/>
                    <a:pt x="1072" y="3508"/>
                    <a:pt x="961" y="3519"/>
                  </a:cubicBezTo>
                  <a:cubicBezTo>
                    <a:pt x="519" y="3577"/>
                    <a:pt x="247" y="3624"/>
                    <a:pt x="249" y="3649"/>
                  </a:cubicBezTo>
                  <a:cubicBezTo>
                    <a:pt x="250" y="3661"/>
                    <a:pt x="313" y="3666"/>
                    <a:pt x="427" y="3666"/>
                  </a:cubicBezTo>
                  <a:cubicBezTo>
                    <a:pt x="552" y="3666"/>
                    <a:pt x="738" y="3659"/>
                    <a:pt x="970" y="3647"/>
                  </a:cubicBezTo>
                  <a:cubicBezTo>
                    <a:pt x="1034" y="3646"/>
                    <a:pt x="1097" y="3637"/>
                    <a:pt x="1160" y="3621"/>
                  </a:cubicBezTo>
                  <a:cubicBezTo>
                    <a:pt x="1231" y="3602"/>
                    <a:pt x="1313" y="3540"/>
                    <a:pt x="1344" y="3458"/>
                  </a:cubicBezTo>
                  <a:cubicBezTo>
                    <a:pt x="1401" y="3290"/>
                    <a:pt x="1328" y="3145"/>
                    <a:pt x="1285" y="3019"/>
                  </a:cubicBezTo>
                  <a:cubicBezTo>
                    <a:pt x="1185" y="2746"/>
                    <a:pt x="1080" y="2461"/>
                    <a:pt x="970" y="2163"/>
                  </a:cubicBezTo>
                  <a:cubicBezTo>
                    <a:pt x="514" y="962"/>
                    <a:pt x="105" y="1"/>
                    <a:pt x="5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8" name="Google Shape;1820;p44"/>
            <p:cNvSpPr/>
            <p:nvPr/>
          </p:nvSpPr>
          <p:spPr>
            <a:xfrm>
              <a:off x="1001300" y="2793925"/>
              <a:ext cx="106200" cy="47775"/>
            </a:xfrm>
            <a:custGeom>
              <a:avLst/>
              <a:gdLst/>
              <a:ahLst/>
              <a:cxnLst/>
              <a:rect l="l" t="t" r="r" b="b"/>
              <a:pathLst>
                <a:path w="4248" h="1911" extrusionOk="0">
                  <a:moveTo>
                    <a:pt x="0" y="0"/>
                  </a:moveTo>
                  <a:cubicBezTo>
                    <a:pt x="1" y="0"/>
                    <a:pt x="903" y="1910"/>
                    <a:pt x="3623" y="1910"/>
                  </a:cubicBezTo>
                  <a:cubicBezTo>
                    <a:pt x="3809" y="1910"/>
                    <a:pt x="4002" y="1901"/>
                    <a:pt x="4204" y="1882"/>
                  </a:cubicBezTo>
                  <a:lnTo>
                    <a:pt x="4247" y="1134"/>
                  </a:lnTo>
                  <a:lnTo>
                    <a:pt x="4247" y="1134"/>
                  </a:lnTo>
                  <a:cubicBezTo>
                    <a:pt x="4247" y="1134"/>
                    <a:pt x="4179" y="1138"/>
                    <a:pt x="4056" y="1138"/>
                  </a:cubicBezTo>
                  <a:cubicBezTo>
                    <a:pt x="3487" y="1138"/>
                    <a:pt x="1737" y="1045"/>
                    <a:pt x="0" y="0"/>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9" name="Google Shape;1821;p44"/>
            <p:cNvSpPr/>
            <p:nvPr/>
          </p:nvSpPr>
          <p:spPr>
            <a:xfrm>
              <a:off x="1065575" y="2700350"/>
              <a:ext cx="37225" cy="31450"/>
            </a:xfrm>
            <a:custGeom>
              <a:avLst/>
              <a:gdLst/>
              <a:ahLst/>
              <a:cxnLst/>
              <a:rect l="l" t="t" r="r" b="b"/>
              <a:pathLst>
                <a:path w="1489" h="1258" extrusionOk="0">
                  <a:moveTo>
                    <a:pt x="85" y="0"/>
                  </a:moveTo>
                  <a:cubicBezTo>
                    <a:pt x="52" y="0"/>
                    <a:pt x="1" y="117"/>
                    <a:pt x="18" y="313"/>
                  </a:cubicBezTo>
                  <a:cubicBezTo>
                    <a:pt x="34" y="508"/>
                    <a:pt x="142" y="784"/>
                    <a:pt x="390" y="991"/>
                  </a:cubicBezTo>
                  <a:cubicBezTo>
                    <a:pt x="601" y="1162"/>
                    <a:pt x="864" y="1257"/>
                    <a:pt x="1136" y="1257"/>
                  </a:cubicBezTo>
                  <a:cubicBezTo>
                    <a:pt x="1142" y="1257"/>
                    <a:pt x="1149" y="1257"/>
                    <a:pt x="1155" y="1257"/>
                  </a:cubicBezTo>
                  <a:cubicBezTo>
                    <a:pt x="1368" y="1251"/>
                    <a:pt x="1488" y="1190"/>
                    <a:pt x="1481" y="1159"/>
                  </a:cubicBezTo>
                  <a:cubicBezTo>
                    <a:pt x="1478" y="1093"/>
                    <a:pt x="971" y="1144"/>
                    <a:pt x="564" y="808"/>
                  </a:cubicBezTo>
                  <a:cubicBezTo>
                    <a:pt x="160" y="473"/>
                    <a:pt x="158" y="0"/>
                    <a:pt x="87" y="0"/>
                  </a:cubicBezTo>
                  <a:cubicBezTo>
                    <a:pt x="86" y="0"/>
                    <a:pt x="86" y="0"/>
                    <a:pt x="86" y="0"/>
                  </a:cubicBezTo>
                  <a:cubicBezTo>
                    <a:pt x="85" y="0"/>
                    <a:pt x="85" y="0"/>
                    <a:pt x="8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0" name="Google Shape;1822;p44"/>
            <p:cNvSpPr/>
            <p:nvPr/>
          </p:nvSpPr>
          <p:spPr>
            <a:xfrm>
              <a:off x="1012500" y="2560550"/>
              <a:ext cx="51000" cy="14650"/>
            </a:xfrm>
            <a:custGeom>
              <a:avLst/>
              <a:gdLst/>
              <a:ahLst/>
              <a:cxnLst/>
              <a:rect l="l" t="t" r="r" b="b"/>
              <a:pathLst>
                <a:path w="2040" h="586" extrusionOk="0">
                  <a:moveTo>
                    <a:pt x="1177" y="0"/>
                  </a:moveTo>
                  <a:cubicBezTo>
                    <a:pt x="1113" y="0"/>
                    <a:pt x="1047" y="4"/>
                    <a:pt x="980" y="11"/>
                  </a:cubicBezTo>
                  <a:cubicBezTo>
                    <a:pt x="671" y="46"/>
                    <a:pt x="407" y="155"/>
                    <a:pt x="240" y="271"/>
                  </a:cubicBezTo>
                  <a:cubicBezTo>
                    <a:pt x="72" y="385"/>
                    <a:pt x="0" y="497"/>
                    <a:pt x="31" y="548"/>
                  </a:cubicBezTo>
                  <a:cubicBezTo>
                    <a:pt x="48" y="575"/>
                    <a:pt x="87" y="586"/>
                    <a:pt x="144" y="586"/>
                  </a:cubicBezTo>
                  <a:cubicBezTo>
                    <a:pt x="314" y="586"/>
                    <a:pt x="643" y="491"/>
                    <a:pt x="1028" y="453"/>
                  </a:cubicBezTo>
                  <a:cubicBezTo>
                    <a:pt x="1542" y="391"/>
                    <a:pt x="1978" y="448"/>
                    <a:pt x="2022" y="330"/>
                  </a:cubicBezTo>
                  <a:cubicBezTo>
                    <a:pt x="2040" y="272"/>
                    <a:pt x="1943" y="180"/>
                    <a:pt x="1757" y="103"/>
                  </a:cubicBezTo>
                  <a:cubicBezTo>
                    <a:pt x="1611" y="44"/>
                    <a:pt x="1407" y="0"/>
                    <a:pt x="117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1" name="Google Shape;1823;p44"/>
            <p:cNvSpPr/>
            <p:nvPr/>
          </p:nvSpPr>
          <p:spPr>
            <a:xfrm>
              <a:off x="1125925" y="2566600"/>
              <a:ext cx="38675" cy="12450"/>
            </a:xfrm>
            <a:custGeom>
              <a:avLst/>
              <a:gdLst/>
              <a:ahLst/>
              <a:cxnLst/>
              <a:rect l="l" t="t" r="r" b="b"/>
              <a:pathLst>
                <a:path w="1547" h="498" extrusionOk="0">
                  <a:moveTo>
                    <a:pt x="753" y="0"/>
                  </a:moveTo>
                  <a:cubicBezTo>
                    <a:pt x="517" y="0"/>
                    <a:pt x="310" y="74"/>
                    <a:pt x="183" y="164"/>
                  </a:cubicBezTo>
                  <a:cubicBezTo>
                    <a:pt x="51" y="259"/>
                    <a:pt x="1" y="358"/>
                    <a:pt x="31" y="409"/>
                  </a:cubicBezTo>
                  <a:cubicBezTo>
                    <a:pt x="59" y="450"/>
                    <a:pt x="124" y="461"/>
                    <a:pt x="214" y="461"/>
                  </a:cubicBezTo>
                  <a:cubicBezTo>
                    <a:pt x="329" y="461"/>
                    <a:pt x="484" y="443"/>
                    <a:pt x="657" y="443"/>
                  </a:cubicBezTo>
                  <a:cubicBezTo>
                    <a:pt x="694" y="443"/>
                    <a:pt x="733" y="444"/>
                    <a:pt x="772" y="446"/>
                  </a:cubicBezTo>
                  <a:cubicBezTo>
                    <a:pt x="1018" y="449"/>
                    <a:pt x="1236" y="497"/>
                    <a:pt x="1375" y="497"/>
                  </a:cubicBezTo>
                  <a:cubicBezTo>
                    <a:pt x="1441" y="497"/>
                    <a:pt x="1489" y="486"/>
                    <a:pt x="1513" y="455"/>
                  </a:cubicBezTo>
                  <a:cubicBezTo>
                    <a:pt x="1547" y="405"/>
                    <a:pt x="1503" y="303"/>
                    <a:pt x="1376" y="202"/>
                  </a:cubicBezTo>
                  <a:cubicBezTo>
                    <a:pt x="1250" y="99"/>
                    <a:pt x="1034" y="8"/>
                    <a:pt x="786" y="1"/>
                  </a:cubicBezTo>
                  <a:cubicBezTo>
                    <a:pt x="775" y="1"/>
                    <a:pt x="764" y="0"/>
                    <a:pt x="75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2" name="Google Shape;1824;p44"/>
            <p:cNvSpPr/>
            <p:nvPr/>
          </p:nvSpPr>
          <p:spPr>
            <a:xfrm>
              <a:off x="891800" y="2612000"/>
              <a:ext cx="46675" cy="70825"/>
            </a:xfrm>
            <a:custGeom>
              <a:avLst/>
              <a:gdLst/>
              <a:ahLst/>
              <a:cxnLst/>
              <a:rect l="l" t="t" r="r" b="b"/>
              <a:pathLst>
                <a:path w="1867" h="2833" extrusionOk="0">
                  <a:moveTo>
                    <a:pt x="1194" y="1"/>
                  </a:moveTo>
                  <a:cubicBezTo>
                    <a:pt x="668" y="1"/>
                    <a:pt x="25" y="229"/>
                    <a:pt x="14" y="1335"/>
                  </a:cubicBezTo>
                  <a:cubicBezTo>
                    <a:pt x="0" y="2606"/>
                    <a:pt x="876" y="2832"/>
                    <a:pt x="1426" y="2832"/>
                  </a:cubicBezTo>
                  <a:cubicBezTo>
                    <a:pt x="1676" y="2832"/>
                    <a:pt x="1858" y="2786"/>
                    <a:pt x="1859" y="2769"/>
                  </a:cubicBezTo>
                  <a:cubicBezTo>
                    <a:pt x="1864" y="2718"/>
                    <a:pt x="1867" y="113"/>
                    <a:pt x="1867" y="113"/>
                  </a:cubicBezTo>
                  <a:cubicBezTo>
                    <a:pt x="1848" y="104"/>
                    <a:pt x="1548" y="1"/>
                    <a:pt x="1194" y="1"/>
                  </a:cubicBez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3" name="Google Shape;1825;p44"/>
            <p:cNvSpPr/>
            <p:nvPr/>
          </p:nvSpPr>
          <p:spPr>
            <a:xfrm>
              <a:off x="903800" y="2626850"/>
              <a:ext cx="20725" cy="40450"/>
            </a:xfrm>
            <a:custGeom>
              <a:avLst/>
              <a:gdLst/>
              <a:ahLst/>
              <a:cxnLst/>
              <a:rect l="l" t="t" r="r" b="b"/>
              <a:pathLst>
                <a:path w="829" h="1618" extrusionOk="0">
                  <a:moveTo>
                    <a:pt x="488" y="0"/>
                  </a:moveTo>
                  <a:cubicBezTo>
                    <a:pt x="479" y="0"/>
                    <a:pt x="469" y="1"/>
                    <a:pt x="460" y="2"/>
                  </a:cubicBezTo>
                  <a:cubicBezTo>
                    <a:pt x="318" y="11"/>
                    <a:pt x="187" y="141"/>
                    <a:pt x="121" y="285"/>
                  </a:cubicBezTo>
                  <a:cubicBezTo>
                    <a:pt x="40" y="445"/>
                    <a:pt x="0" y="622"/>
                    <a:pt x="3" y="799"/>
                  </a:cubicBezTo>
                  <a:cubicBezTo>
                    <a:pt x="11" y="1172"/>
                    <a:pt x="199" y="1523"/>
                    <a:pt x="465" y="1604"/>
                  </a:cubicBezTo>
                  <a:cubicBezTo>
                    <a:pt x="501" y="1614"/>
                    <a:pt x="535" y="1618"/>
                    <a:pt x="567" y="1618"/>
                  </a:cubicBezTo>
                  <a:cubicBezTo>
                    <a:pt x="651" y="1618"/>
                    <a:pt x="720" y="1589"/>
                    <a:pt x="761" y="1558"/>
                  </a:cubicBezTo>
                  <a:cubicBezTo>
                    <a:pt x="817" y="1514"/>
                    <a:pt x="829" y="1472"/>
                    <a:pt x="823" y="1469"/>
                  </a:cubicBezTo>
                  <a:cubicBezTo>
                    <a:pt x="822" y="1468"/>
                    <a:pt x="821" y="1468"/>
                    <a:pt x="820" y="1468"/>
                  </a:cubicBezTo>
                  <a:cubicBezTo>
                    <a:pt x="809" y="1468"/>
                    <a:pt x="784" y="1493"/>
                    <a:pt x="735" y="1516"/>
                  </a:cubicBezTo>
                  <a:cubicBezTo>
                    <a:pt x="696" y="1532"/>
                    <a:pt x="654" y="1540"/>
                    <a:pt x="612" y="1540"/>
                  </a:cubicBezTo>
                  <a:cubicBezTo>
                    <a:pt x="572" y="1540"/>
                    <a:pt x="532" y="1532"/>
                    <a:pt x="494" y="1517"/>
                  </a:cubicBezTo>
                  <a:cubicBezTo>
                    <a:pt x="299" y="1444"/>
                    <a:pt x="137" y="1133"/>
                    <a:pt x="133" y="799"/>
                  </a:cubicBezTo>
                  <a:cubicBezTo>
                    <a:pt x="130" y="639"/>
                    <a:pt x="162" y="482"/>
                    <a:pt x="228" y="338"/>
                  </a:cubicBezTo>
                  <a:cubicBezTo>
                    <a:pt x="285" y="203"/>
                    <a:pt x="375" y="109"/>
                    <a:pt x="472" y="93"/>
                  </a:cubicBezTo>
                  <a:cubicBezTo>
                    <a:pt x="485" y="90"/>
                    <a:pt x="498" y="88"/>
                    <a:pt x="511" y="88"/>
                  </a:cubicBezTo>
                  <a:cubicBezTo>
                    <a:pt x="574" y="88"/>
                    <a:pt x="633" y="124"/>
                    <a:pt x="661" y="184"/>
                  </a:cubicBezTo>
                  <a:cubicBezTo>
                    <a:pt x="686" y="235"/>
                    <a:pt x="674" y="272"/>
                    <a:pt x="683" y="275"/>
                  </a:cubicBezTo>
                  <a:cubicBezTo>
                    <a:pt x="684" y="275"/>
                    <a:pt x="684" y="275"/>
                    <a:pt x="685" y="275"/>
                  </a:cubicBezTo>
                  <a:cubicBezTo>
                    <a:pt x="693" y="275"/>
                    <a:pt x="722" y="240"/>
                    <a:pt x="710" y="168"/>
                  </a:cubicBezTo>
                  <a:cubicBezTo>
                    <a:pt x="699" y="122"/>
                    <a:pt x="674" y="81"/>
                    <a:pt x="638" y="52"/>
                  </a:cubicBezTo>
                  <a:cubicBezTo>
                    <a:pt x="595" y="18"/>
                    <a:pt x="542" y="0"/>
                    <a:pt x="488" y="0"/>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4" name="Google Shape;1826;p44"/>
            <p:cNvSpPr/>
            <p:nvPr/>
          </p:nvSpPr>
          <p:spPr>
            <a:xfrm>
              <a:off x="910325" y="2451525"/>
              <a:ext cx="278875" cy="189625"/>
            </a:xfrm>
            <a:custGeom>
              <a:avLst/>
              <a:gdLst/>
              <a:ahLst/>
              <a:cxnLst/>
              <a:rect l="l" t="t" r="r" b="b"/>
              <a:pathLst>
                <a:path w="11155" h="7585" extrusionOk="0">
                  <a:moveTo>
                    <a:pt x="5422" y="1"/>
                  </a:moveTo>
                  <a:lnTo>
                    <a:pt x="2521" y="1012"/>
                  </a:lnTo>
                  <a:lnTo>
                    <a:pt x="256" y="3227"/>
                  </a:lnTo>
                  <a:cubicBezTo>
                    <a:pt x="256" y="3227"/>
                    <a:pt x="0" y="7585"/>
                    <a:pt x="1112" y="7585"/>
                  </a:cubicBezTo>
                  <a:cubicBezTo>
                    <a:pt x="1114" y="7585"/>
                    <a:pt x="1115" y="7585"/>
                    <a:pt x="1117" y="7585"/>
                  </a:cubicBezTo>
                  <a:cubicBezTo>
                    <a:pt x="2233" y="7571"/>
                    <a:pt x="1857" y="4805"/>
                    <a:pt x="1857" y="4805"/>
                  </a:cubicBezTo>
                  <a:cubicBezTo>
                    <a:pt x="3214" y="4238"/>
                    <a:pt x="3143" y="2776"/>
                    <a:pt x="3477" y="2456"/>
                  </a:cubicBezTo>
                  <a:cubicBezTo>
                    <a:pt x="3588" y="2348"/>
                    <a:pt x="3851" y="2297"/>
                    <a:pt x="4206" y="2297"/>
                  </a:cubicBezTo>
                  <a:cubicBezTo>
                    <a:pt x="4913" y="2297"/>
                    <a:pt x="5988" y="2501"/>
                    <a:pt x="6976" y="2876"/>
                  </a:cubicBezTo>
                  <a:cubicBezTo>
                    <a:pt x="7878" y="3217"/>
                    <a:pt x="8726" y="3320"/>
                    <a:pt x="9419" y="3320"/>
                  </a:cubicBezTo>
                  <a:cubicBezTo>
                    <a:pt x="10462" y="3320"/>
                    <a:pt x="11155" y="3087"/>
                    <a:pt x="11155" y="3087"/>
                  </a:cubicBezTo>
                  <a:lnTo>
                    <a:pt x="11155" y="1027"/>
                  </a:lnTo>
                  <a:lnTo>
                    <a:pt x="8500" y="494"/>
                  </a:lnTo>
                  <a:lnTo>
                    <a:pt x="5422" y="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5" name="Google Shape;1827;p44"/>
            <p:cNvSpPr/>
            <p:nvPr/>
          </p:nvSpPr>
          <p:spPr>
            <a:xfrm>
              <a:off x="1056025" y="3141250"/>
              <a:ext cx="909400" cy="404025"/>
            </a:xfrm>
            <a:custGeom>
              <a:avLst/>
              <a:gdLst/>
              <a:ahLst/>
              <a:cxnLst/>
              <a:rect l="l" t="t" r="r" b="b"/>
              <a:pathLst>
                <a:path w="36376" h="16161" extrusionOk="0">
                  <a:moveTo>
                    <a:pt x="36375" y="1"/>
                  </a:moveTo>
                  <a:lnTo>
                    <a:pt x="14077" y="152"/>
                  </a:lnTo>
                  <a:lnTo>
                    <a:pt x="8901" y="14683"/>
                  </a:lnTo>
                  <a:lnTo>
                    <a:pt x="1" y="14817"/>
                  </a:lnTo>
                  <a:lnTo>
                    <a:pt x="1" y="15865"/>
                  </a:lnTo>
                  <a:lnTo>
                    <a:pt x="30659" y="16160"/>
                  </a:lnTo>
                  <a:lnTo>
                    <a:pt x="36375" y="1"/>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6" name="Google Shape;1828;p44"/>
            <p:cNvSpPr/>
            <p:nvPr/>
          </p:nvSpPr>
          <p:spPr>
            <a:xfrm>
              <a:off x="1606775" y="3316475"/>
              <a:ext cx="69525" cy="62125"/>
            </a:xfrm>
            <a:custGeom>
              <a:avLst/>
              <a:gdLst/>
              <a:ahLst/>
              <a:cxnLst/>
              <a:rect l="l" t="t" r="r" b="b"/>
              <a:pathLst>
                <a:path w="2781" h="2485" extrusionOk="0">
                  <a:moveTo>
                    <a:pt x="1389" y="0"/>
                  </a:moveTo>
                  <a:cubicBezTo>
                    <a:pt x="861" y="0"/>
                    <a:pt x="372" y="340"/>
                    <a:pt x="205" y="871"/>
                  </a:cubicBezTo>
                  <a:cubicBezTo>
                    <a:pt x="1" y="1526"/>
                    <a:pt x="365" y="2222"/>
                    <a:pt x="1018" y="2427"/>
                  </a:cubicBezTo>
                  <a:cubicBezTo>
                    <a:pt x="1142" y="2466"/>
                    <a:pt x="1267" y="2484"/>
                    <a:pt x="1389" y="2484"/>
                  </a:cubicBezTo>
                  <a:cubicBezTo>
                    <a:pt x="1918" y="2484"/>
                    <a:pt x="2409" y="2144"/>
                    <a:pt x="2575" y="1613"/>
                  </a:cubicBezTo>
                  <a:cubicBezTo>
                    <a:pt x="2780" y="959"/>
                    <a:pt x="2415" y="262"/>
                    <a:pt x="1761" y="58"/>
                  </a:cubicBezTo>
                  <a:cubicBezTo>
                    <a:pt x="1638" y="19"/>
                    <a:pt x="1512" y="0"/>
                    <a:pt x="1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7" name="Google Shape;1829;p44"/>
            <p:cNvSpPr/>
            <p:nvPr/>
          </p:nvSpPr>
          <p:spPr>
            <a:xfrm>
              <a:off x="238125" y="3540275"/>
              <a:ext cx="2122800" cy="1146250"/>
            </a:xfrm>
            <a:custGeom>
              <a:avLst/>
              <a:gdLst/>
              <a:ahLst/>
              <a:cxnLst/>
              <a:rect l="l" t="t" r="r" b="b"/>
              <a:pathLst>
                <a:path w="84912" h="45850" extrusionOk="0">
                  <a:moveTo>
                    <a:pt x="0" y="1"/>
                  </a:moveTo>
                  <a:lnTo>
                    <a:pt x="0" y="1772"/>
                  </a:lnTo>
                  <a:lnTo>
                    <a:pt x="7359" y="1772"/>
                  </a:lnTo>
                  <a:lnTo>
                    <a:pt x="7359" y="45849"/>
                  </a:lnTo>
                  <a:lnTo>
                    <a:pt x="8829" y="45849"/>
                  </a:lnTo>
                  <a:lnTo>
                    <a:pt x="8829" y="1772"/>
                  </a:lnTo>
                  <a:lnTo>
                    <a:pt x="75511" y="1772"/>
                  </a:lnTo>
                  <a:lnTo>
                    <a:pt x="75511" y="45849"/>
                  </a:lnTo>
                  <a:lnTo>
                    <a:pt x="76952" y="45849"/>
                  </a:lnTo>
                  <a:lnTo>
                    <a:pt x="76952" y="1772"/>
                  </a:lnTo>
                  <a:lnTo>
                    <a:pt x="84912" y="1772"/>
                  </a:lnTo>
                  <a:lnTo>
                    <a:pt x="84912" y="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aphicFrame>
        <p:nvGraphicFramePr>
          <p:cNvPr id="80" name="Diagrama 79">
            <a:extLst>
              <a:ext uri="{FF2B5EF4-FFF2-40B4-BE49-F238E27FC236}">
                <a16:creationId xmlns:a16="http://schemas.microsoft.com/office/drawing/2014/main" id="{5444ADC2-0535-D042-BA07-A4FD01B992D4}"/>
              </a:ext>
            </a:extLst>
          </p:cNvPr>
          <p:cNvGraphicFramePr/>
          <p:nvPr>
            <p:extLst>
              <p:ext uri="{D42A27DB-BD31-4B8C-83A1-F6EECF244321}">
                <p14:modId xmlns:p14="http://schemas.microsoft.com/office/powerpoint/2010/main" val="750667726"/>
              </p:ext>
            </p:extLst>
          </p:nvPr>
        </p:nvGraphicFramePr>
        <p:xfrm>
          <a:off x="1444894" y="1081577"/>
          <a:ext cx="5934332"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481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66"/>
        <p:cNvGrpSpPr/>
        <p:nvPr/>
      </p:nvGrpSpPr>
      <p:grpSpPr>
        <a:xfrm>
          <a:off x="0" y="0"/>
          <a:ext cx="0" cy="0"/>
          <a:chOff x="0" y="0"/>
          <a:chExt cx="0" cy="0"/>
        </a:xfrm>
      </p:grpSpPr>
      <p:sp>
        <p:nvSpPr>
          <p:cNvPr id="2767" name="Google Shape;2767;p61"/>
          <p:cNvSpPr txBox="1">
            <a:spLocks noGrp="1"/>
          </p:cNvSpPr>
          <p:nvPr>
            <p:ph type="title"/>
          </p:nvPr>
        </p:nvSpPr>
        <p:spPr>
          <a:xfrm>
            <a:off x="1513740" y="119838"/>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Acciones para los sectores:</a:t>
            </a:r>
            <a:endParaRPr sz="2800" dirty="0"/>
          </a:p>
        </p:txBody>
      </p:sp>
      <p:grpSp>
        <p:nvGrpSpPr>
          <p:cNvPr id="2768" name="Google Shape;2768;p61"/>
          <p:cNvGrpSpPr/>
          <p:nvPr/>
        </p:nvGrpSpPr>
        <p:grpSpPr>
          <a:xfrm>
            <a:off x="2006118" y="2700868"/>
            <a:ext cx="5131763" cy="5131763"/>
            <a:chOff x="1872301" y="2571752"/>
            <a:chExt cx="5204100" cy="5204100"/>
          </a:xfrm>
        </p:grpSpPr>
        <p:sp>
          <p:nvSpPr>
            <p:cNvPr id="2769" name="Google Shape;2769;p61"/>
            <p:cNvSpPr/>
            <p:nvPr/>
          </p:nvSpPr>
          <p:spPr>
            <a:xfrm rot="5400000">
              <a:off x="2123251" y="2822702"/>
              <a:ext cx="4702200" cy="4702200"/>
            </a:xfrm>
            <a:prstGeom prst="pie">
              <a:avLst>
                <a:gd name="adj1" fmla="val 5405498"/>
                <a:gd name="adj2" fmla="val 162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770" name="Google Shape;2770;p61"/>
            <p:cNvGrpSpPr/>
            <p:nvPr/>
          </p:nvGrpSpPr>
          <p:grpSpPr>
            <a:xfrm>
              <a:off x="1872301" y="2571752"/>
              <a:ext cx="5204100" cy="5204100"/>
              <a:chOff x="2046152" y="1501202"/>
              <a:chExt cx="5204100" cy="5204100"/>
            </a:xfrm>
          </p:grpSpPr>
          <p:sp>
            <p:nvSpPr>
              <p:cNvPr id="2771" name="Google Shape;2771;p61"/>
              <p:cNvSpPr/>
              <p:nvPr/>
            </p:nvSpPr>
            <p:spPr>
              <a:xfrm rot="5400000">
                <a:off x="2743352" y="2198402"/>
                <a:ext cx="3809700" cy="3809700"/>
              </a:xfrm>
              <a:prstGeom prst="pie">
                <a:avLst>
                  <a:gd name="adj1" fmla="val 5405498"/>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2" name="Google Shape;2772;p61"/>
              <p:cNvSpPr/>
              <p:nvPr/>
            </p:nvSpPr>
            <p:spPr>
              <a:xfrm rot="-1799836">
                <a:off x="2743344" y="2198394"/>
                <a:ext cx="3809714" cy="3809714"/>
              </a:xfrm>
              <a:prstGeom prst="pie">
                <a:avLst>
                  <a:gd name="adj1" fmla="val 12583291"/>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3" name="Google Shape;2773;p61"/>
              <p:cNvSpPr/>
              <p:nvPr/>
            </p:nvSpPr>
            <p:spPr>
              <a:xfrm rot="1799836" flipH="1">
                <a:off x="2743344" y="2198394"/>
                <a:ext cx="3809714" cy="3809714"/>
              </a:xfrm>
              <a:prstGeom prst="pie">
                <a:avLst>
                  <a:gd name="adj1" fmla="val 12583291"/>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782" name="Google Shape;2782;p61"/>
          <p:cNvSpPr/>
          <p:nvPr/>
        </p:nvSpPr>
        <p:spPr>
          <a:xfrm>
            <a:off x="992385" y="3182287"/>
            <a:ext cx="206400" cy="2064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783" name="Google Shape;2783;p61"/>
          <p:cNvSpPr/>
          <p:nvPr/>
        </p:nvSpPr>
        <p:spPr>
          <a:xfrm>
            <a:off x="3762221" y="2442607"/>
            <a:ext cx="206400" cy="206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784" name="Google Shape;2784;p61"/>
          <p:cNvSpPr/>
          <p:nvPr/>
        </p:nvSpPr>
        <p:spPr>
          <a:xfrm>
            <a:off x="6137958" y="2722737"/>
            <a:ext cx="206400" cy="206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785" name="Google Shape;2785;p61"/>
          <p:cNvSpPr/>
          <p:nvPr/>
        </p:nvSpPr>
        <p:spPr>
          <a:xfrm>
            <a:off x="7569744" y="3157406"/>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cxnSp>
        <p:nvCxnSpPr>
          <p:cNvPr id="2786" name="Google Shape;2786;p61"/>
          <p:cNvCxnSpPr/>
          <p:nvPr/>
        </p:nvCxnSpPr>
        <p:spPr>
          <a:xfrm rot="-5400000" flipH="1">
            <a:off x="1552249" y="2915560"/>
            <a:ext cx="970800" cy="1887300"/>
          </a:xfrm>
          <a:prstGeom prst="bentConnector2">
            <a:avLst/>
          </a:prstGeom>
          <a:noFill/>
          <a:ln w="9525" cap="flat" cmpd="sng">
            <a:solidFill>
              <a:schemeClr val="accent3"/>
            </a:solidFill>
            <a:prstDash val="solid"/>
            <a:round/>
            <a:headEnd type="none" w="med" len="med"/>
            <a:tailEnd type="none" w="med" len="med"/>
          </a:ln>
        </p:spPr>
      </p:cxnSp>
      <p:cxnSp>
        <p:nvCxnSpPr>
          <p:cNvPr id="2787" name="Google Shape;2787;p61"/>
          <p:cNvCxnSpPr/>
          <p:nvPr/>
        </p:nvCxnSpPr>
        <p:spPr>
          <a:xfrm rot="-5400000" flipH="1">
            <a:off x="3528383" y="2998338"/>
            <a:ext cx="658200" cy="600"/>
          </a:xfrm>
          <a:prstGeom prst="bentConnector3">
            <a:avLst>
              <a:gd name="adj1" fmla="val 50000"/>
            </a:avLst>
          </a:prstGeom>
          <a:noFill/>
          <a:ln w="9525" cap="flat" cmpd="sng">
            <a:solidFill>
              <a:schemeClr val="lt2"/>
            </a:solidFill>
            <a:prstDash val="solid"/>
            <a:round/>
            <a:headEnd type="none" w="med" len="med"/>
            <a:tailEnd type="none" w="med" len="med"/>
          </a:ln>
        </p:spPr>
      </p:cxnSp>
      <p:cxnSp>
        <p:nvCxnSpPr>
          <p:cNvPr id="2788" name="Google Shape;2788;p61"/>
          <p:cNvCxnSpPr/>
          <p:nvPr/>
        </p:nvCxnSpPr>
        <p:spPr>
          <a:xfrm rot="5400000">
            <a:off x="5369208" y="2743856"/>
            <a:ext cx="710400" cy="1033500"/>
          </a:xfrm>
          <a:prstGeom prst="bentConnector3">
            <a:avLst>
              <a:gd name="adj1" fmla="val 49998"/>
            </a:avLst>
          </a:prstGeom>
          <a:noFill/>
          <a:ln w="9525" cap="flat" cmpd="sng">
            <a:solidFill>
              <a:schemeClr val="accent1"/>
            </a:solidFill>
            <a:prstDash val="solid"/>
            <a:round/>
            <a:headEnd type="none" w="med" len="med"/>
            <a:tailEnd type="none" w="med" len="med"/>
          </a:ln>
        </p:spPr>
      </p:cxnSp>
      <p:cxnSp>
        <p:nvCxnSpPr>
          <p:cNvPr id="2789" name="Google Shape;2789;p61"/>
          <p:cNvCxnSpPr>
            <a:stCxn id="2785" idx="4"/>
          </p:cNvCxnSpPr>
          <p:nvPr/>
        </p:nvCxnSpPr>
        <p:spPr>
          <a:xfrm rot="5400000">
            <a:off x="6261144" y="2922806"/>
            <a:ext cx="970800" cy="1852800"/>
          </a:xfrm>
          <a:prstGeom prst="bentConnector2">
            <a:avLst/>
          </a:prstGeom>
          <a:noFill/>
          <a:ln w="9525" cap="flat" cmpd="sng">
            <a:solidFill>
              <a:schemeClr val="accent2"/>
            </a:solidFill>
            <a:prstDash val="solid"/>
            <a:round/>
            <a:headEnd type="none" w="med" len="med"/>
            <a:tailEnd type="none" w="med" len="med"/>
          </a:ln>
        </p:spPr>
      </p:cxnSp>
      <p:cxnSp>
        <p:nvCxnSpPr>
          <p:cNvPr id="25" name="Google Shape;2788;p61"/>
          <p:cNvCxnSpPr/>
          <p:nvPr/>
        </p:nvCxnSpPr>
        <p:spPr>
          <a:xfrm rot="16200000" flipH="1">
            <a:off x="2034972" y="2078647"/>
            <a:ext cx="1472860" cy="1066129"/>
          </a:xfrm>
          <a:prstGeom prst="bentConnector3">
            <a:avLst>
              <a:gd name="adj1" fmla="val 50000"/>
            </a:avLst>
          </a:prstGeom>
          <a:noFill/>
          <a:ln w="9525" cap="flat" cmpd="sng">
            <a:solidFill>
              <a:schemeClr val="accent1"/>
            </a:solidFill>
            <a:prstDash val="solid"/>
            <a:round/>
            <a:headEnd type="none" w="med" len="med"/>
            <a:tailEnd type="none" w="med" len="med"/>
          </a:ln>
        </p:spPr>
      </p:cxnSp>
      <p:sp>
        <p:nvSpPr>
          <p:cNvPr id="30" name="Google Shape;2784;p61"/>
          <p:cNvSpPr/>
          <p:nvPr/>
        </p:nvSpPr>
        <p:spPr>
          <a:xfrm>
            <a:off x="2135137" y="1682133"/>
            <a:ext cx="206400" cy="206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cxnSp>
        <p:nvCxnSpPr>
          <p:cNvPr id="31" name="Google Shape;2789;p61"/>
          <p:cNvCxnSpPr/>
          <p:nvPr/>
        </p:nvCxnSpPr>
        <p:spPr>
          <a:xfrm rot="5400000">
            <a:off x="4293298" y="2204331"/>
            <a:ext cx="923556" cy="564443"/>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33" name="Google Shape;2785;p61"/>
          <p:cNvSpPr/>
          <p:nvPr/>
        </p:nvSpPr>
        <p:spPr>
          <a:xfrm>
            <a:off x="4934098" y="1849807"/>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48" name="Google Shape;1408;p49"/>
          <p:cNvSpPr txBox="1">
            <a:spLocks/>
          </p:cNvSpPr>
          <p:nvPr/>
        </p:nvSpPr>
        <p:spPr>
          <a:xfrm>
            <a:off x="1132837" y="1295011"/>
            <a:ext cx="2211000" cy="3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dirty="0">
                <a:solidFill>
                  <a:schemeClr val="bg1"/>
                </a:solidFill>
                <a:latin typeface="Poppins" panose="020B0604020202020204" charset="0"/>
                <a:cs typeface="Poppins" panose="020B0604020202020204" charset="0"/>
              </a:rPr>
              <a:t>Energía</a:t>
            </a:r>
          </a:p>
        </p:txBody>
      </p:sp>
      <p:sp>
        <p:nvSpPr>
          <p:cNvPr id="149" name="Google Shape;1409;p49"/>
          <p:cNvSpPr txBox="1">
            <a:spLocks/>
          </p:cNvSpPr>
          <p:nvPr/>
        </p:nvSpPr>
        <p:spPr>
          <a:xfrm>
            <a:off x="158319" y="2733669"/>
            <a:ext cx="2007678" cy="3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200" dirty="0">
                <a:solidFill>
                  <a:schemeClr val="bg1"/>
                </a:solidFill>
                <a:latin typeface="Poppins" panose="020B0604020202020204" charset="0"/>
                <a:cs typeface="Poppins" panose="020B0604020202020204" charset="0"/>
              </a:rPr>
              <a:t>Uso de suelo, cambio de uso de suelo y silvicultura</a:t>
            </a:r>
          </a:p>
        </p:txBody>
      </p:sp>
      <p:sp>
        <p:nvSpPr>
          <p:cNvPr id="150" name="Google Shape;1411;p49"/>
          <p:cNvSpPr txBox="1">
            <a:spLocks/>
          </p:cNvSpPr>
          <p:nvPr/>
        </p:nvSpPr>
        <p:spPr>
          <a:xfrm>
            <a:off x="7012174" y="2747182"/>
            <a:ext cx="2211000" cy="3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dirty="0">
                <a:solidFill>
                  <a:schemeClr val="bg1"/>
                </a:solidFill>
                <a:latin typeface="Poppins" panose="020B0604020202020204" charset="0"/>
                <a:cs typeface="Poppins" panose="020B0604020202020204" charset="0"/>
              </a:rPr>
              <a:t>Transversal</a:t>
            </a:r>
          </a:p>
        </p:txBody>
      </p:sp>
      <p:sp>
        <p:nvSpPr>
          <p:cNvPr id="151" name="Google Shape;1414;p49"/>
          <p:cNvSpPr txBox="1">
            <a:spLocks/>
          </p:cNvSpPr>
          <p:nvPr/>
        </p:nvSpPr>
        <p:spPr>
          <a:xfrm>
            <a:off x="3407667" y="2048169"/>
            <a:ext cx="2211000" cy="3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dirty="0">
                <a:solidFill>
                  <a:schemeClr val="bg1"/>
                </a:solidFill>
                <a:latin typeface="Poppins" panose="020B0604020202020204" charset="0"/>
                <a:cs typeface="Poppins" panose="020B0604020202020204" charset="0"/>
              </a:rPr>
              <a:t>Residuos</a:t>
            </a:r>
          </a:p>
        </p:txBody>
      </p:sp>
      <p:sp>
        <p:nvSpPr>
          <p:cNvPr id="152" name="Google Shape;1415;p49"/>
          <p:cNvSpPr txBox="1">
            <a:spLocks/>
          </p:cNvSpPr>
          <p:nvPr/>
        </p:nvSpPr>
        <p:spPr>
          <a:xfrm>
            <a:off x="3933404" y="1524184"/>
            <a:ext cx="2211000" cy="3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dirty="0">
                <a:solidFill>
                  <a:schemeClr val="bg1"/>
                </a:solidFill>
                <a:latin typeface="Poppins" panose="020B0604020202020204" charset="0"/>
                <a:cs typeface="Poppins" panose="020B0604020202020204" charset="0"/>
              </a:rPr>
              <a:t>Industria</a:t>
            </a:r>
          </a:p>
        </p:txBody>
      </p:sp>
      <p:sp>
        <p:nvSpPr>
          <p:cNvPr id="153" name="Google Shape;1416;p49"/>
          <p:cNvSpPr txBox="1">
            <a:spLocks/>
          </p:cNvSpPr>
          <p:nvPr/>
        </p:nvSpPr>
        <p:spPr>
          <a:xfrm>
            <a:off x="5588726" y="2367517"/>
            <a:ext cx="2211000" cy="3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dirty="0">
                <a:solidFill>
                  <a:schemeClr val="bg1"/>
                </a:solidFill>
                <a:latin typeface="Poppins" panose="020B0604020202020204" charset="0"/>
                <a:cs typeface="Poppins" panose="020B0604020202020204" charset="0"/>
              </a:rPr>
              <a:t>Agropecuario</a:t>
            </a:r>
          </a:p>
        </p:txBody>
      </p:sp>
      <p:grpSp>
        <p:nvGrpSpPr>
          <p:cNvPr id="154" name="Google Shape;10541;p81"/>
          <p:cNvGrpSpPr/>
          <p:nvPr/>
        </p:nvGrpSpPr>
        <p:grpSpPr>
          <a:xfrm>
            <a:off x="4930848" y="1190791"/>
            <a:ext cx="247990" cy="333393"/>
            <a:chOff x="903502" y="3359564"/>
            <a:chExt cx="247990" cy="333393"/>
          </a:xfrm>
        </p:grpSpPr>
        <p:sp>
          <p:nvSpPr>
            <p:cNvPr id="155" name="Google Shape;10542;p81"/>
            <p:cNvSpPr/>
            <p:nvPr/>
          </p:nvSpPr>
          <p:spPr>
            <a:xfrm>
              <a:off x="903502" y="3364610"/>
              <a:ext cx="247930" cy="328347"/>
            </a:xfrm>
            <a:custGeom>
              <a:avLst/>
              <a:gdLst/>
              <a:ahLst/>
              <a:cxnLst/>
              <a:rect l="l" t="t" r="r" b="b"/>
              <a:pathLst>
                <a:path w="16559" h="21930" extrusionOk="0">
                  <a:moveTo>
                    <a:pt x="6135" y="0"/>
                  </a:moveTo>
                  <a:lnTo>
                    <a:pt x="6135" y="9272"/>
                  </a:lnTo>
                  <a:cubicBezTo>
                    <a:pt x="6135" y="9503"/>
                    <a:pt x="6072" y="9735"/>
                    <a:pt x="5967" y="9945"/>
                  </a:cubicBezTo>
                  <a:lnTo>
                    <a:pt x="416" y="20352"/>
                  </a:lnTo>
                  <a:cubicBezTo>
                    <a:pt x="1" y="21058"/>
                    <a:pt x="509" y="21929"/>
                    <a:pt x="1313" y="21929"/>
                  </a:cubicBezTo>
                  <a:cubicBezTo>
                    <a:pt x="1322" y="21929"/>
                    <a:pt x="1332" y="21929"/>
                    <a:pt x="1341" y="21929"/>
                  </a:cubicBezTo>
                  <a:lnTo>
                    <a:pt x="15217" y="21929"/>
                  </a:lnTo>
                  <a:cubicBezTo>
                    <a:pt x="15227" y="21929"/>
                    <a:pt x="15236" y="21929"/>
                    <a:pt x="15246" y="21929"/>
                  </a:cubicBezTo>
                  <a:cubicBezTo>
                    <a:pt x="16049" y="21929"/>
                    <a:pt x="16558" y="21058"/>
                    <a:pt x="16163" y="20352"/>
                  </a:cubicBezTo>
                  <a:lnTo>
                    <a:pt x="10592" y="9945"/>
                  </a:lnTo>
                  <a:cubicBezTo>
                    <a:pt x="10487" y="9735"/>
                    <a:pt x="10424" y="9503"/>
                    <a:pt x="10424" y="9272"/>
                  </a:cubicBezTo>
                  <a:lnTo>
                    <a:pt x="10424" y="0"/>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0543;p81"/>
            <p:cNvSpPr/>
            <p:nvPr/>
          </p:nvSpPr>
          <p:spPr>
            <a:xfrm>
              <a:off x="1032175" y="3364610"/>
              <a:ext cx="119316" cy="328347"/>
            </a:xfrm>
            <a:custGeom>
              <a:avLst/>
              <a:gdLst/>
              <a:ahLst/>
              <a:cxnLst/>
              <a:rect l="l" t="t" r="r" b="b"/>
              <a:pathLst>
                <a:path w="7969" h="21930" extrusionOk="0">
                  <a:moveTo>
                    <a:pt x="1" y="0"/>
                  </a:moveTo>
                  <a:lnTo>
                    <a:pt x="1" y="9398"/>
                  </a:lnTo>
                  <a:cubicBezTo>
                    <a:pt x="1" y="9545"/>
                    <a:pt x="43" y="9693"/>
                    <a:pt x="106" y="9840"/>
                  </a:cubicBezTo>
                  <a:lnTo>
                    <a:pt x="5740" y="20352"/>
                  </a:lnTo>
                  <a:cubicBezTo>
                    <a:pt x="6151" y="21050"/>
                    <a:pt x="5639" y="21908"/>
                    <a:pt x="4851" y="21929"/>
                  </a:cubicBezTo>
                  <a:lnTo>
                    <a:pt x="6644" y="21929"/>
                  </a:lnTo>
                  <a:cubicBezTo>
                    <a:pt x="7464" y="21929"/>
                    <a:pt x="7969" y="21067"/>
                    <a:pt x="7569" y="20352"/>
                  </a:cubicBezTo>
                  <a:lnTo>
                    <a:pt x="1998" y="9945"/>
                  </a:lnTo>
                  <a:cubicBezTo>
                    <a:pt x="1893" y="9735"/>
                    <a:pt x="1830" y="9503"/>
                    <a:pt x="1830" y="9272"/>
                  </a:cubicBezTo>
                  <a:lnTo>
                    <a:pt x="1830" y="0"/>
                  </a:lnTo>
                  <a:close/>
                  <a:moveTo>
                    <a:pt x="4794" y="21929"/>
                  </a:moveTo>
                  <a:cubicBezTo>
                    <a:pt x="4804" y="21929"/>
                    <a:pt x="4813" y="21929"/>
                    <a:pt x="4823" y="21929"/>
                  </a:cubicBezTo>
                  <a:cubicBezTo>
                    <a:pt x="4832" y="21929"/>
                    <a:pt x="4842" y="21929"/>
                    <a:pt x="4851" y="21929"/>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0544;p81"/>
            <p:cNvSpPr/>
            <p:nvPr/>
          </p:nvSpPr>
          <p:spPr>
            <a:xfrm>
              <a:off x="953480" y="3587460"/>
              <a:ext cx="147958" cy="77782"/>
            </a:xfrm>
            <a:custGeom>
              <a:avLst/>
              <a:gdLst/>
              <a:ahLst/>
              <a:cxnLst/>
              <a:rect l="l" t="t" r="r" b="b"/>
              <a:pathLst>
                <a:path w="9882" h="5195" extrusionOk="0">
                  <a:moveTo>
                    <a:pt x="4928" y="0"/>
                  </a:moveTo>
                  <a:cubicBezTo>
                    <a:pt x="4207" y="0"/>
                    <a:pt x="3485" y="85"/>
                    <a:pt x="2776" y="254"/>
                  </a:cubicBezTo>
                  <a:cubicBezTo>
                    <a:pt x="2523" y="296"/>
                    <a:pt x="2313" y="464"/>
                    <a:pt x="2187" y="695"/>
                  </a:cubicBezTo>
                  <a:lnTo>
                    <a:pt x="169" y="4501"/>
                  </a:lnTo>
                  <a:cubicBezTo>
                    <a:pt x="1" y="4816"/>
                    <a:pt x="211" y="5195"/>
                    <a:pt x="568" y="5195"/>
                  </a:cubicBezTo>
                  <a:lnTo>
                    <a:pt x="9314" y="5195"/>
                  </a:lnTo>
                  <a:cubicBezTo>
                    <a:pt x="9672" y="5195"/>
                    <a:pt x="9882" y="4816"/>
                    <a:pt x="9735" y="4522"/>
                  </a:cubicBezTo>
                  <a:lnTo>
                    <a:pt x="7716" y="716"/>
                  </a:lnTo>
                  <a:cubicBezTo>
                    <a:pt x="7590" y="464"/>
                    <a:pt x="7359" y="296"/>
                    <a:pt x="7086" y="254"/>
                  </a:cubicBezTo>
                  <a:lnTo>
                    <a:pt x="6791" y="191"/>
                  </a:lnTo>
                  <a:cubicBezTo>
                    <a:pt x="6176" y="64"/>
                    <a:pt x="5552" y="0"/>
                    <a:pt x="4928"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0545;p81"/>
            <p:cNvSpPr/>
            <p:nvPr/>
          </p:nvSpPr>
          <p:spPr>
            <a:xfrm>
              <a:off x="1013295" y="3587490"/>
              <a:ext cx="88473" cy="77752"/>
            </a:xfrm>
            <a:custGeom>
              <a:avLst/>
              <a:gdLst/>
              <a:ahLst/>
              <a:cxnLst/>
              <a:rect l="l" t="t" r="r" b="b"/>
              <a:pathLst>
                <a:path w="5909" h="5193" extrusionOk="0">
                  <a:moveTo>
                    <a:pt x="906" y="0"/>
                  </a:moveTo>
                  <a:cubicBezTo>
                    <a:pt x="603" y="0"/>
                    <a:pt x="300" y="14"/>
                    <a:pt x="0" y="42"/>
                  </a:cubicBezTo>
                  <a:cubicBezTo>
                    <a:pt x="316" y="84"/>
                    <a:pt x="631" y="126"/>
                    <a:pt x="967" y="189"/>
                  </a:cubicBezTo>
                  <a:lnTo>
                    <a:pt x="1262" y="252"/>
                  </a:lnTo>
                  <a:cubicBezTo>
                    <a:pt x="1535" y="294"/>
                    <a:pt x="1766" y="462"/>
                    <a:pt x="1892" y="714"/>
                  </a:cubicBezTo>
                  <a:lnTo>
                    <a:pt x="3911" y="4499"/>
                  </a:lnTo>
                  <a:cubicBezTo>
                    <a:pt x="4079" y="4814"/>
                    <a:pt x="3848" y="5193"/>
                    <a:pt x="3490" y="5193"/>
                  </a:cubicBezTo>
                  <a:lnTo>
                    <a:pt x="5340" y="5193"/>
                  </a:lnTo>
                  <a:cubicBezTo>
                    <a:pt x="5677" y="5172"/>
                    <a:pt x="5908" y="4793"/>
                    <a:pt x="5740" y="4499"/>
                  </a:cubicBezTo>
                  <a:lnTo>
                    <a:pt x="3721" y="714"/>
                  </a:lnTo>
                  <a:cubicBezTo>
                    <a:pt x="3595" y="462"/>
                    <a:pt x="3364" y="294"/>
                    <a:pt x="3091" y="252"/>
                  </a:cubicBezTo>
                  <a:lnTo>
                    <a:pt x="2796" y="189"/>
                  </a:lnTo>
                  <a:cubicBezTo>
                    <a:pt x="2172" y="61"/>
                    <a:pt x="1537" y="0"/>
                    <a:pt x="906"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0546;p81"/>
            <p:cNvSpPr/>
            <p:nvPr/>
          </p:nvSpPr>
          <p:spPr>
            <a:xfrm>
              <a:off x="1048226" y="3630282"/>
              <a:ext cx="19854" cy="17323"/>
            </a:xfrm>
            <a:custGeom>
              <a:avLst/>
              <a:gdLst/>
              <a:ahLst/>
              <a:cxnLst/>
              <a:rect l="l" t="t" r="r" b="b"/>
              <a:pathLst>
                <a:path w="1326" h="1157" extrusionOk="0">
                  <a:moveTo>
                    <a:pt x="758" y="1"/>
                  </a:moveTo>
                  <a:cubicBezTo>
                    <a:pt x="253" y="1"/>
                    <a:pt x="1" y="632"/>
                    <a:pt x="358" y="989"/>
                  </a:cubicBezTo>
                  <a:cubicBezTo>
                    <a:pt x="474" y="1105"/>
                    <a:pt x="616" y="1157"/>
                    <a:pt x="756" y="1157"/>
                  </a:cubicBezTo>
                  <a:cubicBezTo>
                    <a:pt x="1047" y="1157"/>
                    <a:pt x="1325" y="931"/>
                    <a:pt x="1325" y="590"/>
                  </a:cubicBezTo>
                  <a:cubicBezTo>
                    <a:pt x="1325" y="274"/>
                    <a:pt x="1073" y="1"/>
                    <a:pt x="758"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0547;p81"/>
            <p:cNvSpPr/>
            <p:nvPr/>
          </p:nvSpPr>
          <p:spPr>
            <a:xfrm>
              <a:off x="1056101" y="3630282"/>
              <a:ext cx="12682" cy="17173"/>
            </a:xfrm>
            <a:custGeom>
              <a:avLst/>
              <a:gdLst/>
              <a:ahLst/>
              <a:cxnLst/>
              <a:rect l="l" t="t" r="r" b="b"/>
              <a:pathLst>
                <a:path w="847" h="1147" extrusionOk="0">
                  <a:moveTo>
                    <a:pt x="232" y="1"/>
                  </a:moveTo>
                  <a:cubicBezTo>
                    <a:pt x="169" y="1"/>
                    <a:pt x="85" y="22"/>
                    <a:pt x="0" y="64"/>
                  </a:cubicBezTo>
                  <a:cubicBezTo>
                    <a:pt x="484" y="253"/>
                    <a:pt x="484" y="905"/>
                    <a:pt x="0" y="1115"/>
                  </a:cubicBezTo>
                  <a:cubicBezTo>
                    <a:pt x="55" y="1137"/>
                    <a:pt x="106" y="1147"/>
                    <a:pt x="154" y="1147"/>
                  </a:cubicBezTo>
                  <a:cubicBezTo>
                    <a:pt x="671" y="1147"/>
                    <a:pt x="847" y="22"/>
                    <a:pt x="232" y="22"/>
                  </a:cubicBezTo>
                  <a:lnTo>
                    <a:pt x="232" y="1"/>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0548;p81"/>
            <p:cNvSpPr/>
            <p:nvPr/>
          </p:nvSpPr>
          <p:spPr>
            <a:xfrm>
              <a:off x="981493" y="3635013"/>
              <a:ext cx="19854" cy="16994"/>
            </a:xfrm>
            <a:custGeom>
              <a:avLst/>
              <a:gdLst/>
              <a:ahLst/>
              <a:cxnLst/>
              <a:rect l="l" t="t" r="r" b="b"/>
              <a:pathLst>
                <a:path w="1326" h="1135" extrusionOk="0">
                  <a:moveTo>
                    <a:pt x="758" y="0"/>
                  </a:moveTo>
                  <a:cubicBezTo>
                    <a:pt x="253" y="0"/>
                    <a:pt x="1" y="610"/>
                    <a:pt x="358" y="967"/>
                  </a:cubicBezTo>
                  <a:cubicBezTo>
                    <a:pt x="474" y="1083"/>
                    <a:pt x="616" y="1135"/>
                    <a:pt x="755" y="1135"/>
                  </a:cubicBezTo>
                  <a:cubicBezTo>
                    <a:pt x="1047" y="1135"/>
                    <a:pt x="1325" y="909"/>
                    <a:pt x="1325" y="568"/>
                  </a:cubicBezTo>
                  <a:cubicBezTo>
                    <a:pt x="1325" y="253"/>
                    <a:pt x="1073" y="0"/>
                    <a:pt x="758"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0549;p81"/>
            <p:cNvSpPr/>
            <p:nvPr/>
          </p:nvSpPr>
          <p:spPr>
            <a:xfrm>
              <a:off x="989369" y="3635013"/>
              <a:ext cx="12682" cy="16844"/>
            </a:xfrm>
            <a:custGeom>
              <a:avLst/>
              <a:gdLst/>
              <a:ahLst/>
              <a:cxnLst/>
              <a:rect l="l" t="t" r="r" b="b"/>
              <a:pathLst>
                <a:path w="847" h="1125" extrusionOk="0">
                  <a:moveTo>
                    <a:pt x="232" y="0"/>
                  </a:moveTo>
                  <a:cubicBezTo>
                    <a:pt x="169" y="0"/>
                    <a:pt x="84" y="0"/>
                    <a:pt x="0" y="42"/>
                  </a:cubicBezTo>
                  <a:cubicBezTo>
                    <a:pt x="484" y="231"/>
                    <a:pt x="484" y="904"/>
                    <a:pt x="0" y="1093"/>
                  </a:cubicBezTo>
                  <a:cubicBezTo>
                    <a:pt x="54" y="1115"/>
                    <a:pt x="106" y="1125"/>
                    <a:pt x="154" y="1125"/>
                  </a:cubicBezTo>
                  <a:cubicBezTo>
                    <a:pt x="671" y="1125"/>
                    <a:pt x="847" y="0"/>
                    <a:pt x="232"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0550;p81"/>
            <p:cNvSpPr/>
            <p:nvPr/>
          </p:nvSpPr>
          <p:spPr>
            <a:xfrm>
              <a:off x="1008249" y="3606041"/>
              <a:ext cx="24255" cy="20602"/>
            </a:xfrm>
            <a:custGeom>
              <a:avLst/>
              <a:gdLst/>
              <a:ahLst/>
              <a:cxnLst/>
              <a:rect l="l" t="t" r="r" b="b"/>
              <a:pathLst>
                <a:path w="1620" h="1376" extrusionOk="0">
                  <a:moveTo>
                    <a:pt x="926" y="1"/>
                  </a:moveTo>
                  <a:cubicBezTo>
                    <a:pt x="316" y="1"/>
                    <a:pt x="1" y="737"/>
                    <a:pt x="421" y="1178"/>
                  </a:cubicBezTo>
                  <a:cubicBezTo>
                    <a:pt x="564" y="1314"/>
                    <a:pt x="738" y="1376"/>
                    <a:pt x="907" y="1376"/>
                  </a:cubicBezTo>
                  <a:cubicBezTo>
                    <a:pt x="1262" y="1376"/>
                    <a:pt x="1599" y="1107"/>
                    <a:pt x="1599" y="695"/>
                  </a:cubicBezTo>
                  <a:cubicBezTo>
                    <a:pt x="1620" y="316"/>
                    <a:pt x="1304" y="1"/>
                    <a:pt x="926"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0551;p81"/>
            <p:cNvSpPr/>
            <p:nvPr/>
          </p:nvSpPr>
          <p:spPr>
            <a:xfrm>
              <a:off x="1018011" y="3606041"/>
              <a:ext cx="14179" cy="20662"/>
            </a:xfrm>
            <a:custGeom>
              <a:avLst/>
              <a:gdLst/>
              <a:ahLst/>
              <a:cxnLst/>
              <a:rect l="l" t="t" r="r" b="b"/>
              <a:pathLst>
                <a:path w="947" h="1380" extrusionOk="0">
                  <a:moveTo>
                    <a:pt x="278" y="0"/>
                  </a:moveTo>
                  <a:cubicBezTo>
                    <a:pt x="186" y="0"/>
                    <a:pt x="92" y="20"/>
                    <a:pt x="1" y="64"/>
                  </a:cubicBezTo>
                  <a:cubicBezTo>
                    <a:pt x="547" y="295"/>
                    <a:pt x="547" y="1073"/>
                    <a:pt x="1" y="1326"/>
                  </a:cubicBezTo>
                  <a:cubicBezTo>
                    <a:pt x="86" y="1362"/>
                    <a:pt x="174" y="1379"/>
                    <a:pt x="260" y="1379"/>
                  </a:cubicBezTo>
                  <a:cubicBezTo>
                    <a:pt x="618" y="1379"/>
                    <a:pt x="947" y="1085"/>
                    <a:pt x="947" y="695"/>
                  </a:cubicBezTo>
                  <a:cubicBezTo>
                    <a:pt x="947" y="295"/>
                    <a:pt x="629" y="0"/>
                    <a:pt x="278"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0552;p81"/>
            <p:cNvSpPr/>
            <p:nvPr/>
          </p:nvSpPr>
          <p:spPr>
            <a:xfrm>
              <a:off x="995657" y="3550329"/>
              <a:ext cx="24255" cy="20602"/>
            </a:xfrm>
            <a:custGeom>
              <a:avLst/>
              <a:gdLst/>
              <a:ahLst/>
              <a:cxnLst/>
              <a:rect l="l" t="t" r="r" b="b"/>
              <a:pathLst>
                <a:path w="1620" h="1376" extrusionOk="0">
                  <a:moveTo>
                    <a:pt x="926" y="1"/>
                  </a:moveTo>
                  <a:cubicBezTo>
                    <a:pt x="316" y="1"/>
                    <a:pt x="1" y="737"/>
                    <a:pt x="442" y="1178"/>
                  </a:cubicBezTo>
                  <a:cubicBezTo>
                    <a:pt x="578" y="1314"/>
                    <a:pt x="747" y="1375"/>
                    <a:pt x="914" y="1375"/>
                  </a:cubicBezTo>
                  <a:cubicBezTo>
                    <a:pt x="1264" y="1375"/>
                    <a:pt x="1605" y="1107"/>
                    <a:pt x="1620" y="694"/>
                  </a:cubicBezTo>
                  <a:cubicBezTo>
                    <a:pt x="1620" y="316"/>
                    <a:pt x="1304" y="1"/>
                    <a:pt x="926"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0553;p81"/>
            <p:cNvSpPr/>
            <p:nvPr/>
          </p:nvSpPr>
          <p:spPr>
            <a:xfrm>
              <a:off x="1004790" y="3550329"/>
              <a:ext cx="15751" cy="20363"/>
            </a:xfrm>
            <a:custGeom>
              <a:avLst/>
              <a:gdLst/>
              <a:ahLst/>
              <a:cxnLst/>
              <a:rect l="l" t="t" r="r" b="b"/>
              <a:pathLst>
                <a:path w="1052" h="1360" extrusionOk="0">
                  <a:moveTo>
                    <a:pt x="316" y="1"/>
                  </a:moveTo>
                  <a:cubicBezTo>
                    <a:pt x="211" y="1"/>
                    <a:pt x="106" y="22"/>
                    <a:pt x="1" y="64"/>
                  </a:cubicBezTo>
                  <a:cubicBezTo>
                    <a:pt x="526" y="316"/>
                    <a:pt x="526" y="1052"/>
                    <a:pt x="1" y="1304"/>
                  </a:cubicBezTo>
                  <a:cubicBezTo>
                    <a:pt x="90" y="1342"/>
                    <a:pt x="182" y="1359"/>
                    <a:pt x="273" y="1359"/>
                  </a:cubicBezTo>
                  <a:cubicBezTo>
                    <a:pt x="588" y="1359"/>
                    <a:pt x="881" y="1147"/>
                    <a:pt x="947" y="821"/>
                  </a:cubicBezTo>
                  <a:cubicBezTo>
                    <a:pt x="1052" y="400"/>
                    <a:pt x="736" y="1"/>
                    <a:pt x="316"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0554;p81"/>
            <p:cNvSpPr/>
            <p:nvPr/>
          </p:nvSpPr>
          <p:spPr>
            <a:xfrm>
              <a:off x="1026830" y="3523558"/>
              <a:ext cx="23941" cy="20437"/>
            </a:xfrm>
            <a:custGeom>
              <a:avLst/>
              <a:gdLst/>
              <a:ahLst/>
              <a:cxnLst/>
              <a:rect l="l" t="t" r="r" b="b"/>
              <a:pathLst>
                <a:path w="1599" h="1365" extrusionOk="0">
                  <a:moveTo>
                    <a:pt x="940" y="1"/>
                  </a:moveTo>
                  <a:cubicBezTo>
                    <a:pt x="928" y="1"/>
                    <a:pt x="916" y="1"/>
                    <a:pt x="904" y="2"/>
                  </a:cubicBezTo>
                  <a:cubicBezTo>
                    <a:pt x="295" y="2"/>
                    <a:pt x="0" y="737"/>
                    <a:pt x="421" y="1158"/>
                  </a:cubicBezTo>
                  <a:cubicBezTo>
                    <a:pt x="564" y="1301"/>
                    <a:pt x="737" y="1364"/>
                    <a:pt x="907" y="1364"/>
                  </a:cubicBezTo>
                  <a:cubicBezTo>
                    <a:pt x="1261" y="1364"/>
                    <a:pt x="1598" y="1087"/>
                    <a:pt x="1598" y="674"/>
                  </a:cubicBezTo>
                  <a:cubicBezTo>
                    <a:pt x="1598" y="308"/>
                    <a:pt x="1302" y="1"/>
                    <a:pt x="940"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0555;p81"/>
            <p:cNvSpPr/>
            <p:nvPr/>
          </p:nvSpPr>
          <p:spPr>
            <a:xfrm>
              <a:off x="1035948" y="3523258"/>
              <a:ext cx="15766" cy="20677"/>
            </a:xfrm>
            <a:custGeom>
              <a:avLst/>
              <a:gdLst/>
              <a:ahLst/>
              <a:cxnLst/>
              <a:rect l="l" t="t" r="r" b="b"/>
              <a:pathLst>
                <a:path w="1053" h="1381" extrusionOk="0">
                  <a:moveTo>
                    <a:pt x="295" y="1"/>
                  </a:moveTo>
                  <a:lnTo>
                    <a:pt x="295" y="22"/>
                  </a:lnTo>
                  <a:cubicBezTo>
                    <a:pt x="190" y="22"/>
                    <a:pt x="106" y="43"/>
                    <a:pt x="1" y="85"/>
                  </a:cubicBezTo>
                  <a:cubicBezTo>
                    <a:pt x="527" y="316"/>
                    <a:pt x="527" y="1073"/>
                    <a:pt x="1" y="1325"/>
                  </a:cubicBezTo>
                  <a:cubicBezTo>
                    <a:pt x="90" y="1363"/>
                    <a:pt x="183" y="1380"/>
                    <a:pt x="274" y="1380"/>
                  </a:cubicBezTo>
                  <a:cubicBezTo>
                    <a:pt x="588" y="1380"/>
                    <a:pt x="882" y="1168"/>
                    <a:pt x="947" y="842"/>
                  </a:cubicBezTo>
                  <a:cubicBezTo>
                    <a:pt x="1052" y="421"/>
                    <a:pt x="737" y="22"/>
                    <a:pt x="295"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0556;p81"/>
            <p:cNvSpPr/>
            <p:nvPr/>
          </p:nvSpPr>
          <p:spPr>
            <a:xfrm>
              <a:off x="1012666" y="3484854"/>
              <a:ext cx="19839" cy="17144"/>
            </a:xfrm>
            <a:custGeom>
              <a:avLst/>
              <a:gdLst/>
              <a:ahLst/>
              <a:cxnLst/>
              <a:rect l="l" t="t" r="r" b="b"/>
              <a:pathLst>
                <a:path w="1325" h="1145" extrusionOk="0">
                  <a:moveTo>
                    <a:pt x="757" y="1"/>
                  </a:moveTo>
                  <a:cubicBezTo>
                    <a:pt x="252" y="1"/>
                    <a:pt x="0" y="610"/>
                    <a:pt x="358" y="968"/>
                  </a:cubicBezTo>
                  <a:cubicBezTo>
                    <a:pt x="473" y="1090"/>
                    <a:pt x="616" y="1145"/>
                    <a:pt x="755" y="1145"/>
                  </a:cubicBezTo>
                  <a:cubicBezTo>
                    <a:pt x="1046" y="1145"/>
                    <a:pt x="1325" y="909"/>
                    <a:pt x="1325" y="568"/>
                  </a:cubicBezTo>
                  <a:cubicBezTo>
                    <a:pt x="1325" y="253"/>
                    <a:pt x="1072" y="1"/>
                    <a:pt x="757"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0557;p81"/>
            <p:cNvSpPr/>
            <p:nvPr/>
          </p:nvSpPr>
          <p:spPr>
            <a:xfrm>
              <a:off x="1020527" y="3484854"/>
              <a:ext cx="12622" cy="16934"/>
            </a:xfrm>
            <a:custGeom>
              <a:avLst/>
              <a:gdLst/>
              <a:ahLst/>
              <a:cxnLst/>
              <a:rect l="l" t="t" r="r" b="b"/>
              <a:pathLst>
                <a:path w="843" h="1131" extrusionOk="0">
                  <a:moveTo>
                    <a:pt x="232" y="1"/>
                  </a:moveTo>
                  <a:cubicBezTo>
                    <a:pt x="169" y="1"/>
                    <a:pt x="85" y="22"/>
                    <a:pt x="1" y="43"/>
                  </a:cubicBezTo>
                  <a:cubicBezTo>
                    <a:pt x="484" y="253"/>
                    <a:pt x="484" y="905"/>
                    <a:pt x="1" y="1094"/>
                  </a:cubicBezTo>
                  <a:cubicBezTo>
                    <a:pt x="59" y="1119"/>
                    <a:pt x="114" y="1130"/>
                    <a:pt x="166" y="1130"/>
                  </a:cubicBezTo>
                  <a:cubicBezTo>
                    <a:pt x="674" y="1130"/>
                    <a:pt x="843" y="20"/>
                    <a:pt x="232"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0558;p81"/>
            <p:cNvSpPr/>
            <p:nvPr/>
          </p:nvSpPr>
          <p:spPr>
            <a:xfrm>
              <a:off x="918534" y="3642559"/>
              <a:ext cx="24884" cy="10091"/>
            </a:xfrm>
            <a:custGeom>
              <a:avLst/>
              <a:gdLst/>
              <a:ahLst/>
              <a:cxnLst/>
              <a:rect l="l" t="t" r="r" b="b"/>
              <a:pathLst>
                <a:path w="1662" h="674" extrusionOk="0">
                  <a:moveTo>
                    <a:pt x="358" y="1"/>
                  </a:moveTo>
                  <a:lnTo>
                    <a:pt x="1" y="674"/>
                  </a:lnTo>
                  <a:lnTo>
                    <a:pt x="1325" y="674"/>
                  </a:lnTo>
                  <a:cubicBezTo>
                    <a:pt x="1515" y="674"/>
                    <a:pt x="1662" y="526"/>
                    <a:pt x="1662" y="337"/>
                  </a:cubicBezTo>
                  <a:cubicBezTo>
                    <a:pt x="1662" y="148"/>
                    <a:pt x="1494" y="1"/>
                    <a:pt x="1304"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0559;p81"/>
            <p:cNvSpPr/>
            <p:nvPr/>
          </p:nvSpPr>
          <p:spPr>
            <a:xfrm>
              <a:off x="933342" y="3615175"/>
              <a:ext cx="24555" cy="10091"/>
            </a:xfrm>
            <a:custGeom>
              <a:avLst/>
              <a:gdLst/>
              <a:ahLst/>
              <a:cxnLst/>
              <a:rect l="l" t="t" r="r" b="b"/>
              <a:pathLst>
                <a:path w="1640" h="674" extrusionOk="0">
                  <a:moveTo>
                    <a:pt x="357" y="1"/>
                  </a:moveTo>
                  <a:lnTo>
                    <a:pt x="0" y="673"/>
                  </a:lnTo>
                  <a:lnTo>
                    <a:pt x="1304" y="673"/>
                  </a:lnTo>
                  <a:cubicBezTo>
                    <a:pt x="1493" y="673"/>
                    <a:pt x="1640" y="526"/>
                    <a:pt x="1640" y="337"/>
                  </a:cubicBezTo>
                  <a:cubicBezTo>
                    <a:pt x="1640" y="148"/>
                    <a:pt x="1493" y="1"/>
                    <a:pt x="1304"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0560;p81"/>
            <p:cNvSpPr/>
            <p:nvPr/>
          </p:nvSpPr>
          <p:spPr>
            <a:xfrm>
              <a:off x="947820" y="3587790"/>
              <a:ext cx="24884" cy="10091"/>
            </a:xfrm>
            <a:custGeom>
              <a:avLst/>
              <a:gdLst/>
              <a:ahLst/>
              <a:cxnLst/>
              <a:rect l="l" t="t" r="r" b="b"/>
              <a:pathLst>
                <a:path w="1662" h="674" extrusionOk="0">
                  <a:moveTo>
                    <a:pt x="358" y="1"/>
                  </a:moveTo>
                  <a:lnTo>
                    <a:pt x="0" y="673"/>
                  </a:lnTo>
                  <a:lnTo>
                    <a:pt x="1304" y="673"/>
                  </a:lnTo>
                  <a:cubicBezTo>
                    <a:pt x="1493" y="673"/>
                    <a:pt x="1661" y="526"/>
                    <a:pt x="1661" y="337"/>
                  </a:cubicBezTo>
                  <a:cubicBezTo>
                    <a:pt x="1661" y="148"/>
                    <a:pt x="1493" y="1"/>
                    <a:pt x="1304"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0561;p81"/>
            <p:cNvSpPr/>
            <p:nvPr/>
          </p:nvSpPr>
          <p:spPr>
            <a:xfrm>
              <a:off x="962299" y="3560405"/>
              <a:ext cx="24884" cy="10406"/>
            </a:xfrm>
            <a:custGeom>
              <a:avLst/>
              <a:gdLst/>
              <a:ahLst/>
              <a:cxnLst/>
              <a:rect l="l" t="t" r="r" b="b"/>
              <a:pathLst>
                <a:path w="1662" h="695" extrusionOk="0">
                  <a:moveTo>
                    <a:pt x="379" y="0"/>
                  </a:moveTo>
                  <a:lnTo>
                    <a:pt x="0" y="694"/>
                  </a:lnTo>
                  <a:lnTo>
                    <a:pt x="1325" y="694"/>
                  </a:lnTo>
                  <a:cubicBezTo>
                    <a:pt x="1514" y="694"/>
                    <a:pt x="1661" y="526"/>
                    <a:pt x="1661" y="337"/>
                  </a:cubicBezTo>
                  <a:cubicBezTo>
                    <a:pt x="1640" y="148"/>
                    <a:pt x="1493" y="0"/>
                    <a:pt x="1304"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0562;p81"/>
            <p:cNvSpPr/>
            <p:nvPr/>
          </p:nvSpPr>
          <p:spPr>
            <a:xfrm>
              <a:off x="984637" y="3359564"/>
              <a:ext cx="85957" cy="26456"/>
            </a:xfrm>
            <a:custGeom>
              <a:avLst/>
              <a:gdLst/>
              <a:ahLst/>
              <a:cxnLst/>
              <a:rect l="l" t="t" r="r" b="b"/>
              <a:pathLst>
                <a:path w="5741" h="1767" extrusionOk="0">
                  <a:moveTo>
                    <a:pt x="442" y="1"/>
                  </a:moveTo>
                  <a:cubicBezTo>
                    <a:pt x="190" y="1"/>
                    <a:pt x="1" y="190"/>
                    <a:pt x="1" y="442"/>
                  </a:cubicBezTo>
                  <a:lnTo>
                    <a:pt x="1" y="1325"/>
                  </a:lnTo>
                  <a:cubicBezTo>
                    <a:pt x="1" y="1557"/>
                    <a:pt x="190" y="1767"/>
                    <a:pt x="442" y="1767"/>
                  </a:cubicBezTo>
                  <a:lnTo>
                    <a:pt x="5299" y="1767"/>
                  </a:lnTo>
                  <a:cubicBezTo>
                    <a:pt x="5530" y="1767"/>
                    <a:pt x="5741" y="1557"/>
                    <a:pt x="5741" y="1325"/>
                  </a:cubicBezTo>
                  <a:lnTo>
                    <a:pt x="5741" y="442"/>
                  </a:lnTo>
                  <a:cubicBezTo>
                    <a:pt x="5720" y="190"/>
                    <a:pt x="5530" y="1"/>
                    <a:pt x="5299"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0563;p81"/>
            <p:cNvSpPr/>
            <p:nvPr/>
          </p:nvSpPr>
          <p:spPr>
            <a:xfrm>
              <a:off x="1037535" y="3359564"/>
              <a:ext cx="33059" cy="26456"/>
            </a:xfrm>
            <a:custGeom>
              <a:avLst/>
              <a:gdLst/>
              <a:ahLst/>
              <a:cxnLst/>
              <a:rect l="l" t="t" r="r" b="b"/>
              <a:pathLst>
                <a:path w="2208" h="1767" extrusionOk="0">
                  <a:moveTo>
                    <a:pt x="0" y="1"/>
                  </a:moveTo>
                  <a:cubicBezTo>
                    <a:pt x="231" y="1"/>
                    <a:pt x="421" y="190"/>
                    <a:pt x="442" y="442"/>
                  </a:cubicBezTo>
                  <a:lnTo>
                    <a:pt x="442" y="1325"/>
                  </a:lnTo>
                  <a:cubicBezTo>
                    <a:pt x="442" y="1557"/>
                    <a:pt x="231" y="1767"/>
                    <a:pt x="0" y="1767"/>
                  </a:cubicBezTo>
                  <a:lnTo>
                    <a:pt x="1766" y="1767"/>
                  </a:lnTo>
                  <a:cubicBezTo>
                    <a:pt x="1997" y="1767"/>
                    <a:pt x="2208" y="1557"/>
                    <a:pt x="2208" y="1325"/>
                  </a:cubicBezTo>
                  <a:lnTo>
                    <a:pt x="2208" y="442"/>
                  </a:lnTo>
                  <a:cubicBezTo>
                    <a:pt x="2187" y="190"/>
                    <a:pt x="1997" y="1"/>
                    <a:pt x="1766"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7" name="Google Shape;9224;p80"/>
          <p:cNvGrpSpPr/>
          <p:nvPr/>
        </p:nvGrpSpPr>
        <p:grpSpPr>
          <a:xfrm>
            <a:off x="2045016" y="1113646"/>
            <a:ext cx="417128" cy="269162"/>
            <a:chOff x="5728383" y="4221698"/>
            <a:chExt cx="417128" cy="269162"/>
          </a:xfrm>
        </p:grpSpPr>
        <p:sp>
          <p:nvSpPr>
            <p:cNvPr id="178" name="Google Shape;9225;p80"/>
            <p:cNvSpPr/>
            <p:nvPr/>
          </p:nvSpPr>
          <p:spPr>
            <a:xfrm>
              <a:off x="5728383" y="4221698"/>
              <a:ext cx="417128" cy="225260"/>
            </a:xfrm>
            <a:custGeom>
              <a:avLst/>
              <a:gdLst/>
              <a:ahLst/>
              <a:cxnLst/>
              <a:rect l="l" t="t" r="r" b="b"/>
              <a:pathLst>
                <a:path w="15877" h="8574" extrusionOk="0">
                  <a:moveTo>
                    <a:pt x="5813" y="0"/>
                  </a:moveTo>
                  <a:cubicBezTo>
                    <a:pt x="5133" y="0"/>
                    <a:pt x="4509" y="361"/>
                    <a:pt x="4169" y="943"/>
                  </a:cubicBezTo>
                  <a:lnTo>
                    <a:pt x="2498" y="3815"/>
                  </a:lnTo>
                  <a:lnTo>
                    <a:pt x="1436" y="4079"/>
                  </a:lnTo>
                  <a:cubicBezTo>
                    <a:pt x="597" y="4294"/>
                    <a:pt x="1" y="5057"/>
                    <a:pt x="1" y="5930"/>
                  </a:cubicBezTo>
                  <a:lnTo>
                    <a:pt x="1" y="7623"/>
                  </a:lnTo>
                  <a:cubicBezTo>
                    <a:pt x="1" y="8150"/>
                    <a:pt x="431" y="8573"/>
                    <a:pt x="958" y="8573"/>
                  </a:cubicBezTo>
                  <a:lnTo>
                    <a:pt x="14837" y="8573"/>
                  </a:lnTo>
                  <a:cubicBezTo>
                    <a:pt x="15364" y="8573"/>
                    <a:pt x="15787" y="8150"/>
                    <a:pt x="15787" y="7623"/>
                  </a:cubicBezTo>
                  <a:lnTo>
                    <a:pt x="15787" y="7158"/>
                  </a:lnTo>
                  <a:cubicBezTo>
                    <a:pt x="15787" y="6999"/>
                    <a:pt x="15725" y="6846"/>
                    <a:pt x="15614" y="6728"/>
                  </a:cubicBezTo>
                  <a:cubicBezTo>
                    <a:pt x="15496" y="6617"/>
                    <a:pt x="15434" y="6465"/>
                    <a:pt x="15441" y="6305"/>
                  </a:cubicBezTo>
                  <a:lnTo>
                    <a:pt x="15441" y="5084"/>
                  </a:lnTo>
                  <a:lnTo>
                    <a:pt x="15746" y="4411"/>
                  </a:lnTo>
                  <a:cubicBezTo>
                    <a:pt x="15876" y="4137"/>
                    <a:pt x="15681" y="3815"/>
                    <a:pt x="15374" y="3815"/>
                  </a:cubicBezTo>
                  <a:cubicBezTo>
                    <a:pt x="15371" y="3815"/>
                    <a:pt x="15368" y="3815"/>
                    <a:pt x="15364" y="3815"/>
                  </a:cubicBezTo>
                  <a:lnTo>
                    <a:pt x="14248" y="3815"/>
                  </a:lnTo>
                  <a:lnTo>
                    <a:pt x="11959" y="763"/>
                  </a:lnTo>
                  <a:cubicBezTo>
                    <a:pt x="11598" y="284"/>
                    <a:pt x="11036" y="0"/>
                    <a:pt x="10440" y="0"/>
                  </a:cubicBezTo>
                  <a:close/>
                </a:path>
              </a:pathLst>
            </a:custGeom>
            <a:solidFill>
              <a:srgbClr val="41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226;p80"/>
            <p:cNvSpPr/>
            <p:nvPr/>
          </p:nvSpPr>
          <p:spPr>
            <a:xfrm>
              <a:off x="5728383" y="4226059"/>
              <a:ext cx="417128" cy="220899"/>
            </a:xfrm>
            <a:custGeom>
              <a:avLst/>
              <a:gdLst/>
              <a:ahLst/>
              <a:cxnLst/>
              <a:rect l="l" t="t" r="r" b="b"/>
              <a:pathLst>
                <a:path w="15877" h="8408" extrusionOk="0">
                  <a:moveTo>
                    <a:pt x="5495" y="4363"/>
                  </a:moveTo>
                  <a:cubicBezTo>
                    <a:pt x="5182" y="4363"/>
                    <a:pt x="5182" y="4836"/>
                    <a:pt x="5495" y="4836"/>
                  </a:cubicBezTo>
                  <a:cubicBezTo>
                    <a:pt x="5502" y="4836"/>
                    <a:pt x="5508" y="4835"/>
                    <a:pt x="5515" y="4835"/>
                  </a:cubicBezTo>
                  <a:lnTo>
                    <a:pt x="6465" y="4835"/>
                  </a:lnTo>
                  <a:cubicBezTo>
                    <a:pt x="6472" y="4835"/>
                    <a:pt x="6479" y="4836"/>
                    <a:pt x="6485" y="4836"/>
                  </a:cubicBezTo>
                  <a:cubicBezTo>
                    <a:pt x="6798" y="4836"/>
                    <a:pt x="6798" y="4363"/>
                    <a:pt x="6485" y="4363"/>
                  </a:cubicBezTo>
                  <a:cubicBezTo>
                    <a:pt x="6479" y="4363"/>
                    <a:pt x="6472" y="4363"/>
                    <a:pt x="6465" y="4363"/>
                  </a:cubicBezTo>
                  <a:lnTo>
                    <a:pt x="5515" y="4363"/>
                  </a:lnTo>
                  <a:cubicBezTo>
                    <a:pt x="5508" y="4363"/>
                    <a:pt x="5502" y="4363"/>
                    <a:pt x="5495" y="4363"/>
                  </a:cubicBezTo>
                  <a:close/>
                  <a:moveTo>
                    <a:pt x="9310" y="4363"/>
                  </a:moveTo>
                  <a:cubicBezTo>
                    <a:pt x="8997" y="4363"/>
                    <a:pt x="8997" y="4836"/>
                    <a:pt x="9310" y="4836"/>
                  </a:cubicBezTo>
                  <a:cubicBezTo>
                    <a:pt x="9316" y="4836"/>
                    <a:pt x="9323" y="4835"/>
                    <a:pt x="9330" y="4835"/>
                  </a:cubicBezTo>
                  <a:lnTo>
                    <a:pt x="10280" y="4835"/>
                  </a:lnTo>
                  <a:cubicBezTo>
                    <a:pt x="10287" y="4835"/>
                    <a:pt x="10293" y="4836"/>
                    <a:pt x="10300" y="4836"/>
                  </a:cubicBezTo>
                  <a:cubicBezTo>
                    <a:pt x="10613" y="4836"/>
                    <a:pt x="10613" y="4363"/>
                    <a:pt x="10300" y="4363"/>
                  </a:cubicBezTo>
                  <a:cubicBezTo>
                    <a:pt x="10293" y="4363"/>
                    <a:pt x="10287" y="4363"/>
                    <a:pt x="10280" y="4363"/>
                  </a:cubicBezTo>
                  <a:lnTo>
                    <a:pt x="9330" y="4363"/>
                  </a:lnTo>
                  <a:cubicBezTo>
                    <a:pt x="9323" y="4363"/>
                    <a:pt x="9316" y="4363"/>
                    <a:pt x="9310" y="4363"/>
                  </a:cubicBezTo>
                  <a:close/>
                  <a:moveTo>
                    <a:pt x="13055" y="3642"/>
                  </a:moveTo>
                  <a:lnTo>
                    <a:pt x="13623" y="4405"/>
                  </a:lnTo>
                  <a:cubicBezTo>
                    <a:pt x="13714" y="4523"/>
                    <a:pt x="13859" y="4592"/>
                    <a:pt x="14005" y="4592"/>
                  </a:cubicBezTo>
                  <a:lnTo>
                    <a:pt x="14483" y="4592"/>
                  </a:lnTo>
                  <a:lnTo>
                    <a:pt x="14483" y="6139"/>
                  </a:lnTo>
                  <a:cubicBezTo>
                    <a:pt x="14483" y="6265"/>
                    <a:pt x="14384" y="6351"/>
                    <a:pt x="14277" y="6351"/>
                  </a:cubicBezTo>
                  <a:cubicBezTo>
                    <a:pt x="14237" y="6351"/>
                    <a:pt x="14195" y="6339"/>
                    <a:pt x="14157" y="6312"/>
                  </a:cubicBezTo>
                  <a:lnTo>
                    <a:pt x="14150" y="6312"/>
                  </a:lnTo>
                  <a:cubicBezTo>
                    <a:pt x="13676" y="5955"/>
                    <a:pt x="13128" y="5787"/>
                    <a:pt x="12588" y="5787"/>
                  </a:cubicBezTo>
                  <a:cubicBezTo>
                    <a:pt x="11558" y="5787"/>
                    <a:pt x="10555" y="6397"/>
                    <a:pt x="10141" y="7457"/>
                  </a:cubicBezTo>
                  <a:lnTo>
                    <a:pt x="8373" y="7457"/>
                  </a:lnTo>
                  <a:lnTo>
                    <a:pt x="8373" y="3642"/>
                  </a:lnTo>
                  <a:close/>
                  <a:moveTo>
                    <a:pt x="11216" y="1"/>
                  </a:moveTo>
                  <a:cubicBezTo>
                    <a:pt x="10946" y="340"/>
                    <a:pt x="10939" y="819"/>
                    <a:pt x="11203" y="1166"/>
                  </a:cubicBezTo>
                  <a:lnTo>
                    <a:pt x="12174" y="2470"/>
                  </a:lnTo>
                  <a:lnTo>
                    <a:pt x="10058" y="2470"/>
                  </a:lnTo>
                  <a:lnTo>
                    <a:pt x="8373" y="784"/>
                  </a:lnTo>
                  <a:lnTo>
                    <a:pt x="7415" y="784"/>
                  </a:lnTo>
                  <a:lnTo>
                    <a:pt x="7415" y="7457"/>
                  </a:lnTo>
                  <a:lnTo>
                    <a:pt x="4807" y="7457"/>
                  </a:lnTo>
                  <a:cubicBezTo>
                    <a:pt x="4391" y="6503"/>
                    <a:pt x="3507" y="6026"/>
                    <a:pt x="2623" y="6026"/>
                  </a:cubicBezTo>
                  <a:cubicBezTo>
                    <a:pt x="1740" y="6026"/>
                    <a:pt x="857" y="6503"/>
                    <a:pt x="445" y="7457"/>
                  </a:cubicBezTo>
                  <a:lnTo>
                    <a:pt x="1" y="7457"/>
                  </a:lnTo>
                  <a:cubicBezTo>
                    <a:pt x="1" y="7984"/>
                    <a:pt x="431" y="8407"/>
                    <a:pt x="958" y="8407"/>
                  </a:cubicBezTo>
                  <a:lnTo>
                    <a:pt x="14837" y="8407"/>
                  </a:lnTo>
                  <a:cubicBezTo>
                    <a:pt x="15364" y="8407"/>
                    <a:pt x="15787" y="7984"/>
                    <a:pt x="15787" y="7457"/>
                  </a:cubicBezTo>
                  <a:lnTo>
                    <a:pt x="15787" y="6985"/>
                  </a:lnTo>
                  <a:cubicBezTo>
                    <a:pt x="15787" y="6826"/>
                    <a:pt x="15725" y="6673"/>
                    <a:pt x="15614" y="6562"/>
                  </a:cubicBezTo>
                  <a:cubicBezTo>
                    <a:pt x="15496" y="6451"/>
                    <a:pt x="15434" y="6299"/>
                    <a:pt x="15441" y="6139"/>
                  </a:cubicBezTo>
                  <a:lnTo>
                    <a:pt x="15441" y="4918"/>
                  </a:lnTo>
                  <a:lnTo>
                    <a:pt x="15746" y="4245"/>
                  </a:lnTo>
                  <a:cubicBezTo>
                    <a:pt x="15876" y="3971"/>
                    <a:pt x="15681" y="3649"/>
                    <a:pt x="15374" y="3649"/>
                  </a:cubicBezTo>
                  <a:cubicBezTo>
                    <a:pt x="15371" y="3649"/>
                    <a:pt x="15368" y="3649"/>
                    <a:pt x="15364" y="3649"/>
                  </a:cubicBezTo>
                  <a:lnTo>
                    <a:pt x="14248" y="3649"/>
                  </a:lnTo>
                  <a:lnTo>
                    <a:pt x="11959" y="597"/>
                  </a:lnTo>
                  <a:cubicBezTo>
                    <a:pt x="11764" y="340"/>
                    <a:pt x="11508" y="132"/>
                    <a:pt x="11216"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227;p80"/>
            <p:cNvSpPr/>
            <p:nvPr/>
          </p:nvSpPr>
          <p:spPr>
            <a:xfrm>
              <a:off x="5822964" y="4246657"/>
              <a:ext cx="100440" cy="75271"/>
            </a:xfrm>
            <a:custGeom>
              <a:avLst/>
              <a:gdLst/>
              <a:ahLst/>
              <a:cxnLst/>
              <a:rect l="l" t="t" r="r" b="b"/>
              <a:pathLst>
                <a:path w="3823" h="2865" extrusionOk="0">
                  <a:moveTo>
                    <a:pt x="2213" y="0"/>
                  </a:moveTo>
                  <a:cubicBezTo>
                    <a:pt x="1880" y="0"/>
                    <a:pt x="1561" y="181"/>
                    <a:pt x="1395" y="479"/>
                  </a:cubicBezTo>
                  <a:lnTo>
                    <a:pt x="1" y="2865"/>
                  </a:lnTo>
                  <a:lnTo>
                    <a:pt x="3822" y="2865"/>
                  </a:lnTo>
                  <a:lnTo>
                    <a:pt x="3822" y="0"/>
                  </a:lnTo>
                  <a:close/>
                </a:path>
              </a:pathLst>
            </a:custGeom>
            <a:solidFill>
              <a:srgbClr val="A9B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228;p80"/>
            <p:cNvSpPr/>
            <p:nvPr/>
          </p:nvSpPr>
          <p:spPr>
            <a:xfrm>
              <a:off x="5948336" y="4246657"/>
              <a:ext cx="109924" cy="75271"/>
            </a:xfrm>
            <a:custGeom>
              <a:avLst/>
              <a:gdLst/>
              <a:ahLst/>
              <a:cxnLst/>
              <a:rect l="l" t="t" r="r" b="b"/>
              <a:pathLst>
                <a:path w="4184" h="2865" extrusionOk="0">
                  <a:moveTo>
                    <a:pt x="1" y="0"/>
                  </a:moveTo>
                  <a:lnTo>
                    <a:pt x="1" y="2865"/>
                  </a:lnTo>
                  <a:lnTo>
                    <a:pt x="3261" y="2865"/>
                  </a:lnTo>
                  <a:cubicBezTo>
                    <a:pt x="3843" y="2865"/>
                    <a:pt x="4183" y="2192"/>
                    <a:pt x="3829" y="1720"/>
                  </a:cubicBezTo>
                  <a:lnTo>
                    <a:pt x="2831" y="382"/>
                  </a:lnTo>
                  <a:cubicBezTo>
                    <a:pt x="2650" y="146"/>
                    <a:pt x="2366" y="0"/>
                    <a:pt x="2068" y="0"/>
                  </a:cubicBezTo>
                  <a:close/>
                </a:path>
              </a:pathLst>
            </a:custGeom>
            <a:solidFill>
              <a:srgbClr val="A9B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229;p80"/>
            <p:cNvSpPr/>
            <p:nvPr/>
          </p:nvSpPr>
          <p:spPr>
            <a:xfrm>
              <a:off x="5738787" y="4403057"/>
              <a:ext cx="102436" cy="87803"/>
            </a:xfrm>
            <a:custGeom>
              <a:avLst/>
              <a:gdLst/>
              <a:ahLst/>
              <a:cxnLst/>
              <a:rect l="l" t="t" r="r" b="b"/>
              <a:pathLst>
                <a:path w="3899" h="3342" extrusionOk="0">
                  <a:moveTo>
                    <a:pt x="2217" y="1"/>
                  </a:moveTo>
                  <a:cubicBezTo>
                    <a:pt x="1806" y="1"/>
                    <a:pt x="1388" y="152"/>
                    <a:pt x="1047" y="491"/>
                  </a:cubicBezTo>
                  <a:cubicBezTo>
                    <a:pt x="0" y="1545"/>
                    <a:pt x="742" y="3342"/>
                    <a:pt x="2227" y="3342"/>
                  </a:cubicBezTo>
                  <a:cubicBezTo>
                    <a:pt x="3149" y="3335"/>
                    <a:pt x="3898" y="2593"/>
                    <a:pt x="3898" y="1670"/>
                  </a:cubicBezTo>
                  <a:cubicBezTo>
                    <a:pt x="3898" y="666"/>
                    <a:pt x="3075" y="1"/>
                    <a:pt x="2217" y="1"/>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230;p80"/>
            <p:cNvSpPr/>
            <p:nvPr/>
          </p:nvSpPr>
          <p:spPr>
            <a:xfrm>
              <a:off x="5754445" y="4404108"/>
              <a:ext cx="98443" cy="86673"/>
            </a:xfrm>
            <a:custGeom>
              <a:avLst/>
              <a:gdLst/>
              <a:ahLst/>
              <a:cxnLst/>
              <a:rect l="l" t="t" r="r" b="b"/>
              <a:pathLst>
                <a:path w="3747" h="3299" extrusionOk="0">
                  <a:moveTo>
                    <a:pt x="1977" y="0"/>
                  </a:moveTo>
                  <a:lnTo>
                    <a:pt x="1977" y="0"/>
                  </a:lnTo>
                  <a:cubicBezTo>
                    <a:pt x="1776" y="368"/>
                    <a:pt x="1839" y="832"/>
                    <a:pt x="2137" y="1131"/>
                  </a:cubicBezTo>
                  <a:lnTo>
                    <a:pt x="1131" y="2136"/>
                  </a:lnTo>
                  <a:cubicBezTo>
                    <a:pt x="949" y="1954"/>
                    <a:pt x="705" y="1860"/>
                    <a:pt x="459" y="1860"/>
                  </a:cubicBezTo>
                  <a:cubicBezTo>
                    <a:pt x="302" y="1860"/>
                    <a:pt x="144" y="1899"/>
                    <a:pt x="1" y="1977"/>
                  </a:cubicBezTo>
                  <a:cubicBezTo>
                    <a:pt x="174" y="2805"/>
                    <a:pt x="896" y="3299"/>
                    <a:pt x="1639" y="3299"/>
                  </a:cubicBezTo>
                  <a:cubicBezTo>
                    <a:pt x="2053" y="3299"/>
                    <a:pt x="2474" y="3145"/>
                    <a:pt x="2810" y="2809"/>
                  </a:cubicBezTo>
                  <a:cubicBezTo>
                    <a:pt x="3746" y="1873"/>
                    <a:pt x="3267" y="271"/>
                    <a:pt x="1977" y="0"/>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231;p80"/>
            <p:cNvSpPr/>
            <p:nvPr/>
          </p:nvSpPr>
          <p:spPr>
            <a:xfrm>
              <a:off x="5772311" y="4428147"/>
              <a:ext cx="43744" cy="37648"/>
            </a:xfrm>
            <a:custGeom>
              <a:avLst/>
              <a:gdLst/>
              <a:ahLst/>
              <a:cxnLst/>
              <a:rect l="l" t="t" r="r" b="b"/>
              <a:pathLst>
                <a:path w="1665" h="1433" extrusionOk="0">
                  <a:moveTo>
                    <a:pt x="951" y="1"/>
                  </a:moveTo>
                  <a:cubicBezTo>
                    <a:pt x="319" y="1"/>
                    <a:pt x="0" y="771"/>
                    <a:pt x="451" y="1221"/>
                  </a:cubicBezTo>
                  <a:cubicBezTo>
                    <a:pt x="595" y="1367"/>
                    <a:pt x="772" y="1433"/>
                    <a:pt x="947" y="1433"/>
                  </a:cubicBezTo>
                  <a:cubicBezTo>
                    <a:pt x="1313" y="1433"/>
                    <a:pt x="1665" y="1147"/>
                    <a:pt x="1665" y="715"/>
                  </a:cubicBezTo>
                  <a:cubicBezTo>
                    <a:pt x="1665" y="320"/>
                    <a:pt x="1346" y="1"/>
                    <a:pt x="951" y="1"/>
                  </a:cubicBezTo>
                  <a:close/>
                </a:path>
              </a:pathLst>
            </a:custGeom>
            <a:solidFill>
              <a:srgbClr val="CD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232;p80"/>
            <p:cNvSpPr/>
            <p:nvPr/>
          </p:nvSpPr>
          <p:spPr>
            <a:xfrm>
              <a:off x="6000277" y="4403057"/>
              <a:ext cx="102436" cy="87803"/>
            </a:xfrm>
            <a:custGeom>
              <a:avLst/>
              <a:gdLst/>
              <a:ahLst/>
              <a:cxnLst/>
              <a:rect l="l" t="t" r="r" b="b"/>
              <a:pathLst>
                <a:path w="3899" h="3342" extrusionOk="0">
                  <a:moveTo>
                    <a:pt x="2219" y="1"/>
                  </a:moveTo>
                  <a:cubicBezTo>
                    <a:pt x="1810" y="1"/>
                    <a:pt x="1393" y="152"/>
                    <a:pt x="1055" y="491"/>
                  </a:cubicBezTo>
                  <a:cubicBezTo>
                    <a:pt x="0" y="1545"/>
                    <a:pt x="750" y="3342"/>
                    <a:pt x="2234" y="3342"/>
                  </a:cubicBezTo>
                  <a:cubicBezTo>
                    <a:pt x="3156" y="3335"/>
                    <a:pt x="3899" y="2593"/>
                    <a:pt x="3899" y="1670"/>
                  </a:cubicBezTo>
                  <a:cubicBezTo>
                    <a:pt x="3899" y="666"/>
                    <a:pt x="3076" y="1"/>
                    <a:pt x="2219" y="1"/>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233;p80"/>
            <p:cNvSpPr/>
            <p:nvPr/>
          </p:nvSpPr>
          <p:spPr>
            <a:xfrm>
              <a:off x="6016119" y="4404108"/>
              <a:ext cx="98443" cy="86673"/>
            </a:xfrm>
            <a:custGeom>
              <a:avLst/>
              <a:gdLst/>
              <a:ahLst/>
              <a:cxnLst/>
              <a:rect l="l" t="t" r="r" b="b"/>
              <a:pathLst>
                <a:path w="3747" h="3299" extrusionOk="0">
                  <a:moveTo>
                    <a:pt x="1971" y="0"/>
                  </a:moveTo>
                  <a:lnTo>
                    <a:pt x="1971" y="0"/>
                  </a:lnTo>
                  <a:cubicBezTo>
                    <a:pt x="1770" y="368"/>
                    <a:pt x="1839" y="832"/>
                    <a:pt x="2137" y="1131"/>
                  </a:cubicBezTo>
                  <a:lnTo>
                    <a:pt x="1125" y="2136"/>
                  </a:lnTo>
                  <a:cubicBezTo>
                    <a:pt x="943" y="1954"/>
                    <a:pt x="701" y="1860"/>
                    <a:pt x="457" y="1860"/>
                  </a:cubicBezTo>
                  <a:cubicBezTo>
                    <a:pt x="301" y="1860"/>
                    <a:pt x="144" y="1899"/>
                    <a:pt x="1" y="1977"/>
                  </a:cubicBezTo>
                  <a:cubicBezTo>
                    <a:pt x="175" y="2805"/>
                    <a:pt x="897" y="3299"/>
                    <a:pt x="1639" y="3299"/>
                  </a:cubicBezTo>
                  <a:cubicBezTo>
                    <a:pt x="2054" y="3299"/>
                    <a:pt x="2475" y="3145"/>
                    <a:pt x="2810" y="2809"/>
                  </a:cubicBezTo>
                  <a:cubicBezTo>
                    <a:pt x="3746" y="1873"/>
                    <a:pt x="3268" y="271"/>
                    <a:pt x="1971" y="0"/>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234;p80"/>
            <p:cNvSpPr/>
            <p:nvPr/>
          </p:nvSpPr>
          <p:spPr>
            <a:xfrm>
              <a:off x="6033801" y="4428147"/>
              <a:ext cx="43954" cy="37648"/>
            </a:xfrm>
            <a:custGeom>
              <a:avLst/>
              <a:gdLst/>
              <a:ahLst/>
              <a:cxnLst/>
              <a:rect l="l" t="t" r="r" b="b"/>
              <a:pathLst>
                <a:path w="1673" h="1433" extrusionOk="0">
                  <a:moveTo>
                    <a:pt x="958" y="1"/>
                  </a:moveTo>
                  <a:cubicBezTo>
                    <a:pt x="320" y="1"/>
                    <a:pt x="1" y="771"/>
                    <a:pt x="452" y="1221"/>
                  </a:cubicBezTo>
                  <a:cubicBezTo>
                    <a:pt x="597" y="1367"/>
                    <a:pt x="777" y="1433"/>
                    <a:pt x="952" y="1433"/>
                  </a:cubicBezTo>
                  <a:cubicBezTo>
                    <a:pt x="1320" y="1433"/>
                    <a:pt x="1672" y="1147"/>
                    <a:pt x="1672" y="715"/>
                  </a:cubicBezTo>
                  <a:cubicBezTo>
                    <a:pt x="1672" y="320"/>
                    <a:pt x="1353" y="1"/>
                    <a:pt x="958" y="1"/>
                  </a:cubicBezTo>
                  <a:close/>
                </a:path>
              </a:pathLst>
            </a:custGeom>
            <a:solidFill>
              <a:srgbClr val="CD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235;p80"/>
            <p:cNvSpPr/>
            <p:nvPr/>
          </p:nvSpPr>
          <p:spPr>
            <a:xfrm>
              <a:off x="5728567" y="4328469"/>
              <a:ext cx="39382" cy="49051"/>
            </a:xfrm>
            <a:custGeom>
              <a:avLst/>
              <a:gdLst/>
              <a:ahLst/>
              <a:cxnLst/>
              <a:rect l="l" t="t" r="r" b="b"/>
              <a:pathLst>
                <a:path w="1499" h="1867" extrusionOk="0">
                  <a:moveTo>
                    <a:pt x="1499" y="1"/>
                  </a:moveTo>
                  <a:lnTo>
                    <a:pt x="1429" y="15"/>
                  </a:lnTo>
                  <a:cubicBezTo>
                    <a:pt x="590" y="230"/>
                    <a:pt x="1" y="993"/>
                    <a:pt x="1" y="1866"/>
                  </a:cubicBezTo>
                  <a:lnTo>
                    <a:pt x="549" y="1866"/>
                  </a:lnTo>
                  <a:cubicBezTo>
                    <a:pt x="1076" y="1866"/>
                    <a:pt x="1499" y="1436"/>
                    <a:pt x="1499" y="909"/>
                  </a:cubicBezTo>
                  <a:lnTo>
                    <a:pt x="1499" y="1"/>
                  </a:lnTo>
                  <a:close/>
                </a:path>
              </a:pathLst>
            </a:custGeom>
            <a:solidFill>
              <a:srgbClr val="AD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236;p80"/>
            <p:cNvSpPr/>
            <p:nvPr/>
          </p:nvSpPr>
          <p:spPr>
            <a:xfrm>
              <a:off x="6109071" y="4346886"/>
              <a:ext cx="28821" cy="24985"/>
            </a:xfrm>
            <a:custGeom>
              <a:avLst/>
              <a:gdLst/>
              <a:ahLst/>
              <a:cxnLst/>
              <a:rect l="l" t="t" r="r" b="b"/>
              <a:pathLst>
                <a:path w="1097" h="951" extrusionOk="0">
                  <a:moveTo>
                    <a:pt x="0" y="0"/>
                  </a:moveTo>
                  <a:lnTo>
                    <a:pt x="0" y="950"/>
                  </a:lnTo>
                  <a:lnTo>
                    <a:pt x="951" y="950"/>
                  </a:lnTo>
                  <a:lnTo>
                    <a:pt x="951" y="319"/>
                  </a:lnTo>
                  <a:lnTo>
                    <a:pt x="1096" y="0"/>
                  </a:lnTo>
                  <a:close/>
                </a:path>
              </a:pathLst>
            </a:custGeom>
            <a:solidFill>
              <a:srgbClr val="8C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0" name="Google Shape;9446;p80"/>
          <p:cNvGrpSpPr/>
          <p:nvPr/>
        </p:nvGrpSpPr>
        <p:grpSpPr>
          <a:xfrm>
            <a:off x="3750977" y="1692867"/>
            <a:ext cx="275362" cy="338784"/>
            <a:chOff x="6400644" y="2310269"/>
            <a:chExt cx="275362" cy="338784"/>
          </a:xfrm>
        </p:grpSpPr>
        <p:sp>
          <p:nvSpPr>
            <p:cNvPr id="191" name="Google Shape;9447;p80"/>
            <p:cNvSpPr/>
            <p:nvPr/>
          </p:nvSpPr>
          <p:spPr>
            <a:xfrm>
              <a:off x="6503789" y="2310269"/>
              <a:ext cx="69070" cy="45399"/>
            </a:xfrm>
            <a:custGeom>
              <a:avLst/>
              <a:gdLst/>
              <a:ahLst/>
              <a:cxnLst/>
              <a:rect l="l" t="t" r="r" b="b"/>
              <a:pathLst>
                <a:path w="2629" h="1728" extrusionOk="0">
                  <a:moveTo>
                    <a:pt x="1242" y="0"/>
                  </a:moveTo>
                  <a:cubicBezTo>
                    <a:pt x="555" y="0"/>
                    <a:pt x="0" y="555"/>
                    <a:pt x="0" y="1242"/>
                  </a:cubicBezTo>
                  <a:lnTo>
                    <a:pt x="0" y="1728"/>
                  </a:lnTo>
                  <a:lnTo>
                    <a:pt x="382" y="1728"/>
                  </a:lnTo>
                  <a:lnTo>
                    <a:pt x="382" y="1242"/>
                  </a:lnTo>
                  <a:cubicBezTo>
                    <a:pt x="382" y="763"/>
                    <a:pt x="770" y="382"/>
                    <a:pt x="1242" y="382"/>
                  </a:cubicBezTo>
                  <a:lnTo>
                    <a:pt x="1380" y="382"/>
                  </a:lnTo>
                  <a:cubicBezTo>
                    <a:pt x="1859" y="382"/>
                    <a:pt x="2241" y="763"/>
                    <a:pt x="2241" y="1242"/>
                  </a:cubicBezTo>
                  <a:lnTo>
                    <a:pt x="2241" y="1728"/>
                  </a:lnTo>
                  <a:lnTo>
                    <a:pt x="2629" y="1728"/>
                  </a:lnTo>
                  <a:lnTo>
                    <a:pt x="2629" y="1242"/>
                  </a:lnTo>
                  <a:cubicBezTo>
                    <a:pt x="2622" y="555"/>
                    <a:pt x="2067" y="0"/>
                    <a:pt x="138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448;p80"/>
            <p:cNvSpPr/>
            <p:nvPr/>
          </p:nvSpPr>
          <p:spPr>
            <a:xfrm>
              <a:off x="6434351" y="2389533"/>
              <a:ext cx="207763" cy="259520"/>
            </a:xfrm>
            <a:custGeom>
              <a:avLst/>
              <a:gdLst/>
              <a:ahLst/>
              <a:cxnLst/>
              <a:rect l="l" t="t" r="r" b="b"/>
              <a:pathLst>
                <a:path w="7908" h="9878" extrusionOk="0">
                  <a:moveTo>
                    <a:pt x="0" y="1"/>
                  </a:moveTo>
                  <a:lnTo>
                    <a:pt x="500" y="9226"/>
                  </a:lnTo>
                  <a:cubicBezTo>
                    <a:pt x="521" y="9593"/>
                    <a:pt x="826" y="9878"/>
                    <a:pt x="1193" y="9878"/>
                  </a:cubicBezTo>
                  <a:lnTo>
                    <a:pt x="6694" y="9878"/>
                  </a:lnTo>
                  <a:cubicBezTo>
                    <a:pt x="7055" y="9871"/>
                    <a:pt x="7360" y="9587"/>
                    <a:pt x="7381" y="9226"/>
                  </a:cubicBezTo>
                  <a:lnTo>
                    <a:pt x="7908"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449;p80"/>
            <p:cNvSpPr/>
            <p:nvPr/>
          </p:nvSpPr>
          <p:spPr>
            <a:xfrm>
              <a:off x="6447645" y="2389533"/>
              <a:ext cx="194653" cy="259520"/>
            </a:xfrm>
            <a:custGeom>
              <a:avLst/>
              <a:gdLst/>
              <a:ahLst/>
              <a:cxnLst/>
              <a:rect l="l" t="t" r="r" b="b"/>
              <a:pathLst>
                <a:path w="7409" h="9878" extrusionOk="0">
                  <a:moveTo>
                    <a:pt x="5113" y="1"/>
                  </a:moveTo>
                  <a:lnTo>
                    <a:pt x="4877" y="8595"/>
                  </a:lnTo>
                  <a:cubicBezTo>
                    <a:pt x="4863" y="8969"/>
                    <a:pt x="4558" y="9261"/>
                    <a:pt x="4190" y="9267"/>
                  </a:cubicBezTo>
                  <a:lnTo>
                    <a:pt x="1" y="9267"/>
                  </a:lnTo>
                  <a:cubicBezTo>
                    <a:pt x="42" y="9614"/>
                    <a:pt x="341" y="9878"/>
                    <a:pt x="687" y="9878"/>
                  </a:cubicBezTo>
                  <a:lnTo>
                    <a:pt x="6188" y="9878"/>
                  </a:lnTo>
                  <a:cubicBezTo>
                    <a:pt x="6555" y="9878"/>
                    <a:pt x="6861" y="9593"/>
                    <a:pt x="6881" y="9226"/>
                  </a:cubicBezTo>
                  <a:lnTo>
                    <a:pt x="7409" y="8"/>
                  </a:lnTo>
                  <a:lnTo>
                    <a:pt x="5113"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450;p80"/>
            <p:cNvSpPr/>
            <p:nvPr/>
          </p:nvSpPr>
          <p:spPr>
            <a:xfrm>
              <a:off x="6434351" y="2343424"/>
              <a:ext cx="207211" cy="42850"/>
            </a:xfrm>
            <a:custGeom>
              <a:avLst/>
              <a:gdLst/>
              <a:ahLst/>
              <a:cxnLst/>
              <a:rect l="l" t="t" r="r" b="b"/>
              <a:pathLst>
                <a:path w="7887" h="1631" extrusionOk="0">
                  <a:moveTo>
                    <a:pt x="1589" y="1"/>
                  </a:moveTo>
                  <a:cubicBezTo>
                    <a:pt x="708" y="1"/>
                    <a:pt x="0" y="708"/>
                    <a:pt x="0" y="1589"/>
                  </a:cubicBezTo>
                  <a:lnTo>
                    <a:pt x="0" y="1631"/>
                  </a:lnTo>
                  <a:lnTo>
                    <a:pt x="7887" y="1631"/>
                  </a:lnTo>
                  <a:lnTo>
                    <a:pt x="7887" y="1589"/>
                  </a:lnTo>
                  <a:cubicBezTo>
                    <a:pt x="7887" y="715"/>
                    <a:pt x="7179" y="8"/>
                    <a:pt x="63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451;p80"/>
            <p:cNvSpPr/>
            <p:nvPr/>
          </p:nvSpPr>
          <p:spPr>
            <a:xfrm>
              <a:off x="6555178" y="2343424"/>
              <a:ext cx="86568" cy="42850"/>
            </a:xfrm>
            <a:custGeom>
              <a:avLst/>
              <a:gdLst/>
              <a:ahLst/>
              <a:cxnLst/>
              <a:rect l="l" t="t" r="r" b="b"/>
              <a:pathLst>
                <a:path w="3295" h="1631" extrusionOk="0">
                  <a:moveTo>
                    <a:pt x="0" y="1"/>
                  </a:moveTo>
                  <a:cubicBezTo>
                    <a:pt x="888" y="1"/>
                    <a:pt x="1609" y="722"/>
                    <a:pt x="1609" y="1610"/>
                  </a:cubicBezTo>
                  <a:lnTo>
                    <a:pt x="1609" y="1631"/>
                  </a:lnTo>
                  <a:lnTo>
                    <a:pt x="3295" y="1631"/>
                  </a:lnTo>
                  <a:lnTo>
                    <a:pt x="3295" y="1610"/>
                  </a:lnTo>
                  <a:cubicBezTo>
                    <a:pt x="3295" y="722"/>
                    <a:pt x="2573" y="1"/>
                    <a:pt x="16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452;p80"/>
            <p:cNvSpPr/>
            <p:nvPr/>
          </p:nvSpPr>
          <p:spPr>
            <a:xfrm>
              <a:off x="6400644" y="2368751"/>
              <a:ext cx="275362" cy="30844"/>
            </a:xfrm>
            <a:custGeom>
              <a:avLst/>
              <a:gdLst/>
              <a:ahLst/>
              <a:cxnLst/>
              <a:rect l="l" t="t" r="r" b="b"/>
              <a:pathLst>
                <a:path w="10481" h="1174" extrusionOk="0">
                  <a:moveTo>
                    <a:pt x="583" y="1"/>
                  </a:moveTo>
                  <a:cubicBezTo>
                    <a:pt x="257" y="1"/>
                    <a:pt x="0" y="265"/>
                    <a:pt x="0" y="584"/>
                  </a:cubicBezTo>
                  <a:lnTo>
                    <a:pt x="0" y="597"/>
                  </a:lnTo>
                  <a:cubicBezTo>
                    <a:pt x="0" y="917"/>
                    <a:pt x="257" y="1173"/>
                    <a:pt x="583" y="1173"/>
                  </a:cubicBezTo>
                  <a:lnTo>
                    <a:pt x="9898" y="1173"/>
                  </a:lnTo>
                  <a:cubicBezTo>
                    <a:pt x="10217" y="1173"/>
                    <a:pt x="10481" y="917"/>
                    <a:pt x="10481" y="597"/>
                  </a:cubicBezTo>
                  <a:lnTo>
                    <a:pt x="10481" y="584"/>
                  </a:lnTo>
                  <a:cubicBezTo>
                    <a:pt x="10474" y="265"/>
                    <a:pt x="10217" y="1"/>
                    <a:pt x="989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453;p80"/>
            <p:cNvSpPr/>
            <p:nvPr/>
          </p:nvSpPr>
          <p:spPr>
            <a:xfrm>
              <a:off x="6400644" y="2368751"/>
              <a:ext cx="275362" cy="31028"/>
            </a:xfrm>
            <a:custGeom>
              <a:avLst/>
              <a:gdLst/>
              <a:ahLst/>
              <a:cxnLst/>
              <a:rect l="l" t="t" r="r" b="b"/>
              <a:pathLst>
                <a:path w="10481" h="1181" extrusionOk="0">
                  <a:moveTo>
                    <a:pt x="8677" y="1"/>
                  </a:moveTo>
                  <a:cubicBezTo>
                    <a:pt x="8677" y="327"/>
                    <a:pt x="8414" y="591"/>
                    <a:pt x="8088" y="591"/>
                  </a:cubicBezTo>
                  <a:lnTo>
                    <a:pt x="0" y="591"/>
                  </a:lnTo>
                  <a:cubicBezTo>
                    <a:pt x="0" y="917"/>
                    <a:pt x="264" y="1180"/>
                    <a:pt x="590" y="1180"/>
                  </a:cubicBezTo>
                  <a:lnTo>
                    <a:pt x="9891" y="1180"/>
                  </a:lnTo>
                  <a:cubicBezTo>
                    <a:pt x="10217" y="1180"/>
                    <a:pt x="10481" y="917"/>
                    <a:pt x="10481" y="591"/>
                  </a:cubicBezTo>
                  <a:cubicBezTo>
                    <a:pt x="10481" y="265"/>
                    <a:pt x="10217" y="1"/>
                    <a:pt x="989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454;p80"/>
            <p:cNvSpPr/>
            <p:nvPr/>
          </p:nvSpPr>
          <p:spPr>
            <a:xfrm>
              <a:off x="6528748" y="2430912"/>
              <a:ext cx="19153" cy="165858"/>
            </a:xfrm>
            <a:custGeom>
              <a:avLst/>
              <a:gdLst/>
              <a:ahLst/>
              <a:cxnLst/>
              <a:rect l="l" t="t" r="r" b="b"/>
              <a:pathLst>
                <a:path w="729" h="6313" extrusionOk="0">
                  <a:moveTo>
                    <a:pt x="349" y="0"/>
                  </a:moveTo>
                  <a:cubicBezTo>
                    <a:pt x="154" y="0"/>
                    <a:pt x="0" y="164"/>
                    <a:pt x="0" y="354"/>
                  </a:cubicBezTo>
                  <a:lnTo>
                    <a:pt x="0" y="5951"/>
                  </a:lnTo>
                  <a:cubicBezTo>
                    <a:pt x="0" y="6153"/>
                    <a:pt x="160" y="6312"/>
                    <a:pt x="361" y="6312"/>
                  </a:cubicBezTo>
                  <a:lnTo>
                    <a:pt x="368" y="6312"/>
                  </a:lnTo>
                  <a:cubicBezTo>
                    <a:pt x="562" y="6312"/>
                    <a:pt x="729" y="6153"/>
                    <a:pt x="729" y="5951"/>
                  </a:cubicBezTo>
                  <a:lnTo>
                    <a:pt x="729" y="354"/>
                  </a:lnTo>
                  <a:cubicBezTo>
                    <a:pt x="729" y="160"/>
                    <a:pt x="562" y="0"/>
                    <a:pt x="368" y="0"/>
                  </a:cubicBezTo>
                  <a:lnTo>
                    <a:pt x="361" y="0"/>
                  </a:lnTo>
                  <a:cubicBezTo>
                    <a:pt x="357" y="0"/>
                    <a:pt x="353" y="0"/>
                    <a:pt x="34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9455;p80"/>
            <p:cNvSpPr/>
            <p:nvPr/>
          </p:nvSpPr>
          <p:spPr>
            <a:xfrm>
              <a:off x="6582870" y="2430912"/>
              <a:ext cx="23356" cy="165438"/>
            </a:xfrm>
            <a:custGeom>
              <a:avLst/>
              <a:gdLst/>
              <a:ahLst/>
              <a:cxnLst/>
              <a:rect l="l" t="t" r="r" b="b"/>
              <a:pathLst>
                <a:path w="889" h="6297" extrusionOk="0">
                  <a:moveTo>
                    <a:pt x="508" y="0"/>
                  </a:moveTo>
                  <a:cubicBezTo>
                    <a:pt x="320" y="0"/>
                    <a:pt x="167" y="157"/>
                    <a:pt x="160" y="347"/>
                  </a:cubicBezTo>
                  <a:lnTo>
                    <a:pt x="0" y="5938"/>
                  </a:lnTo>
                  <a:cubicBezTo>
                    <a:pt x="4" y="6175"/>
                    <a:pt x="185" y="6297"/>
                    <a:pt x="365" y="6297"/>
                  </a:cubicBezTo>
                  <a:cubicBezTo>
                    <a:pt x="537" y="6297"/>
                    <a:pt x="708" y="6186"/>
                    <a:pt x="722" y="5958"/>
                  </a:cubicBezTo>
                  <a:lnTo>
                    <a:pt x="881" y="368"/>
                  </a:lnTo>
                  <a:cubicBezTo>
                    <a:pt x="888" y="167"/>
                    <a:pt x="722" y="0"/>
                    <a:pt x="521" y="0"/>
                  </a:cubicBezTo>
                  <a:cubicBezTo>
                    <a:pt x="517" y="0"/>
                    <a:pt x="513" y="0"/>
                    <a:pt x="50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9456;p80"/>
            <p:cNvSpPr/>
            <p:nvPr/>
          </p:nvSpPr>
          <p:spPr>
            <a:xfrm>
              <a:off x="6470423" y="2430912"/>
              <a:ext cx="23356" cy="165438"/>
            </a:xfrm>
            <a:custGeom>
              <a:avLst/>
              <a:gdLst/>
              <a:ahLst/>
              <a:cxnLst/>
              <a:rect l="l" t="t" r="r" b="b"/>
              <a:pathLst>
                <a:path w="889" h="6297" extrusionOk="0">
                  <a:moveTo>
                    <a:pt x="381" y="0"/>
                  </a:moveTo>
                  <a:cubicBezTo>
                    <a:pt x="377" y="0"/>
                    <a:pt x="373" y="0"/>
                    <a:pt x="368" y="0"/>
                  </a:cubicBezTo>
                  <a:cubicBezTo>
                    <a:pt x="160" y="0"/>
                    <a:pt x="1" y="167"/>
                    <a:pt x="8" y="368"/>
                  </a:cubicBezTo>
                  <a:lnTo>
                    <a:pt x="160" y="5958"/>
                  </a:lnTo>
                  <a:cubicBezTo>
                    <a:pt x="177" y="6186"/>
                    <a:pt x="350" y="6297"/>
                    <a:pt x="523" y="6297"/>
                  </a:cubicBezTo>
                  <a:cubicBezTo>
                    <a:pt x="704" y="6297"/>
                    <a:pt x="885" y="6175"/>
                    <a:pt x="889" y="5938"/>
                  </a:cubicBezTo>
                  <a:lnTo>
                    <a:pt x="729" y="347"/>
                  </a:lnTo>
                  <a:cubicBezTo>
                    <a:pt x="722" y="157"/>
                    <a:pt x="569" y="0"/>
                    <a:pt x="38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9457;p80"/>
            <p:cNvSpPr/>
            <p:nvPr/>
          </p:nvSpPr>
          <p:spPr>
            <a:xfrm>
              <a:off x="6529668" y="2430912"/>
              <a:ext cx="18233" cy="165858"/>
            </a:xfrm>
            <a:custGeom>
              <a:avLst/>
              <a:gdLst/>
              <a:ahLst/>
              <a:cxnLst/>
              <a:rect l="l" t="t" r="r" b="b"/>
              <a:pathLst>
                <a:path w="694" h="6313" extrusionOk="0">
                  <a:moveTo>
                    <a:pt x="338" y="0"/>
                  </a:moveTo>
                  <a:cubicBezTo>
                    <a:pt x="334" y="0"/>
                    <a:pt x="330" y="0"/>
                    <a:pt x="326" y="0"/>
                  </a:cubicBezTo>
                  <a:lnTo>
                    <a:pt x="319" y="0"/>
                  </a:lnTo>
                  <a:cubicBezTo>
                    <a:pt x="333" y="42"/>
                    <a:pt x="347" y="90"/>
                    <a:pt x="347" y="139"/>
                  </a:cubicBezTo>
                  <a:lnTo>
                    <a:pt x="347" y="5730"/>
                  </a:lnTo>
                  <a:cubicBezTo>
                    <a:pt x="347" y="5924"/>
                    <a:pt x="194" y="6083"/>
                    <a:pt x="0" y="6090"/>
                  </a:cubicBezTo>
                  <a:cubicBezTo>
                    <a:pt x="56" y="6222"/>
                    <a:pt x="187" y="6312"/>
                    <a:pt x="333" y="6312"/>
                  </a:cubicBezTo>
                  <a:cubicBezTo>
                    <a:pt x="527" y="6312"/>
                    <a:pt x="694" y="6146"/>
                    <a:pt x="694" y="5951"/>
                  </a:cubicBezTo>
                  <a:lnTo>
                    <a:pt x="694" y="361"/>
                  </a:lnTo>
                  <a:cubicBezTo>
                    <a:pt x="694" y="164"/>
                    <a:pt x="534" y="0"/>
                    <a:pt x="33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9458;p80"/>
            <p:cNvSpPr/>
            <p:nvPr/>
          </p:nvSpPr>
          <p:spPr>
            <a:xfrm>
              <a:off x="6583789" y="2430912"/>
              <a:ext cx="22437" cy="165858"/>
            </a:xfrm>
            <a:custGeom>
              <a:avLst/>
              <a:gdLst/>
              <a:ahLst/>
              <a:cxnLst/>
              <a:rect l="l" t="t" r="r" b="b"/>
              <a:pathLst>
                <a:path w="854" h="6313" extrusionOk="0">
                  <a:moveTo>
                    <a:pt x="498" y="0"/>
                  </a:moveTo>
                  <a:cubicBezTo>
                    <a:pt x="494" y="0"/>
                    <a:pt x="490" y="0"/>
                    <a:pt x="486" y="0"/>
                  </a:cubicBezTo>
                  <a:lnTo>
                    <a:pt x="472" y="0"/>
                  </a:lnTo>
                  <a:cubicBezTo>
                    <a:pt x="493" y="42"/>
                    <a:pt x="506" y="97"/>
                    <a:pt x="500" y="153"/>
                  </a:cubicBezTo>
                  <a:lnTo>
                    <a:pt x="347" y="5743"/>
                  </a:lnTo>
                  <a:cubicBezTo>
                    <a:pt x="340" y="5931"/>
                    <a:pt x="187" y="6083"/>
                    <a:pt x="0" y="6090"/>
                  </a:cubicBezTo>
                  <a:cubicBezTo>
                    <a:pt x="62" y="6243"/>
                    <a:pt x="194" y="6312"/>
                    <a:pt x="327" y="6312"/>
                  </a:cubicBezTo>
                  <a:cubicBezTo>
                    <a:pt x="508" y="6312"/>
                    <a:pt x="690" y="6183"/>
                    <a:pt x="694" y="5958"/>
                  </a:cubicBezTo>
                  <a:lnTo>
                    <a:pt x="846" y="368"/>
                  </a:lnTo>
                  <a:cubicBezTo>
                    <a:pt x="853" y="164"/>
                    <a:pt x="693" y="0"/>
                    <a:pt x="49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9459;p80"/>
            <p:cNvSpPr/>
            <p:nvPr/>
          </p:nvSpPr>
          <p:spPr>
            <a:xfrm>
              <a:off x="6475547" y="2430912"/>
              <a:ext cx="18338" cy="165963"/>
            </a:xfrm>
            <a:custGeom>
              <a:avLst/>
              <a:gdLst/>
              <a:ahLst/>
              <a:cxnLst/>
              <a:rect l="l" t="t" r="r" b="b"/>
              <a:pathLst>
                <a:path w="698" h="6317" extrusionOk="0">
                  <a:moveTo>
                    <a:pt x="160" y="0"/>
                  </a:moveTo>
                  <a:cubicBezTo>
                    <a:pt x="173" y="42"/>
                    <a:pt x="187" y="90"/>
                    <a:pt x="187" y="132"/>
                  </a:cubicBezTo>
                  <a:lnTo>
                    <a:pt x="347" y="5723"/>
                  </a:lnTo>
                  <a:cubicBezTo>
                    <a:pt x="347" y="5924"/>
                    <a:pt x="194" y="6090"/>
                    <a:pt x="0" y="6097"/>
                  </a:cubicBezTo>
                  <a:cubicBezTo>
                    <a:pt x="63" y="6248"/>
                    <a:pt x="192" y="6316"/>
                    <a:pt x="323" y="6316"/>
                  </a:cubicBezTo>
                  <a:cubicBezTo>
                    <a:pt x="510" y="6316"/>
                    <a:pt x="698" y="6177"/>
                    <a:pt x="694" y="5945"/>
                  </a:cubicBezTo>
                  <a:lnTo>
                    <a:pt x="534" y="347"/>
                  </a:lnTo>
                  <a:cubicBezTo>
                    <a:pt x="520" y="153"/>
                    <a:pt x="368" y="0"/>
                    <a:pt x="17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4" name="Google Shape;17909;p85"/>
          <p:cNvGrpSpPr/>
          <p:nvPr/>
        </p:nvGrpSpPr>
        <p:grpSpPr>
          <a:xfrm>
            <a:off x="6062247" y="1994534"/>
            <a:ext cx="388125" cy="353790"/>
            <a:chOff x="1389585" y="1988317"/>
            <a:chExt cx="388125" cy="353791"/>
          </a:xfrm>
        </p:grpSpPr>
        <p:sp>
          <p:nvSpPr>
            <p:cNvPr id="215" name="Google Shape;17910;p85"/>
            <p:cNvSpPr/>
            <p:nvPr/>
          </p:nvSpPr>
          <p:spPr>
            <a:xfrm>
              <a:off x="1673551" y="2066221"/>
              <a:ext cx="104159" cy="74546"/>
            </a:xfrm>
            <a:custGeom>
              <a:avLst/>
              <a:gdLst/>
              <a:ahLst/>
              <a:cxnLst/>
              <a:rect l="l" t="t" r="r" b="b"/>
              <a:pathLst>
                <a:path w="3971" h="2842" extrusionOk="0">
                  <a:moveTo>
                    <a:pt x="3608" y="0"/>
                  </a:moveTo>
                  <a:lnTo>
                    <a:pt x="0" y="1831"/>
                  </a:lnTo>
                  <a:lnTo>
                    <a:pt x="685" y="2747"/>
                  </a:lnTo>
                  <a:cubicBezTo>
                    <a:pt x="997" y="2812"/>
                    <a:pt x="1276" y="2842"/>
                    <a:pt x="1526" y="2842"/>
                  </a:cubicBezTo>
                  <a:cubicBezTo>
                    <a:pt x="3970" y="2842"/>
                    <a:pt x="3608" y="1"/>
                    <a:pt x="3608"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17911;p85"/>
            <p:cNvSpPr/>
            <p:nvPr/>
          </p:nvSpPr>
          <p:spPr>
            <a:xfrm>
              <a:off x="1691519" y="2074745"/>
              <a:ext cx="77510" cy="66021"/>
            </a:xfrm>
            <a:custGeom>
              <a:avLst/>
              <a:gdLst/>
              <a:ahLst/>
              <a:cxnLst/>
              <a:rect l="l" t="t" r="r" b="b"/>
              <a:pathLst>
                <a:path w="2955" h="2517" extrusionOk="0">
                  <a:moveTo>
                    <a:pt x="2936" y="1"/>
                  </a:moveTo>
                  <a:lnTo>
                    <a:pt x="2936" y="1"/>
                  </a:lnTo>
                  <a:cubicBezTo>
                    <a:pt x="2292" y="394"/>
                    <a:pt x="977" y="1276"/>
                    <a:pt x="0" y="2422"/>
                  </a:cubicBezTo>
                  <a:cubicBezTo>
                    <a:pt x="312" y="2487"/>
                    <a:pt x="591" y="2517"/>
                    <a:pt x="841" y="2517"/>
                  </a:cubicBezTo>
                  <a:cubicBezTo>
                    <a:pt x="2770" y="2517"/>
                    <a:pt x="2954" y="751"/>
                    <a:pt x="2936"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17912;p85"/>
            <p:cNvSpPr/>
            <p:nvPr/>
          </p:nvSpPr>
          <p:spPr>
            <a:xfrm>
              <a:off x="1389585" y="2066221"/>
              <a:ext cx="104002" cy="74546"/>
            </a:xfrm>
            <a:custGeom>
              <a:avLst/>
              <a:gdLst/>
              <a:ahLst/>
              <a:cxnLst/>
              <a:rect l="l" t="t" r="r" b="b"/>
              <a:pathLst>
                <a:path w="3965" h="2842" extrusionOk="0">
                  <a:moveTo>
                    <a:pt x="364" y="0"/>
                  </a:moveTo>
                  <a:cubicBezTo>
                    <a:pt x="364" y="1"/>
                    <a:pt x="1" y="2842"/>
                    <a:pt x="2441" y="2842"/>
                  </a:cubicBezTo>
                  <a:cubicBezTo>
                    <a:pt x="2690" y="2842"/>
                    <a:pt x="2968" y="2812"/>
                    <a:pt x="3279" y="2747"/>
                  </a:cubicBezTo>
                  <a:lnTo>
                    <a:pt x="3964" y="1831"/>
                  </a:lnTo>
                  <a:lnTo>
                    <a:pt x="364" y="0"/>
                  </a:ln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17913;p85"/>
            <p:cNvSpPr/>
            <p:nvPr/>
          </p:nvSpPr>
          <p:spPr>
            <a:xfrm>
              <a:off x="1398267" y="2074745"/>
              <a:ext cx="77352" cy="66021"/>
            </a:xfrm>
            <a:custGeom>
              <a:avLst/>
              <a:gdLst/>
              <a:ahLst/>
              <a:cxnLst/>
              <a:rect l="l" t="t" r="r" b="b"/>
              <a:pathLst>
                <a:path w="2949" h="2517" extrusionOk="0">
                  <a:moveTo>
                    <a:pt x="12" y="1"/>
                  </a:moveTo>
                  <a:lnTo>
                    <a:pt x="12" y="1"/>
                  </a:lnTo>
                  <a:cubicBezTo>
                    <a:pt x="0" y="751"/>
                    <a:pt x="185" y="2517"/>
                    <a:pt x="2109" y="2517"/>
                  </a:cubicBezTo>
                  <a:cubicBezTo>
                    <a:pt x="2359" y="2517"/>
                    <a:pt x="2637" y="2487"/>
                    <a:pt x="2948" y="2422"/>
                  </a:cubicBezTo>
                  <a:cubicBezTo>
                    <a:pt x="1972" y="1276"/>
                    <a:pt x="657" y="394"/>
                    <a:pt x="12"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17914;p85"/>
            <p:cNvSpPr/>
            <p:nvPr/>
          </p:nvSpPr>
          <p:spPr>
            <a:xfrm>
              <a:off x="1655584" y="1988317"/>
              <a:ext cx="89838" cy="101930"/>
            </a:xfrm>
            <a:custGeom>
              <a:avLst/>
              <a:gdLst/>
              <a:ahLst/>
              <a:cxnLst/>
              <a:rect l="l" t="t" r="r" b="b"/>
              <a:pathLst>
                <a:path w="3425" h="3886" extrusionOk="0">
                  <a:moveTo>
                    <a:pt x="2286" y="1"/>
                  </a:moveTo>
                  <a:cubicBezTo>
                    <a:pt x="2285" y="1"/>
                    <a:pt x="1865" y="1994"/>
                    <a:pt x="0" y="2516"/>
                  </a:cubicBezTo>
                  <a:lnTo>
                    <a:pt x="909" y="3886"/>
                  </a:lnTo>
                  <a:cubicBezTo>
                    <a:pt x="3425" y="2292"/>
                    <a:pt x="2286" y="1"/>
                    <a:pt x="2286"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17915;p85"/>
            <p:cNvSpPr/>
            <p:nvPr/>
          </p:nvSpPr>
          <p:spPr>
            <a:xfrm>
              <a:off x="1670168" y="1988317"/>
              <a:ext cx="75254" cy="101930"/>
            </a:xfrm>
            <a:custGeom>
              <a:avLst/>
              <a:gdLst/>
              <a:ahLst/>
              <a:cxnLst/>
              <a:rect l="l" t="t" r="r" b="b"/>
              <a:pathLst>
                <a:path w="2869" h="3886" extrusionOk="0">
                  <a:moveTo>
                    <a:pt x="1730" y="1"/>
                  </a:moveTo>
                  <a:cubicBezTo>
                    <a:pt x="1730" y="1"/>
                    <a:pt x="1967" y="2123"/>
                    <a:pt x="0" y="3350"/>
                  </a:cubicBezTo>
                  <a:lnTo>
                    <a:pt x="353" y="3886"/>
                  </a:lnTo>
                  <a:cubicBezTo>
                    <a:pt x="2869" y="2286"/>
                    <a:pt x="1730" y="1"/>
                    <a:pt x="1730"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17916;p85"/>
            <p:cNvSpPr/>
            <p:nvPr/>
          </p:nvSpPr>
          <p:spPr>
            <a:xfrm>
              <a:off x="1421691" y="1988317"/>
              <a:ext cx="90021" cy="101930"/>
            </a:xfrm>
            <a:custGeom>
              <a:avLst/>
              <a:gdLst/>
              <a:ahLst/>
              <a:cxnLst/>
              <a:rect l="l" t="t" r="r" b="b"/>
              <a:pathLst>
                <a:path w="3432" h="3886" extrusionOk="0">
                  <a:moveTo>
                    <a:pt x="1140" y="1"/>
                  </a:moveTo>
                  <a:cubicBezTo>
                    <a:pt x="1140" y="1"/>
                    <a:pt x="1" y="2292"/>
                    <a:pt x="2516" y="3886"/>
                  </a:cubicBezTo>
                  <a:lnTo>
                    <a:pt x="3432" y="2516"/>
                  </a:lnTo>
                  <a:cubicBezTo>
                    <a:pt x="1560" y="1994"/>
                    <a:pt x="1140" y="1"/>
                    <a:pt x="1140"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17917;p85"/>
            <p:cNvSpPr/>
            <p:nvPr/>
          </p:nvSpPr>
          <p:spPr>
            <a:xfrm>
              <a:off x="1421691" y="1988317"/>
              <a:ext cx="75280" cy="101930"/>
            </a:xfrm>
            <a:custGeom>
              <a:avLst/>
              <a:gdLst/>
              <a:ahLst/>
              <a:cxnLst/>
              <a:rect l="l" t="t" r="r" b="b"/>
              <a:pathLst>
                <a:path w="2870" h="3886" extrusionOk="0">
                  <a:moveTo>
                    <a:pt x="1140" y="1"/>
                  </a:moveTo>
                  <a:cubicBezTo>
                    <a:pt x="1140" y="1"/>
                    <a:pt x="1" y="2286"/>
                    <a:pt x="2516" y="3886"/>
                  </a:cubicBezTo>
                  <a:lnTo>
                    <a:pt x="2869" y="3350"/>
                  </a:lnTo>
                  <a:cubicBezTo>
                    <a:pt x="903" y="2123"/>
                    <a:pt x="1140" y="1"/>
                    <a:pt x="1140"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17918;p85"/>
            <p:cNvSpPr/>
            <p:nvPr/>
          </p:nvSpPr>
          <p:spPr>
            <a:xfrm>
              <a:off x="1461193" y="2012502"/>
              <a:ext cx="244726" cy="295088"/>
            </a:xfrm>
            <a:custGeom>
              <a:avLst/>
              <a:gdLst/>
              <a:ahLst/>
              <a:cxnLst/>
              <a:rect l="l" t="t" r="r" b="b"/>
              <a:pathLst>
                <a:path w="9330" h="11250" extrusionOk="0">
                  <a:moveTo>
                    <a:pt x="4654" y="1"/>
                  </a:moveTo>
                  <a:cubicBezTo>
                    <a:pt x="2015" y="1"/>
                    <a:pt x="1" y="2357"/>
                    <a:pt x="400" y="4964"/>
                  </a:cubicBezTo>
                  <a:lnTo>
                    <a:pt x="977" y="8721"/>
                  </a:lnTo>
                  <a:cubicBezTo>
                    <a:pt x="1139" y="9751"/>
                    <a:pt x="1722" y="10673"/>
                    <a:pt x="2597" y="11250"/>
                  </a:cubicBezTo>
                  <a:lnTo>
                    <a:pt x="6740" y="11250"/>
                  </a:lnTo>
                  <a:cubicBezTo>
                    <a:pt x="7608" y="10673"/>
                    <a:pt x="8191" y="9751"/>
                    <a:pt x="8354" y="8721"/>
                  </a:cubicBezTo>
                  <a:lnTo>
                    <a:pt x="8930" y="4971"/>
                  </a:lnTo>
                  <a:cubicBezTo>
                    <a:pt x="9330" y="2357"/>
                    <a:pt x="7316" y="1"/>
                    <a:pt x="4677" y="1"/>
                  </a:cubicBezTo>
                  <a:cubicBezTo>
                    <a:pt x="4673" y="1"/>
                    <a:pt x="4669" y="1"/>
                    <a:pt x="4665" y="1"/>
                  </a:cubicBezTo>
                  <a:cubicBezTo>
                    <a:pt x="4661" y="1"/>
                    <a:pt x="4658" y="1"/>
                    <a:pt x="4654"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17919;p85"/>
            <p:cNvSpPr/>
            <p:nvPr/>
          </p:nvSpPr>
          <p:spPr>
            <a:xfrm>
              <a:off x="1461901" y="2012869"/>
              <a:ext cx="111346" cy="294720"/>
            </a:xfrm>
            <a:custGeom>
              <a:avLst/>
              <a:gdLst/>
              <a:ahLst/>
              <a:cxnLst/>
              <a:rect l="l" t="t" r="r" b="b"/>
              <a:pathLst>
                <a:path w="4245" h="11236" extrusionOk="0">
                  <a:moveTo>
                    <a:pt x="4245" y="0"/>
                  </a:moveTo>
                  <a:cubicBezTo>
                    <a:pt x="1770" y="224"/>
                    <a:pt x="0" y="2489"/>
                    <a:pt x="373" y="4950"/>
                  </a:cubicBezTo>
                  <a:lnTo>
                    <a:pt x="956" y="8700"/>
                  </a:lnTo>
                  <a:cubicBezTo>
                    <a:pt x="1112" y="9737"/>
                    <a:pt x="1695" y="10653"/>
                    <a:pt x="2570" y="11236"/>
                  </a:cubicBezTo>
                  <a:lnTo>
                    <a:pt x="3628" y="11236"/>
                  </a:lnTo>
                  <a:cubicBezTo>
                    <a:pt x="3079" y="10605"/>
                    <a:pt x="2733" y="9825"/>
                    <a:pt x="2624" y="8998"/>
                  </a:cubicBezTo>
                  <a:lnTo>
                    <a:pt x="2062" y="4889"/>
                  </a:lnTo>
                  <a:cubicBezTo>
                    <a:pt x="1777" y="2821"/>
                    <a:pt x="2726" y="909"/>
                    <a:pt x="4245"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17920;p85"/>
            <p:cNvSpPr/>
            <p:nvPr/>
          </p:nvSpPr>
          <p:spPr>
            <a:xfrm>
              <a:off x="1526270" y="2270054"/>
              <a:ext cx="114573" cy="72054"/>
            </a:xfrm>
            <a:custGeom>
              <a:avLst/>
              <a:gdLst/>
              <a:ahLst/>
              <a:cxnLst/>
              <a:rect l="l" t="t" r="r" b="b"/>
              <a:pathLst>
                <a:path w="4368" h="2747" extrusionOk="0">
                  <a:moveTo>
                    <a:pt x="1520" y="0"/>
                  </a:moveTo>
                  <a:cubicBezTo>
                    <a:pt x="848" y="0"/>
                    <a:pt x="272" y="488"/>
                    <a:pt x="164" y="1146"/>
                  </a:cubicBezTo>
                  <a:lnTo>
                    <a:pt x="123" y="1417"/>
                  </a:lnTo>
                  <a:cubicBezTo>
                    <a:pt x="1" y="2109"/>
                    <a:pt x="543" y="2746"/>
                    <a:pt x="1249" y="2746"/>
                  </a:cubicBezTo>
                  <a:lnTo>
                    <a:pt x="3120" y="2746"/>
                  </a:lnTo>
                  <a:cubicBezTo>
                    <a:pt x="3832" y="2746"/>
                    <a:pt x="4368" y="2116"/>
                    <a:pt x="4252" y="1417"/>
                  </a:cubicBezTo>
                  <a:lnTo>
                    <a:pt x="4212" y="1146"/>
                  </a:lnTo>
                  <a:cubicBezTo>
                    <a:pt x="4096" y="488"/>
                    <a:pt x="3527" y="0"/>
                    <a:pt x="2856"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17921;p85"/>
            <p:cNvSpPr/>
            <p:nvPr/>
          </p:nvSpPr>
          <p:spPr>
            <a:xfrm>
              <a:off x="1526270" y="2270211"/>
              <a:ext cx="75437" cy="71896"/>
            </a:xfrm>
            <a:custGeom>
              <a:avLst/>
              <a:gdLst/>
              <a:ahLst/>
              <a:cxnLst/>
              <a:rect l="l" t="t" r="r" b="b"/>
              <a:pathLst>
                <a:path w="2876" h="2741" extrusionOk="0">
                  <a:moveTo>
                    <a:pt x="1506" y="1"/>
                  </a:moveTo>
                  <a:cubicBezTo>
                    <a:pt x="841" y="1"/>
                    <a:pt x="271" y="487"/>
                    <a:pt x="164" y="1147"/>
                  </a:cubicBezTo>
                  <a:lnTo>
                    <a:pt x="116" y="1411"/>
                  </a:lnTo>
                  <a:cubicBezTo>
                    <a:pt x="1" y="2110"/>
                    <a:pt x="537" y="2740"/>
                    <a:pt x="1249" y="2740"/>
                  </a:cubicBezTo>
                  <a:lnTo>
                    <a:pt x="1777" y="2740"/>
                  </a:lnTo>
                  <a:cubicBezTo>
                    <a:pt x="1547" y="2421"/>
                    <a:pt x="1452" y="2028"/>
                    <a:pt x="1513" y="1642"/>
                  </a:cubicBezTo>
                  <a:lnTo>
                    <a:pt x="1560" y="1330"/>
                  </a:lnTo>
                  <a:cubicBezTo>
                    <a:pt x="1669" y="577"/>
                    <a:pt x="2218" y="21"/>
                    <a:pt x="2876" y="1"/>
                  </a:cubicBezTo>
                  <a:lnTo>
                    <a:pt x="1520" y="1"/>
                  </a:lnTo>
                  <a:cubicBezTo>
                    <a:pt x="1515" y="1"/>
                    <a:pt x="1511" y="1"/>
                    <a:pt x="1506"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17922;p85"/>
            <p:cNvSpPr/>
            <p:nvPr/>
          </p:nvSpPr>
          <p:spPr>
            <a:xfrm>
              <a:off x="1547621" y="2287628"/>
              <a:ext cx="19463" cy="24420"/>
            </a:xfrm>
            <a:custGeom>
              <a:avLst/>
              <a:gdLst/>
              <a:ahLst/>
              <a:cxnLst/>
              <a:rect l="l" t="t" r="r" b="b"/>
              <a:pathLst>
                <a:path w="742" h="931" extrusionOk="0">
                  <a:moveTo>
                    <a:pt x="406" y="1"/>
                  </a:moveTo>
                  <a:cubicBezTo>
                    <a:pt x="344" y="1"/>
                    <a:pt x="281" y="28"/>
                    <a:pt x="231" y="96"/>
                  </a:cubicBezTo>
                  <a:cubicBezTo>
                    <a:pt x="82" y="266"/>
                    <a:pt x="1" y="483"/>
                    <a:pt x="1" y="706"/>
                  </a:cubicBezTo>
                  <a:cubicBezTo>
                    <a:pt x="1" y="829"/>
                    <a:pt x="102" y="930"/>
                    <a:pt x="231" y="930"/>
                  </a:cubicBezTo>
                  <a:cubicBezTo>
                    <a:pt x="353" y="930"/>
                    <a:pt x="455" y="829"/>
                    <a:pt x="455" y="706"/>
                  </a:cubicBezTo>
                  <a:cubicBezTo>
                    <a:pt x="455" y="591"/>
                    <a:pt x="502" y="476"/>
                    <a:pt x="577" y="395"/>
                  </a:cubicBezTo>
                  <a:cubicBezTo>
                    <a:pt x="742" y="220"/>
                    <a:pt x="579" y="1"/>
                    <a:pt x="406"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17923;p85"/>
            <p:cNvSpPr/>
            <p:nvPr/>
          </p:nvSpPr>
          <p:spPr>
            <a:xfrm>
              <a:off x="1600029" y="2287628"/>
              <a:ext cx="19463" cy="24420"/>
            </a:xfrm>
            <a:custGeom>
              <a:avLst/>
              <a:gdLst/>
              <a:ahLst/>
              <a:cxnLst/>
              <a:rect l="l" t="t" r="r" b="b"/>
              <a:pathLst>
                <a:path w="742" h="931" extrusionOk="0">
                  <a:moveTo>
                    <a:pt x="337" y="1"/>
                  </a:moveTo>
                  <a:cubicBezTo>
                    <a:pt x="164" y="1"/>
                    <a:pt x="1" y="220"/>
                    <a:pt x="166" y="395"/>
                  </a:cubicBezTo>
                  <a:cubicBezTo>
                    <a:pt x="240" y="476"/>
                    <a:pt x="288" y="591"/>
                    <a:pt x="288" y="706"/>
                  </a:cubicBezTo>
                  <a:cubicBezTo>
                    <a:pt x="288" y="829"/>
                    <a:pt x="389" y="930"/>
                    <a:pt x="518" y="930"/>
                  </a:cubicBezTo>
                  <a:cubicBezTo>
                    <a:pt x="640" y="930"/>
                    <a:pt x="742" y="829"/>
                    <a:pt x="742" y="706"/>
                  </a:cubicBezTo>
                  <a:cubicBezTo>
                    <a:pt x="742" y="483"/>
                    <a:pt x="661" y="266"/>
                    <a:pt x="511" y="96"/>
                  </a:cubicBezTo>
                  <a:cubicBezTo>
                    <a:pt x="461" y="28"/>
                    <a:pt x="398" y="1"/>
                    <a:pt x="337"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17924;p85"/>
            <p:cNvSpPr/>
            <p:nvPr/>
          </p:nvSpPr>
          <p:spPr>
            <a:xfrm>
              <a:off x="1499594" y="2126156"/>
              <a:ext cx="35961" cy="41994"/>
            </a:xfrm>
            <a:custGeom>
              <a:avLst/>
              <a:gdLst/>
              <a:ahLst/>
              <a:cxnLst/>
              <a:rect l="l" t="t" r="r" b="b"/>
              <a:pathLst>
                <a:path w="1371" h="1601" extrusionOk="0">
                  <a:moveTo>
                    <a:pt x="686" y="1"/>
                  </a:moveTo>
                  <a:cubicBezTo>
                    <a:pt x="306" y="1"/>
                    <a:pt x="1" y="312"/>
                    <a:pt x="1" y="685"/>
                  </a:cubicBezTo>
                  <a:lnTo>
                    <a:pt x="1" y="916"/>
                  </a:lnTo>
                  <a:cubicBezTo>
                    <a:pt x="1" y="1296"/>
                    <a:pt x="306" y="1601"/>
                    <a:pt x="686" y="1601"/>
                  </a:cubicBezTo>
                  <a:cubicBezTo>
                    <a:pt x="1065" y="1601"/>
                    <a:pt x="1370" y="1296"/>
                    <a:pt x="1370" y="923"/>
                  </a:cubicBezTo>
                  <a:lnTo>
                    <a:pt x="1370" y="685"/>
                  </a:lnTo>
                  <a:cubicBezTo>
                    <a:pt x="1370" y="312"/>
                    <a:pt x="1065" y="1"/>
                    <a:pt x="68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17925;p85"/>
            <p:cNvSpPr/>
            <p:nvPr/>
          </p:nvSpPr>
          <p:spPr>
            <a:xfrm>
              <a:off x="1517561" y="2126156"/>
              <a:ext cx="17994" cy="30086"/>
            </a:xfrm>
            <a:custGeom>
              <a:avLst/>
              <a:gdLst/>
              <a:ahLst/>
              <a:cxnLst/>
              <a:rect l="l" t="t" r="r" b="b"/>
              <a:pathLst>
                <a:path w="686" h="1147" extrusionOk="0">
                  <a:moveTo>
                    <a:pt x="1" y="1"/>
                  </a:moveTo>
                  <a:lnTo>
                    <a:pt x="1" y="801"/>
                  </a:lnTo>
                  <a:cubicBezTo>
                    <a:pt x="1" y="1031"/>
                    <a:pt x="172" y="1146"/>
                    <a:pt x="343" y="1146"/>
                  </a:cubicBezTo>
                  <a:cubicBezTo>
                    <a:pt x="514" y="1146"/>
                    <a:pt x="685" y="1031"/>
                    <a:pt x="685" y="801"/>
                  </a:cubicBezTo>
                  <a:lnTo>
                    <a:pt x="685" y="685"/>
                  </a:lnTo>
                  <a:cubicBezTo>
                    <a:pt x="685" y="312"/>
                    <a:pt x="380"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17926;p85"/>
            <p:cNvSpPr/>
            <p:nvPr/>
          </p:nvSpPr>
          <p:spPr>
            <a:xfrm>
              <a:off x="1511686" y="2132215"/>
              <a:ext cx="11961" cy="11935"/>
            </a:xfrm>
            <a:custGeom>
              <a:avLst/>
              <a:gdLst/>
              <a:ahLst/>
              <a:cxnLst/>
              <a:rect l="l" t="t" r="r" b="b"/>
              <a:pathLst>
                <a:path w="456" h="455" extrusionOk="0">
                  <a:moveTo>
                    <a:pt x="225" y="0"/>
                  </a:moveTo>
                  <a:cubicBezTo>
                    <a:pt x="103" y="0"/>
                    <a:pt x="1" y="102"/>
                    <a:pt x="1" y="231"/>
                  </a:cubicBezTo>
                  <a:cubicBezTo>
                    <a:pt x="1" y="353"/>
                    <a:pt x="103" y="454"/>
                    <a:pt x="225" y="454"/>
                  </a:cubicBezTo>
                  <a:cubicBezTo>
                    <a:pt x="353" y="454"/>
                    <a:pt x="455" y="353"/>
                    <a:pt x="455" y="231"/>
                  </a:cubicBezTo>
                  <a:cubicBezTo>
                    <a:pt x="455" y="102"/>
                    <a:pt x="353"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17927;p85"/>
            <p:cNvSpPr/>
            <p:nvPr/>
          </p:nvSpPr>
          <p:spPr>
            <a:xfrm>
              <a:off x="1631583" y="2126156"/>
              <a:ext cx="35935" cy="41994"/>
            </a:xfrm>
            <a:custGeom>
              <a:avLst/>
              <a:gdLst/>
              <a:ahLst/>
              <a:cxnLst/>
              <a:rect l="l" t="t" r="r" b="b"/>
              <a:pathLst>
                <a:path w="1370" h="1601" extrusionOk="0">
                  <a:moveTo>
                    <a:pt x="685" y="1"/>
                  </a:moveTo>
                  <a:cubicBezTo>
                    <a:pt x="305" y="1"/>
                    <a:pt x="0" y="312"/>
                    <a:pt x="0" y="685"/>
                  </a:cubicBezTo>
                  <a:lnTo>
                    <a:pt x="0" y="916"/>
                  </a:lnTo>
                  <a:cubicBezTo>
                    <a:pt x="0" y="1296"/>
                    <a:pt x="305" y="1601"/>
                    <a:pt x="685" y="1601"/>
                  </a:cubicBezTo>
                  <a:cubicBezTo>
                    <a:pt x="1065" y="1601"/>
                    <a:pt x="1370" y="1296"/>
                    <a:pt x="1370" y="923"/>
                  </a:cubicBezTo>
                  <a:lnTo>
                    <a:pt x="1370" y="685"/>
                  </a:lnTo>
                  <a:cubicBezTo>
                    <a:pt x="1370" y="312"/>
                    <a:pt x="1065"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17928;p85"/>
            <p:cNvSpPr/>
            <p:nvPr/>
          </p:nvSpPr>
          <p:spPr>
            <a:xfrm>
              <a:off x="1649525" y="2126156"/>
              <a:ext cx="17994" cy="30086"/>
            </a:xfrm>
            <a:custGeom>
              <a:avLst/>
              <a:gdLst/>
              <a:ahLst/>
              <a:cxnLst/>
              <a:rect l="l" t="t" r="r" b="b"/>
              <a:pathLst>
                <a:path w="686" h="1147" extrusionOk="0">
                  <a:moveTo>
                    <a:pt x="1" y="1"/>
                  </a:moveTo>
                  <a:lnTo>
                    <a:pt x="1" y="801"/>
                  </a:lnTo>
                  <a:cubicBezTo>
                    <a:pt x="1" y="1031"/>
                    <a:pt x="172" y="1146"/>
                    <a:pt x="343" y="1146"/>
                  </a:cubicBezTo>
                  <a:cubicBezTo>
                    <a:pt x="515" y="1146"/>
                    <a:pt x="686" y="1031"/>
                    <a:pt x="686" y="801"/>
                  </a:cubicBezTo>
                  <a:lnTo>
                    <a:pt x="686" y="685"/>
                  </a:lnTo>
                  <a:cubicBezTo>
                    <a:pt x="686" y="312"/>
                    <a:pt x="381"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17929;p85"/>
            <p:cNvSpPr/>
            <p:nvPr/>
          </p:nvSpPr>
          <p:spPr>
            <a:xfrm>
              <a:off x="1643492" y="2132215"/>
              <a:ext cx="12118" cy="11935"/>
            </a:xfrm>
            <a:custGeom>
              <a:avLst/>
              <a:gdLst/>
              <a:ahLst/>
              <a:cxnLst/>
              <a:rect l="l" t="t" r="r" b="b"/>
              <a:pathLst>
                <a:path w="462" h="455" extrusionOk="0">
                  <a:moveTo>
                    <a:pt x="231" y="0"/>
                  </a:moveTo>
                  <a:cubicBezTo>
                    <a:pt x="102" y="0"/>
                    <a:pt x="0" y="102"/>
                    <a:pt x="0" y="231"/>
                  </a:cubicBezTo>
                  <a:cubicBezTo>
                    <a:pt x="0" y="353"/>
                    <a:pt x="102" y="454"/>
                    <a:pt x="231" y="454"/>
                  </a:cubicBezTo>
                  <a:cubicBezTo>
                    <a:pt x="360" y="454"/>
                    <a:pt x="461" y="353"/>
                    <a:pt x="461" y="231"/>
                  </a:cubicBezTo>
                  <a:cubicBezTo>
                    <a:pt x="461" y="102"/>
                    <a:pt x="360"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17930;p85"/>
            <p:cNvSpPr/>
            <p:nvPr/>
          </p:nvSpPr>
          <p:spPr>
            <a:xfrm>
              <a:off x="1483410" y="2012370"/>
              <a:ext cx="190876" cy="73077"/>
            </a:xfrm>
            <a:custGeom>
              <a:avLst/>
              <a:gdLst/>
              <a:ahLst/>
              <a:cxnLst/>
              <a:rect l="l" t="t" r="r" b="b"/>
              <a:pathLst>
                <a:path w="7277" h="2786" extrusionOk="0">
                  <a:moveTo>
                    <a:pt x="3823" y="0"/>
                  </a:moveTo>
                  <a:cubicBezTo>
                    <a:pt x="2307" y="0"/>
                    <a:pt x="800" y="786"/>
                    <a:pt x="1" y="2304"/>
                  </a:cubicBezTo>
                  <a:cubicBezTo>
                    <a:pt x="172" y="2313"/>
                    <a:pt x="407" y="2321"/>
                    <a:pt x="681" y="2321"/>
                  </a:cubicBezTo>
                  <a:cubicBezTo>
                    <a:pt x="1536" y="2321"/>
                    <a:pt x="2766" y="2241"/>
                    <a:pt x="3588" y="1830"/>
                  </a:cubicBezTo>
                  <a:lnTo>
                    <a:pt x="3588" y="1830"/>
                  </a:lnTo>
                  <a:lnTo>
                    <a:pt x="3364" y="2745"/>
                  </a:lnTo>
                  <a:cubicBezTo>
                    <a:pt x="3364" y="2745"/>
                    <a:pt x="4964" y="2515"/>
                    <a:pt x="5873" y="1830"/>
                  </a:cubicBezTo>
                  <a:cubicBezTo>
                    <a:pt x="5988" y="2135"/>
                    <a:pt x="6069" y="2460"/>
                    <a:pt x="6103" y="2786"/>
                  </a:cubicBezTo>
                  <a:cubicBezTo>
                    <a:pt x="6619" y="2603"/>
                    <a:pt x="7039" y="2223"/>
                    <a:pt x="7276" y="1735"/>
                  </a:cubicBezTo>
                  <a:cubicBezTo>
                    <a:pt x="6405" y="567"/>
                    <a:pt x="5111" y="0"/>
                    <a:pt x="3823"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17931;p85"/>
            <p:cNvSpPr/>
            <p:nvPr/>
          </p:nvSpPr>
          <p:spPr>
            <a:xfrm>
              <a:off x="1483410" y="2012869"/>
              <a:ext cx="89838" cy="60460"/>
            </a:xfrm>
            <a:custGeom>
              <a:avLst/>
              <a:gdLst/>
              <a:ahLst/>
              <a:cxnLst/>
              <a:rect l="l" t="t" r="r" b="b"/>
              <a:pathLst>
                <a:path w="3425" h="2305" extrusionOk="0">
                  <a:moveTo>
                    <a:pt x="3425" y="0"/>
                  </a:moveTo>
                  <a:lnTo>
                    <a:pt x="3425" y="0"/>
                  </a:lnTo>
                  <a:cubicBezTo>
                    <a:pt x="1967" y="136"/>
                    <a:pt x="679" y="997"/>
                    <a:pt x="1" y="2285"/>
                  </a:cubicBezTo>
                  <a:cubicBezTo>
                    <a:pt x="232" y="2298"/>
                    <a:pt x="464" y="2304"/>
                    <a:pt x="696" y="2304"/>
                  </a:cubicBezTo>
                  <a:cubicBezTo>
                    <a:pt x="979" y="2304"/>
                    <a:pt x="1263" y="2294"/>
                    <a:pt x="1547" y="2272"/>
                  </a:cubicBezTo>
                  <a:cubicBezTo>
                    <a:pt x="1906" y="1329"/>
                    <a:pt x="2564" y="529"/>
                    <a:pt x="3425"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7" name="Google Shape;17197;p85"/>
          <p:cNvGrpSpPr/>
          <p:nvPr/>
        </p:nvGrpSpPr>
        <p:grpSpPr>
          <a:xfrm>
            <a:off x="1006299" y="2154534"/>
            <a:ext cx="175400" cy="370053"/>
            <a:chOff x="7521110" y="2906131"/>
            <a:chExt cx="175400" cy="370053"/>
          </a:xfrm>
        </p:grpSpPr>
        <p:sp>
          <p:nvSpPr>
            <p:cNvPr id="238" name="Google Shape;17198;p85"/>
            <p:cNvSpPr/>
            <p:nvPr/>
          </p:nvSpPr>
          <p:spPr>
            <a:xfrm>
              <a:off x="7590646" y="3215698"/>
              <a:ext cx="36302" cy="54453"/>
            </a:xfrm>
            <a:custGeom>
              <a:avLst/>
              <a:gdLst/>
              <a:ahLst/>
              <a:cxnLst/>
              <a:rect l="l" t="t" r="r" b="b"/>
              <a:pathLst>
                <a:path w="1384" h="2076" extrusionOk="0">
                  <a:moveTo>
                    <a:pt x="1" y="0"/>
                  </a:moveTo>
                  <a:lnTo>
                    <a:pt x="1" y="2075"/>
                  </a:lnTo>
                  <a:lnTo>
                    <a:pt x="1384" y="2075"/>
                  </a:lnTo>
                  <a:lnTo>
                    <a:pt x="1384" y="0"/>
                  </a:ln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17199;p85"/>
            <p:cNvSpPr/>
            <p:nvPr/>
          </p:nvSpPr>
          <p:spPr>
            <a:xfrm>
              <a:off x="7608797" y="3233823"/>
              <a:ext cx="18151" cy="36329"/>
            </a:xfrm>
            <a:custGeom>
              <a:avLst/>
              <a:gdLst/>
              <a:ahLst/>
              <a:cxnLst/>
              <a:rect l="l" t="t" r="r" b="b"/>
              <a:pathLst>
                <a:path w="692" h="1385" extrusionOk="0">
                  <a:moveTo>
                    <a:pt x="231" y="1"/>
                  </a:moveTo>
                  <a:cubicBezTo>
                    <a:pt x="102" y="1"/>
                    <a:pt x="0" y="103"/>
                    <a:pt x="0" y="231"/>
                  </a:cubicBezTo>
                  <a:lnTo>
                    <a:pt x="0" y="1384"/>
                  </a:lnTo>
                  <a:lnTo>
                    <a:pt x="692" y="1384"/>
                  </a:lnTo>
                  <a:lnTo>
                    <a:pt x="692" y="1"/>
                  </a:ln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17200;p85"/>
            <p:cNvSpPr/>
            <p:nvPr/>
          </p:nvSpPr>
          <p:spPr>
            <a:xfrm>
              <a:off x="7570554" y="3264066"/>
              <a:ext cx="76513" cy="12118"/>
            </a:xfrm>
            <a:custGeom>
              <a:avLst/>
              <a:gdLst/>
              <a:ahLst/>
              <a:cxnLst/>
              <a:rect l="l" t="t" r="r" b="b"/>
              <a:pathLst>
                <a:path w="2917" h="462" extrusionOk="0">
                  <a:moveTo>
                    <a:pt x="306" y="1"/>
                  </a:moveTo>
                  <a:cubicBezTo>
                    <a:pt x="0" y="1"/>
                    <a:pt x="0" y="462"/>
                    <a:pt x="306" y="462"/>
                  </a:cubicBezTo>
                  <a:lnTo>
                    <a:pt x="2611" y="462"/>
                  </a:lnTo>
                  <a:cubicBezTo>
                    <a:pt x="2916" y="462"/>
                    <a:pt x="2916" y="1"/>
                    <a:pt x="2611"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17201;p85"/>
            <p:cNvSpPr/>
            <p:nvPr/>
          </p:nvSpPr>
          <p:spPr>
            <a:xfrm>
              <a:off x="7526094" y="3064351"/>
              <a:ext cx="165433" cy="109038"/>
            </a:xfrm>
            <a:custGeom>
              <a:avLst/>
              <a:gdLst/>
              <a:ahLst/>
              <a:cxnLst/>
              <a:rect l="l" t="t" r="r" b="b"/>
              <a:pathLst>
                <a:path w="6307" h="4157" extrusionOk="0">
                  <a:moveTo>
                    <a:pt x="1770" y="0"/>
                  </a:moveTo>
                  <a:lnTo>
                    <a:pt x="68" y="3831"/>
                  </a:lnTo>
                  <a:cubicBezTo>
                    <a:pt x="0" y="3987"/>
                    <a:pt x="109" y="4157"/>
                    <a:pt x="278" y="4157"/>
                  </a:cubicBezTo>
                  <a:lnTo>
                    <a:pt x="6028" y="4157"/>
                  </a:lnTo>
                  <a:cubicBezTo>
                    <a:pt x="6198" y="4157"/>
                    <a:pt x="6306" y="3987"/>
                    <a:pt x="6238" y="3831"/>
                  </a:cubicBezTo>
                  <a:lnTo>
                    <a:pt x="4536" y="0"/>
                  </a:ln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17202;p85"/>
            <p:cNvSpPr/>
            <p:nvPr/>
          </p:nvSpPr>
          <p:spPr>
            <a:xfrm>
              <a:off x="7521110" y="3173363"/>
              <a:ext cx="175400" cy="48394"/>
            </a:xfrm>
            <a:custGeom>
              <a:avLst/>
              <a:gdLst/>
              <a:ahLst/>
              <a:cxnLst/>
              <a:rect l="l" t="t" r="r" b="b"/>
              <a:pathLst>
                <a:path w="6687" h="1845" extrusionOk="0">
                  <a:moveTo>
                    <a:pt x="1004" y="1"/>
                  </a:moveTo>
                  <a:lnTo>
                    <a:pt x="95" y="1492"/>
                  </a:lnTo>
                  <a:cubicBezTo>
                    <a:pt x="0" y="1648"/>
                    <a:pt x="109" y="1845"/>
                    <a:pt x="292" y="1845"/>
                  </a:cubicBezTo>
                  <a:lnTo>
                    <a:pt x="6395" y="1845"/>
                  </a:lnTo>
                  <a:cubicBezTo>
                    <a:pt x="6578" y="1845"/>
                    <a:pt x="6686" y="1648"/>
                    <a:pt x="6591" y="1492"/>
                  </a:cubicBezTo>
                  <a:lnTo>
                    <a:pt x="5683" y="1"/>
                  </a:ln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17203;p85"/>
            <p:cNvSpPr/>
            <p:nvPr/>
          </p:nvSpPr>
          <p:spPr>
            <a:xfrm>
              <a:off x="7521110" y="3173363"/>
              <a:ext cx="156541" cy="48421"/>
            </a:xfrm>
            <a:custGeom>
              <a:avLst/>
              <a:gdLst/>
              <a:ahLst/>
              <a:cxnLst/>
              <a:rect l="l" t="t" r="r" b="b"/>
              <a:pathLst>
                <a:path w="5968" h="1846" extrusionOk="0">
                  <a:moveTo>
                    <a:pt x="1004" y="1"/>
                  </a:moveTo>
                  <a:lnTo>
                    <a:pt x="95" y="1499"/>
                  </a:lnTo>
                  <a:cubicBezTo>
                    <a:pt x="0" y="1648"/>
                    <a:pt x="116" y="1845"/>
                    <a:pt x="292" y="1845"/>
                  </a:cubicBezTo>
                  <a:lnTo>
                    <a:pt x="2484" y="1845"/>
                  </a:lnTo>
                  <a:cubicBezTo>
                    <a:pt x="2432" y="1838"/>
                    <a:pt x="2402" y="1643"/>
                    <a:pt x="2435" y="1492"/>
                  </a:cubicBezTo>
                  <a:lnTo>
                    <a:pt x="2577" y="651"/>
                  </a:lnTo>
                  <a:cubicBezTo>
                    <a:pt x="2591" y="543"/>
                    <a:pt x="2692" y="462"/>
                    <a:pt x="2801" y="462"/>
                  </a:cubicBezTo>
                  <a:lnTo>
                    <a:pt x="5967" y="462"/>
                  </a:lnTo>
                  <a:lnTo>
                    <a:pt x="5683" y="1"/>
                  </a:lnTo>
                  <a:close/>
                  <a:moveTo>
                    <a:pt x="2484" y="1845"/>
                  </a:moveTo>
                  <a:cubicBezTo>
                    <a:pt x="2484" y="1845"/>
                    <a:pt x="2485" y="1845"/>
                    <a:pt x="2486" y="1845"/>
                  </a:cubicBezTo>
                  <a:cubicBezTo>
                    <a:pt x="2487" y="1845"/>
                    <a:pt x="2488" y="1845"/>
                    <a:pt x="2489" y="1845"/>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17204;p85"/>
            <p:cNvSpPr/>
            <p:nvPr/>
          </p:nvSpPr>
          <p:spPr>
            <a:xfrm>
              <a:off x="7526094" y="3064351"/>
              <a:ext cx="135189" cy="109038"/>
            </a:xfrm>
            <a:custGeom>
              <a:avLst/>
              <a:gdLst/>
              <a:ahLst/>
              <a:cxnLst/>
              <a:rect l="l" t="t" r="r" b="b"/>
              <a:pathLst>
                <a:path w="5154" h="4157" extrusionOk="0">
                  <a:moveTo>
                    <a:pt x="1770" y="0"/>
                  </a:moveTo>
                  <a:lnTo>
                    <a:pt x="68" y="3831"/>
                  </a:lnTo>
                  <a:cubicBezTo>
                    <a:pt x="0" y="3987"/>
                    <a:pt x="109" y="4157"/>
                    <a:pt x="278" y="4157"/>
                  </a:cubicBezTo>
                  <a:lnTo>
                    <a:pt x="2346" y="4157"/>
                  </a:lnTo>
                  <a:cubicBezTo>
                    <a:pt x="2299" y="4157"/>
                    <a:pt x="2265" y="3980"/>
                    <a:pt x="2285" y="3831"/>
                  </a:cubicBezTo>
                  <a:lnTo>
                    <a:pt x="2563" y="1587"/>
                  </a:lnTo>
                  <a:cubicBezTo>
                    <a:pt x="2583" y="1476"/>
                    <a:pt x="2672" y="1390"/>
                    <a:pt x="2781" y="1390"/>
                  </a:cubicBezTo>
                  <a:cubicBezTo>
                    <a:pt x="2786" y="1390"/>
                    <a:pt x="2790" y="1390"/>
                    <a:pt x="2794" y="1390"/>
                  </a:cubicBezTo>
                  <a:lnTo>
                    <a:pt x="5154" y="1390"/>
                  </a:lnTo>
                  <a:lnTo>
                    <a:pt x="4536" y="0"/>
                  </a:ln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17205;p85"/>
            <p:cNvSpPr/>
            <p:nvPr/>
          </p:nvSpPr>
          <p:spPr>
            <a:xfrm>
              <a:off x="7537635" y="2906131"/>
              <a:ext cx="142140" cy="182587"/>
            </a:xfrm>
            <a:custGeom>
              <a:avLst/>
              <a:gdLst/>
              <a:ahLst/>
              <a:cxnLst/>
              <a:rect l="l" t="t" r="r" b="b"/>
              <a:pathLst>
                <a:path w="5419" h="6961" extrusionOk="0">
                  <a:moveTo>
                    <a:pt x="2713" y="1"/>
                  </a:moveTo>
                  <a:cubicBezTo>
                    <a:pt x="2623" y="1"/>
                    <a:pt x="2534" y="52"/>
                    <a:pt x="2496" y="153"/>
                  </a:cubicBezTo>
                  <a:lnTo>
                    <a:pt x="62" y="6649"/>
                  </a:lnTo>
                  <a:cubicBezTo>
                    <a:pt x="1" y="6798"/>
                    <a:pt x="116" y="6961"/>
                    <a:pt x="279" y="6961"/>
                  </a:cubicBezTo>
                  <a:lnTo>
                    <a:pt x="5147" y="6961"/>
                  </a:lnTo>
                  <a:cubicBezTo>
                    <a:pt x="5310" y="6961"/>
                    <a:pt x="5419" y="6798"/>
                    <a:pt x="5364" y="6649"/>
                  </a:cubicBezTo>
                  <a:lnTo>
                    <a:pt x="2930" y="153"/>
                  </a:lnTo>
                  <a:cubicBezTo>
                    <a:pt x="2893" y="52"/>
                    <a:pt x="2803" y="1"/>
                    <a:pt x="2713"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17206;p85"/>
            <p:cNvSpPr/>
            <p:nvPr/>
          </p:nvSpPr>
          <p:spPr>
            <a:xfrm>
              <a:off x="7537635" y="2906210"/>
              <a:ext cx="71188" cy="182508"/>
            </a:xfrm>
            <a:custGeom>
              <a:avLst/>
              <a:gdLst/>
              <a:ahLst/>
              <a:cxnLst/>
              <a:rect l="l" t="t" r="r" b="b"/>
              <a:pathLst>
                <a:path w="2714" h="6958" extrusionOk="0">
                  <a:moveTo>
                    <a:pt x="2699" y="1"/>
                  </a:moveTo>
                  <a:cubicBezTo>
                    <a:pt x="2610" y="1"/>
                    <a:pt x="2528" y="60"/>
                    <a:pt x="2496" y="150"/>
                  </a:cubicBezTo>
                  <a:lnTo>
                    <a:pt x="62" y="6646"/>
                  </a:lnTo>
                  <a:cubicBezTo>
                    <a:pt x="1" y="6795"/>
                    <a:pt x="116" y="6958"/>
                    <a:pt x="279" y="6958"/>
                  </a:cubicBezTo>
                  <a:lnTo>
                    <a:pt x="2028" y="6958"/>
                  </a:lnTo>
                  <a:cubicBezTo>
                    <a:pt x="1981" y="6958"/>
                    <a:pt x="1954" y="6795"/>
                    <a:pt x="1967" y="6646"/>
                  </a:cubicBezTo>
                  <a:lnTo>
                    <a:pt x="2652" y="150"/>
                  </a:lnTo>
                  <a:cubicBezTo>
                    <a:pt x="2666" y="49"/>
                    <a:pt x="2686" y="1"/>
                    <a:pt x="2713" y="1"/>
                  </a:cubicBezTo>
                  <a:cubicBezTo>
                    <a:pt x="2708" y="1"/>
                    <a:pt x="2704" y="1"/>
                    <a:pt x="2699"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7" name="Google Shape;16996;p84"/>
          <p:cNvGrpSpPr/>
          <p:nvPr/>
        </p:nvGrpSpPr>
        <p:grpSpPr>
          <a:xfrm>
            <a:off x="7400814" y="2385532"/>
            <a:ext cx="363895" cy="355663"/>
            <a:chOff x="5206562" y="3803994"/>
            <a:chExt cx="363895" cy="355663"/>
          </a:xfrm>
        </p:grpSpPr>
        <p:sp>
          <p:nvSpPr>
            <p:cNvPr id="248" name="Google Shape;16997;p84"/>
            <p:cNvSpPr/>
            <p:nvPr/>
          </p:nvSpPr>
          <p:spPr>
            <a:xfrm>
              <a:off x="5284724" y="3924701"/>
              <a:ext cx="212849" cy="192753"/>
            </a:xfrm>
            <a:custGeom>
              <a:avLst/>
              <a:gdLst/>
              <a:ahLst/>
              <a:cxnLst/>
              <a:rect l="l" t="t" r="r" b="b"/>
              <a:pathLst>
                <a:path w="8145" h="7376" extrusionOk="0">
                  <a:moveTo>
                    <a:pt x="0" y="0"/>
                  </a:moveTo>
                  <a:lnTo>
                    <a:pt x="0" y="7376"/>
                  </a:lnTo>
                  <a:lnTo>
                    <a:pt x="8145" y="7376"/>
                  </a:lnTo>
                  <a:lnTo>
                    <a:pt x="8145" y="0"/>
                  </a:lnTo>
                  <a:close/>
                </a:path>
              </a:pathLst>
            </a:custGeom>
            <a:solidFill>
              <a:srgbClr val="A7B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16998;p84"/>
            <p:cNvSpPr/>
            <p:nvPr/>
          </p:nvSpPr>
          <p:spPr>
            <a:xfrm>
              <a:off x="5241240" y="3803994"/>
              <a:ext cx="294539" cy="96586"/>
            </a:xfrm>
            <a:custGeom>
              <a:avLst/>
              <a:gdLst/>
              <a:ahLst/>
              <a:cxnLst/>
              <a:rect l="l" t="t" r="r" b="b"/>
              <a:pathLst>
                <a:path w="11271" h="3696" extrusionOk="0">
                  <a:moveTo>
                    <a:pt x="5645" y="1"/>
                  </a:moveTo>
                  <a:cubicBezTo>
                    <a:pt x="5619" y="1"/>
                    <a:pt x="5592" y="8"/>
                    <a:pt x="5568" y="23"/>
                  </a:cubicBezTo>
                  <a:lnTo>
                    <a:pt x="1" y="3254"/>
                  </a:lnTo>
                  <a:lnTo>
                    <a:pt x="414" y="3696"/>
                  </a:lnTo>
                  <a:lnTo>
                    <a:pt x="10876" y="3696"/>
                  </a:lnTo>
                  <a:lnTo>
                    <a:pt x="11270" y="3273"/>
                  </a:lnTo>
                  <a:lnTo>
                    <a:pt x="5722" y="23"/>
                  </a:lnTo>
                  <a:cubicBezTo>
                    <a:pt x="5698" y="8"/>
                    <a:pt x="5672" y="1"/>
                    <a:pt x="5645" y="1"/>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16999;p84"/>
            <p:cNvSpPr/>
            <p:nvPr/>
          </p:nvSpPr>
          <p:spPr>
            <a:xfrm>
              <a:off x="5277172" y="3828820"/>
              <a:ext cx="222675" cy="73014"/>
            </a:xfrm>
            <a:custGeom>
              <a:avLst/>
              <a:gdLst/>
              <a:ahLst/>
              <a:cxnLst/>
              <a:rect l="l" t="t" r="r" b="b"/>
              <a:pathLst>
                <a:path w="8521" h="2794" extrusionOk="0">
                  <a:moveTo>
                    <a:pt x="4267" y="1"/>
                  </a:moveTo>
                  <a:cubicBezTo>
                    <a:pt x="4246" y="1"/>
                    <a:pt x="4227" y="5"/>
                    <a:pt x="4212" y="15"/>
                  </a:cubicBezTo>
                  <a:lnTo>
                    <a:pt x="1" y="2457"/>
                  </a:lnTo>
                  <a:lnTo>
                    <a:pt x="308" y="2794"/>
                  </a:lnTo>
                  <a:lnTo>
                    <a:pt x="8213" y="2794"/>
                  </a:lnTo>
                  <a:lnTo>
                    <a:pt x="8520" y="2467"/>
                  </a:lnTo>
                  <a:lnTo>
                    <a:pt x="4328" y="15"/>
                  </a:lnTo>
                  <a:cubicBezTo>
                    <a:pt x="4309" y="5"/>
                    <a:pt x="4287" y="1"/>
                    <a:pt x="4267" y="1"/>
                  </a:cubicBezTo>
                  <a:close/>
                </a:path>
              </a:pathLst>
            </a:custGeom>
            <a:solidFill>
              <a:srgbClr val="E9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17000;p84"/>
            <p:cNvSpPr/>
            <p:nvPr/>
          </p:nvSpPr>
          <p:spPr>
            <a:xfrm>
              <a:off x="5238731" y="3888507"/>
              <a:ext cx="299557" cy="36220"/>
            </a:xfrm>
            <a:custGeom>
              <a:avLst/>
              <a:gdLst/>
              <a:ahLst/>
              <a:cxnLst/>
              <a:rect l="l" t="t" r="r" b="b"/>
              <a:pathLst>
                <a:path w="11463" h="1386" extrusionOk="0">
                  <a:moveTo>
                    <a:pt x="193" y="0"/>
                  </a:moveTo>
                  <a:cubicBezTo>
                    <a:pt x="87" y="0"/>
                    <a:pt x="0" y="87"/>
                    <a:pt x="0" y="193"/>
                  </a:cubicBezTo>
                  <a:lnTo>
                    <a:pt x="0" y="1202"/>
                  </a:lnTo>
                  <a:cubicBezTo>
                    <a:pt x="0" y="1308"/>
                    <a:pt x="87" y="1385"/>
                    <a:pt x="193" y="1385"/>
                  </a:cubicBezTo>
                  <a:lnTo>
                    <a:pt x="11270" y="1385"/>
                  </a:lnTo>
                  <a:cubicBezTo>
                    <a:pt x="11376" y="1385"/>
                    <a:pt x="11463" y="1298"/>
                    <a:pt x="11463" y="1193"/>
                  </a:cubicBezTo>
                  <a:lnTo>
                    <a:pt x="11463" y="193"/>
                  </a:lnTo>
                  <a:cubicBezTo>
                    <a:pt x="11463" y="87"/>
                    <a:pt x="11376" y="0"/>
                    <a:pt x="11270" y="0"/>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17001;p84"/>
            <p:cNvSpPr/>
            <p:nvPr/>
          </p:nvSpPr>
          <p:spPr>
            <a:xfrm>
              <a:off x="5284724" y="3924701"/>
              <a:ext cx="212849" cy="186978"/>
            </a:xfrm>
            <a:custGeom>
              <a:avLst/>
              <a:gdLst/>
              <a:ahLst/>
              <a:cxnLst/>
              <a:rect l="l" t="t" r="r" b="b"/>
              <a:pathLst>
                <a:path w="8145" h="7155" extrusionOk="0">
                  <a:moveTo>
                    <a:pt x="0" y="0"/>
                  </a:moveTo>
                  <a:lnTo>
                    <a:pt x="0" y="1202"/>
                  </a:lnTo>
                  <a:lnTo>
                    <a:pt x="4712" y="1202"/>
                  </a:lnTo>
                  <a:cubicBezTo>
                    <a:pt x="6452" y="1202"/>
                    <a:pt x="7866" y="2616"/>
                    <a:pt x="7866" y="4356"/>
                  </a:cubicBezTo>
                  <a:lnTo>
                    <a:pt x="7866" y="7154"/>
                  </a:lnTo>
                  <a:lnTo>
                    <a:pt x="8145" y="7154"/>
                  </a:lnTo>
                  <a:lnTo>
                    <a:pt x="8145" y="0"/>
                  </a:lnTo>
                  <a:close/>
                </a:path>
              </a:pathLst>
            </a:custGeom>
            <a:solidFill>
              <a:srgbClr val="80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17002;p84"/>
            <p:cNvSpPr/>
            <p:nvPr/>
          </p:nvSpPr>
          <p:spPr>
            <a:xfrm>
              <a:off x="5245421" y="3924701"/>
              <a:ext cx="77012" cy="170645"/>
            </a:xfrm>
            <a:custGeom>
              <a:avLst/>
              <a:gdLst/>
              <a:ahLst/>
              <a:cxnLst/>
              <a:rect l="l" t="t" r="r" b="b"/>
              <a:pathLst>
                <a:path w="2947" h="6530" extrusionOk="0">
                  <a:moveTo>
                    <a:pt x="427" y="0"/>
                  </a:moveTo>
                  <a:cubicBezTo>
                    <a:pt x="216" y="0"/>
                    <a:pt x="33" y="163"/>
                    <a:pt x="14" y="385"/>
                  </a:cubicBezTo>
                  <a:cubicBezTo>
                    <a:pt x="1" y="636"/>
                    <a:pt x="204" y="806"/>
                    <a:pt x="415" y="806"/>
                  </a:cubicBezTo>
                  <a:cubicBezTo>
                    <a:pt x="518" y="806"/>
                    <a:pt x="624" y="765"/>
                    <a:pt x="706" y="673"/>
                  </a:cubicBezTo>
                  <a:cubicBezTo>
                    <a:pt x="718" y="661"/>
                    <a:pt x="734" y="655"/>
                    <a:pt x="749" y="655"/>
                  </a:cubicBezTo>
                  <a:cubicBezTo>
                    <a:pt x="781" y="655"/>
                    <a:pt x="812" y="679"/>
                    <a:pt x="812" y="712"/>
                  </a:cubicBezTo>
                  <a:lnTo>
                    <a:pt x="812" y="6529"/>
                  </a:lnTo>
                  <a:lnTo>
                    <a:pt x="2014" y="6529"/>
                  </a:lnTo>
                  <a:lnTo>
                    <a:pt x="2014" y="712"/>
                  </a:lnTo>
                  <a:cubicBezTo>
                    <a:pt x="2014" y="679"/>
                    <a:pt x="2045" y="655"/>
                    <a:pt x="2076" y="655"/>
                  </a:cubicBezTo>
                  <a:cubicBezTo>
                    <a:pt x="2092" y="655"/>
                    <a:pt x="2107" y="661"/>
                    <a:pt x="2120" y="673"/>
                  </a:cubicBezTo>
                  <a:cubicBezTo>
                    <a:pt x="2190" y="752"/>
                    <a:pt x="2285" y="799"/>
                    <a:pt x="2389" y="799"/>
                  </a:cubicBezTo>
                  <a:cubicBezTo>
                    <a:pt x="2398" y="799"/>
                    <a:pt x="2408" y="799"/>
                    <a:pt x="2418" y="798"/>
                  </a:cubicBezTo>
                  <a:cubicBezTo>
                    <a:pt x="2946" y="798"/>
                    <a:pt x="2946" y="0"/>
                    <a:pt x="240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17003;p84"/>
            <p:cNvSpPr/>
            <p:nvPr/>
          </p:nvSpPr>
          <p:spPr>
            <a:xfrm>
              <a:off x="5262093" y="4095058"/>
              <a:ext cx="40479" cy="20880"/>
            </a:xfrm>
            <a:custGeom>
              <a:avLst/>
              <a:gdLst/>
              <a:ahLst/>
              <a:cxnLst/>
              <a:rect l="l" t="t" r="r" b="b"/>
              <a:pathLst>
                <a:path w="1549" h="799" extrusionOk="0">
                  <a:moveTo>
                    <a:pt x="145" y="1"/>
                  </a:moveTo>
                  <a:cubicBezTo>
                    <a:pt x="68" y="1"/>
                    <a:pt x="1" y="68"/>
                    <a:pt x="1" y="155"/>
                  </a:cubicBezTo>
                  <a:lnTo>
                    <a:pt x="1" y="799"/>
                  </a:lnTo>
                  <a:lnTo>
                    <a:pt x="1549" y="799"/>
                  </a:lnTo>
                  <a:lnTo>
                    <a:pt x="1549" y="155"/>
                  </a:lnTo>
                  <a:cubicBezTo>
                    <a:pt x="1549" y="68"/>
                    <a:pt x="1482" y="1"/>
                    <a:pt x="1405"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17004;p84"/>
            <p:cNvSpPr/>
            <p:nvPr/>
          </p:nvSpPr>
          <p:spPr>
            <a:xfrm>
              <a:off x="5353479" y="3924701"/>
              <a:ext cx="77012" cy="170645"/>
            </a:xfrm>
            <a:custGeom>
              <a:avLst/>
              <a:gdLst/>
              <a:ahLst/>
              <a:cxnLst/>
              <a:rect l="l" t="t" r="r" b="b"/>
              <a:pathLst>
                <a:path w="2947" h="6530" extrusionOk="0">
                  <a:moveTo>
                    <a:pt x="427" y="0"/>
                  </a:moveTo>
                  <a:cubicBezTo>
                    <a:pt x="215" y="0"/>
                    <a:pt x="33" y="163"/>
                    <a:pt x="13" y="385"/>
                  </a:cubicBezTo>
                  <a:cubicBezTo>
                    <a:pt x="1" y="636"/>
                    <a:pt x="204" y="806"/>
                    <a:pt x="415" y="806"/>
                  </a:cubicBezTo>
                  <a:cubicBezTo>
                    <a:pt x="518" y="806"/>
                    <a:pt x="624" y="765"/>
                    <a:pt x="706" y="673"/>
                  </a:cubicBezTo>
                  <a:cubicBezTo>
                    <a:pt x="718" y="661"/>
                    <a:pt x="734" y="655"/>
                    <a:pt x="749" y="655"/>
                  </a:cubicBezTo>
                  <a:cubicBezTo>
                    <a:pt x="781" y="655"/>
                    <a:pt x="812" y="679"/>
                    <a:pt x="812" y="712"/>
                  </a:cubicBezTo>
                  <a:lnTo>
                    <a:pt x="812" y="6529"/>
                  </a:lnTo>
                  <a:lnTo>
                    <a:pt x="2014" y="6529"/>
                  </a:lnTo>
                  <a:lnTo>
                    <a:pt x="2014" y="712"/>
                  </a:lnTo>
                  <a:cubicBezTo>
                    <a:pt x="2014" y="679"/>
                    <a:pt x="2044" y="655"/>
                    <a:pt x="2076" y="655"/>
                  </a:cubicBezTo>
                  <a:cubicBezTo>
                    <a:pt x="2092" y="655"/>
                    <a:pt x="2107" y="661"/>
                    <a:pt x="2119" y="673"/>
                  </a:cubicBezTo>
                  <a:cubicBezTo>
                    <a:pt x="2190" y="752"/>
                    <a:pt x="2284" y="799"/>
                    <a:pt x="2388" y="799"/>
                  </a:cubicBezTo>
                  <a:cubicBezTo>
                    <a:pt x="2398" y="799"/>
                    <a:pt x="2408" y="799"/>
                    <a:pt x="2417" y="798"/>
                  </a:cubicBezTo>
                  <a:cubicBezTo>
                    <a:pt x="2946" y="798"/>
                    <a:pt x="2946" y="0"/>
                    <a:pt x="240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17005;p84"/>
            <p:cNvSpPr/>
            <p:nvPr/>
          </p:nvSpPr>
          <p:spPr>
            <a:xfrm>
              <a:off x="5370151" y="4095058"/>
              <a:ext cx="40741" cy="20880"/>
            </a:xfrm>
            <a:custGeom>
              <a:avLst/>
              <a:gdLst/>
              <a:ahLst/>
              <a:cxnLst/>
              <a:rect l="l" t="t" r="r" b="b"/>
              <a:pathLst>
                <a:path w="1559" h="799" extrusionOk="0">
                  <a:moveTo>
                    <a:pt x="154" y="1"/>
                  </a:moveTo>
                  <a:cubicBezTo>
                    <a:pt x="68" y="1"/>
                    <a:pt x="1" y="68"/>
                    <a:pt x="1" y="155"/>
                  </a:cubicBezTo>
                  <a:lnTo>
                    <a:pt x="1" y="799"/>
                  </a:lnTo>
                  <a:lnTo>
                    <a:pt x="1558" y="799"/>
                  </a:lnTo>
                  <a:lnTo>
                    <a:pt x="1558" y="155"/>
                  </a:lnTo>
                  <a:cubicBezTo>
                    <a:pt x="1558" y="68"/>
                    <a:pt x="1491" y="1"/>
                    <a:pt x="1404"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17006;p84"/>
            <p:cNvSpPr/>
            <p:nvPr/>
          </p:nvSpPr>
          <p:spPr>
            <a:xfrm>
              <a:off x="5462033" y="3924701"/>
              <a:ext cx="77012" cy="170645"/>
            </a:xfrm>
            <a:custGeom>
              <a:avLst/>
              <a:gdLst/>
              <a:ahLst/>
              <a:cxnLst/>
              <a:rect l="l" t="t" r="r" b="b"/>
              <a:pathLst>
                <a:path w="2947" h="6530" extrusionOk="0">
                  <a:moveTo>
                    <a:pt x="427" y="0"/>
                  </a:moveTo>
                  <a:cubicBezTo>
                    <a:pt x="206" y="0"/>
                    <a:pt x="23" y="163"/>
                    <a:pt x="14" y="385"/>
                  </a:cubicBezTo>
                  <a:cubicBezTo>
                    <a:pt x="1" y="636"/>
                    <a:pt x="204" y="806"/>
                    <a:pt x="415" y="806"/>
                  </a:cubicBezTo>
                  <a:cubicBezTo>
                    <a:pt x="519" y="806"/>
                    <a:pt x="624" y="765"/>
                    <a:pt x="706" y="673"/>
                  </a:cubicBezTo>
                  <a:cubicBezTo>
                    <a:pt x="718" y="661"/>
                    <a:pt x="734" y="655"/>
                    <a:pt x="749" y="655"/>
                  </a:cubicBezTo>
                  <a:cubicBezTo>
                    <a:pt x="781" y="655"/>
                    <a:pt x="812" y="679"/>
                    <a:pt x="812" y="712"/>
                  </a:cubicBezTo>
                  <a:lnTo>
                    <a:pt x="812" y="6529"/>
                  </a:lnTo>
                  <a:lnTo>
                    <a:pt x="2014" y="6529"/>
                  </a:lnTo>
                  <a:lnTo>
                    <a:pt x="2014" y="712"/>
                  </a:lnTo>
                  <a:cubicBezTo>
                    <a:pt x="2014" y="679"/>
                    <a:pt x="2045" y="655"/>
                    <a:pt x="2076" y="655"/>
                  </a:cubicBezTo>
                  <a:cubicBezTo>
                    <a:pt x="2092" y="655"/>
                    <a:pt x="2107" y="661"/>
                    <a:pt x="2120" y="673"/>
                  </a:cubicBezTo>
                  <a:cubicBezTo>
                    <a:pt x="2190" y="752"/>
                    <a:pt x="2285" y="799"/>
                    <a:pt x="2389" y="799"/>
                  </a:cubicBezTo>
                  <a:cubicBezTo>
                    <a:pt x="2398" y="799"/>
                    <a:pt x="2408" y="799"/>
                    <a:pt x="2418" y="798"/>
                  </a:cubicBezTo>
                  <a:cubicBezTo>
                    <a:pt x="2947" y="798"/>
                    <a:pt x="2937" y="0"/>
                    <a:pt x="240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17007;p84"/>
            <p:cNvSpPr/>
            <p:nvPr/>
          </p:nvSpPr>
          <p:spPr>
            <a:xfrm>
              <a:off x="5478470" y="4095058"/>
              <a:ext cx="40479" cy="20880"/>
            </a:xfrm>
            <a:custGeom>
              <a:avLst/>
              <a:gdLst/>
              <a:ahLst/>
              <a:cxnLst/>
              <a:rect l="l" t="t" r="r" b="b"/>
              <a:pathLst>
                <a:path w="1549" h="799" extrusionOk="0">
                  <a:moveTo>
                    <a:pt x="154" y="1"/>
                  </a:moveTo>
                  <a:cubicBezTo>
                    <a:pt x="67" y="1"/>
                    <a:pt x="0" y="68"/>
                    <a:pt x="0" y="155"/>
                  </a:cubicBezTo>
                  <a:lnTo>
                    <a:pt x="0" y="799"/>
                  </a:lnTo>
                  <a:lnTo>
                    <a:pt x="1548" y="799"/>
                  </a:lnTo>
                  <a:lnTo>
                    <a:pt x="1548" y="155"/>
                  </a:lnTo>
                  <a:cubicBezTo>
                    <a:pt x="1548" y="68"/>
                    <a:pt x="1481" y="1"/>
                    <a:pt x="1404"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17008;p84"/>
            <p:cNvSpPr/>
            <p:nvPr/>
          </p:nvSpPr>
          <p:spPr>
            <a:xfrm>
              <a:off x="5240247" y="4111652"/>
              <a:ext cx="296525" cy="25139"/>
            </a:xfrm>
            <a:custGeom>
              <a:avLst/>
              <a:gdLst/>
              <a:ahLst/>
              <a:cxnLst/>
              <a:rect l="l" t="t" r="r" b="b"/>
              <a:pathLst>
                <a:path w="11347" h="962" extrusionOk="0">
                  <a:moveTo>
                    <a:pt x="385" y="0"/>
                  </a:moveTo>
                  <a:cubicBezTo>
                    <a:pt x="173" y="0"/>
                    <a:pt x="0" y="173"/>
                    <a:pt x="0" y="385"/>
                  </a:cubicBezTo>
                  <a:lnTo>
                    <a:pt x="0" y="962"/>
                  </a:lnTo>
                  <a:lnTo>
                    <a:pt x="11347" y="962"/>
                  </a:lnTo>
                  <a:lnTo>
                    <a:pt x="11347" y="385"/>
                  </a:lnTo>
                  <a:cubicBezTo>
                    <a:pt x="11347" y="173"/>
                    <a:pt x="11174" y="0"/>
                    <a:pt x="10962" y="0"/>
                  </a:cubicBezTo>
                  <a:close/>
                </a:path>
              </a:pathLst>
            </a:custGeom>
            <a:solidFill>
              <a:srgbClr val="E9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17009;p84"/>
            <p:cNvSpPr/>
            <p:nvPr/>
          </p:nvSpPr>
          <p:spPr>
            <a:xfrm>
              <a:off x="5229166" y="4133003"/>
              <a:ext cx="318686" cy="21403"/>
            </a:xfrm>
            <a:custGeom>
              <a:avLst/>
              <a:gdLst/>
              <a:ahLst/>
              <a:cxnLst/>
              <a:rect l="l" t="t" r="r" b="b"/>
              <a:pathLst>
                <a:path w="12195" h="819" extrusionOk="0">
                  <a:moveTo>
                    <a:pt x="405" y="1"/>
                  </a:moveTo>
                  <a:cubicBezTo>
                    <a:pt x="184" y="1"/>
                    <a:pt x="1" y="183"/>
                    <a:pt x="1" y="395"/>
                  </a:cubicBezTo>
                  <a:lnTo>
                    <a:pt x="1" y="818"/>
                  </a:lnTo>
                  <a:lnTo>
                    <a:pt x="12194" y="818"/>
                  </a:lnTo>
                  <a:lnTo>
                    <a:pt x="12194" y="395"/>
                  </a:lnTo>
                  <a:cubicBezTo>
                    <a:pt x="12194" y="183"/>
                    <a:pt x="12011" y="1"/>
                    <a:pt x="11800"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17010;p84"/>
            <p:cNvSpPr/>
            <p:nvPr/>
          </p:nvSpPr>
          <p:spPr>
            <a:xfrm>
              <a:off x="5206562" y="4149100"/>
              <a:ext cx="363895" cy="10558"/>
            </a:xfrm>
            <a:custGeom>
              <a:avLst/>
              <a:gdLst/>
              <a:ahLst/>
              <a:cxnLst/>
              <a:rect l="l" t="t" r="r" b="b"/>
              <a:pathLst>
                <a:path w="13925" h="404" extrusionOk="0">
                  <a:moveTo>
                    <a:pt x="270" y="0"/>
                  </a:moveTo>
                  <a:cubicBezTo>
                    <a:pt x="0" y="0"/>
                    <a:pt x="0" y="404"/>
                    <a:pt x="270" y="404"/>
                  </a:cubicBezTo>
                  <a:lnTo>
                    <a:pt x="13665" y="404"/>
                  </a:lnTo>
                  <a:cubicBezTo>
                    <a:pt x="13925" y="404"/>
                    <a:pt x="13925" y="0"/>
                    <a:pt x="13665"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2" name="Google Shape;17197;p85"/>
          <p:cNvGrpSpPr/>
          <p:nvPr/>
        </p:nvGrpSpPr>
        <p:grpSpPr>
          <a:xfrm>
            <a:off x="1168194" y="1992637"/>
            <a:ext cx="175400" cy="370053"/>
            <a:chOff x="7521110" y="2906131"/>
            <a:chExt cx="175400" cy="370053"/>
          </a:xfrm>
        </p:grpSpPr>
        <p:sp>
          <p:nvSpPr>
            <p:cNvPr id="263" name="Google Shape;17198;p85"/>
            <p:cNvSpPr/>
            <p:nvPr/>
          </p:nvSpPr>
          <p:spPr>
            <a:xfrm>
              <a:off x="7590646" y="3215698"/>
              <a:ext cx="36302" cy="54453"/>
            </a:xfrm>
            <a:custGeom>
              <a:avLst/>
              <a:gdLst/>
              <a:ahLst/>
              <a:cxnLst/>
              <a:rect l="l" t="t" r="r" b="b"/>
              <a:pathLst>
                <a:path w="1384" h="2076" extrusionOk="0">
                  <a:moveTo>
                    <a:pt x="1" y="0"/>
                  </a:moveTo>
                  <a:lnTo>
                    <a:pt x="1" y="2075"/>
                  </a:lnTo>
                  <a:lnTo>
                    <a:pt x="1384" y="2075"/>
                  </a:lnTo>
                  <a:lnTo>
                    <a:pt x="1384" y="0"/>
                  </a:ln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17199;p85"/>
            <p:cNvSpPr/>
            <p:nvPr/>
          </p:nvSpPr>
          <p:spPr>
            <a:xfrm>
              <a:off x="7608797" y="3233823"/>
              <a:ext cx="18151" cy="36329"/>
            </a:xfrm>
            <a:custGeom>
              <a:avLst/>
              <a:gdLst/>
              <a:ahLst/>
              <a:cxnLst/>
              <a:rect l="l" t="t" r="r" b="b"/>
              <a:pathLst>
                <a:path w="692" h="1385" extrusionOk="0">
                  <a:moveTo>
                    <a:pt x="231" y="1"/>
                  </a:moveTo>
                  <a:cubicBezTo>
                    <a:pt x="102" y="1"/>
                    <a:pt x="0" y="103"/>
                    <a:pt x="0" y="231"/>
                  </a:cubicBezTo>
                  <a:lnTo>
                    <a:pt x="0" y="1384"/>
                  </a:lnTo>
                  <a:lnTo>
                    <a:pt x="692" y="1384"/>
                  </a:lnTo>
                  <a:lnTo>
                    <a:pt x="692" y="1"/>
                  </a:ln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17200;p85"/>
            <p:cNvSpPr/>
            <p:nvPr/>
          </p:nvSpPr>
          <p:spPr>
            <a:xfrm>
              <a:off x="7570554" y="3264066"/>
              <a:ext cx="76513" cy="12118"/>
            </a:xfrm>
            <a:custGeom>
              <a:avLst/>
              <a:gdLst/>
              <a:ahLst/>
              <a:cxnLst/>
              <a:rect l="l" t="t" r="r" b="b"/>
              <a:pathLst>
                <a:path w="2917" h="462" extrusionOk="0">
                  <a:moveTo>
                    <a:pt x="306" y="1"/>
                  </a:moveTo>
                  <a:cubicBezTo>
                    <a:pt x="0" y="1"/>
                    <a:pt x="0" y="462"/>
                    <a:pt x="306" y="462"/>
                  </a:cubicBezTo>
                  <a:lnTo>
                    <a:pt x="2611" y="462"/>
                  </a:lnTo>
                  <a:cubicBezTo>
                    <a:pt x="2916" y="462"/>
                    <a:pt x="2916" y="1"/>
                    <a:pt x="2611"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17201;p85"/>
            <p:cNvSpPr/>
            <p:nvPr/>
          </p:nvSpPr>
          <p:spPr>
            <a:xfrm>
              <a:off x="7526094" y="3064351"/>
              <a:ext cx="165433" cy="109038"/>
            </a:xfrm>
            <a:custGeom>
              <a:avLst/>
              <a:gdLst/>
              <a:ahLst/>
              <a:cxnLst/>
              <a:rect l="l" t="t" r="r" b="b"/>
              <a:pathLst>
                <a:path w="6307" h="4157" extrusionOk="0">
                  <a:moveTo>
                    <a:pt x="1770" y="0"/>
                  </a:moveTo>
                  <a:lnTo>
                    <a:pt x="68" y="3831"/>
                  </a:lnTo>
                  <a:cubicBezTo>
                    <a:pt x="0" y="3987"/>
                    <a:pt x="109" y="4157"/>
                    <a:pt x="278" y="4157"/>
                  </a:cubicBezTo>
                  <a:lnTo>
                    <a:pt x="6028" y="4157"/>
                  </a:lnTo>
                  <a:cubicBezTo>
                    <a:pt x="6198" y="4157"/>
                    <a:pt x="6306" y="3987"/>
                    <a:pt x="6238" y="3831"/>
                  </a:cubicBezTo>
                  <a:lnTo>
                    <a:pt x="4536" y="0"/>
                  </a:ln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17202;p85"/>
            <p:cNvSpPr/>
            <p:nvPr/>
          </p:nvSpPr>
          <p:spPr>
            <a:xfrm>
              <a:off x="7521110" y="3173363"/>
              <a:ext cx="175400" cy="48394"/>
            </a:xfrm>
            <a:custGeom>
              <a:avLst/>
              <a:gdLst/>
              <a:ahLst/>
              <a:cxnLst/>
              <a:rect l="l" t="t" r="r" b="b"/>
              <a:pathLst>
                <a:path w="6687" h="1845" extrusionOk="0">
                  <a:moveTo>
                    <a:pt x="1004" y="1"/>
                  </a:moveTo>
                  <a:lnTo>
                    <a:pt x="95" y="1492"/>
                  </a:lnTo>
                  <a:cubicBezTo>
                    <a:pt x="0" y="1648"/>
                    <a:pt x="109" y="1845"/>
                    <a:pt x="292" y="1845"/>
                  </a:cubicBezTo>
                  <a:lnTo>
                    <a:pt x="6395" y="1845"/>
                  </a:lnTo>
                  <a:cubicBezTo>
                    <a:pt x="6578" y="1845"/>
                    <a:pt x="6686" y="1648"/>
                    <a:pt x="6591" y="1492"/>
                  </a:cubicBezTo>
                  <a:lnTo>
                    <a:pt x="5683" y="1"/>
                  </a:ln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17203;p85"/>
            <p:cNvSpPr/>
            <p:nvPr/>
          </p:nvSpPr>
          <p:spPr>
            <a:xfrm>
              <a:off x="7521110" y="3173363"/>
              <a:ext cx="156541" cy="48421"/>
            </a:xfrm>
            <a:custGeom>
              <a:avLst/>
              <a:gdLst/>
              <a:ahLst/>
              <a:cxnLst/>
              <a:rect l="l" t="t" r="r" b="b"/>
              <a:pathLst>
                <a:path w="5968" h="1846" extrusionOk="0">
                  <a:moveTo>
                    <a:pt x="1004" y="1"/>
                  </a:moveTo>
                  <a:lnTo>
                    <a:pt x="95" y="1499"/>
                  </a:lnTo>
                  <a:cubicBezTo>
                    <a:pt x="0" y="1648"/>
                    <a:pt x="116" y="1845"/>
                    <a:pt x="292" y="1845"/>
                  </a:cubicBezTo>
                  <a:lnTo>
                    <a:pt x="2484" y="1845"/>
                  </a:lnTo>
                  <a:cubicBezTo>
                    <a:pt x="2432" y="1838"/>
                    <a:pt x="2402" y="1643"/>
                    <a:pt x="2435" y="1492"/>
                  </a:cubicBezTo>
                  <a:lnTo>
                    <a:pt x="2577" y="651"/>
                  </a:lnTo>
                  <a:cubicBezTo>
                    <a:pt x="2591" y="543"/>
                    <a:pt x="2692" y="462"/>
                    <a:pt x="2801" y="462"/>
                  </a:cubicBezTo>
                  <a:lnTo>
                    <a:pt x="5967" y="462"/>
                  </a:lnTo>
                  <a:lnTo>
                    <a:pt x="5683" y="1"/>
                  </a:lnTo>
                  <a:close/>
                  <a:moveTo>
                    <a:pt x="2484" y="1845"/>
                  </a:moveTo>
                  <a:cubicBezTo>
                    <a:pt x="2484" y="1845"/>
                    <a:pt x="2485" y="1845"/>
                    <a:pt x="2486" y="1845"/>
                  </a:cubicBezTo>
                  <a:cubicBezTo>
                    <a:pt x="2487" y="1845"/>
                    <a:pt x="2488" y="1845"/>
                    <a:pt x="2489" y="1845"/>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17204;p85"/>
            <p:cNvSpPr/>
            <p:nvPr/>
          </p:nvSpPr>
          <p:spPr>
            <a:xfrm>
              <a:off x="7526094" y="3064351"/>
              <a:ext cx="135189" cy="109038"/>
            </a:xfrm>
            <a:custGeom>
              <a:avLst/>
              <a:gdLst/>
              <a:ahLst/>
              <a:cxnLst/>
              <a:rect l="l" t="t" r="r" b="b"/>
              <a:pathLst>
                <a:path w="5154" h="4157" extrusionOk="0">
                  <a:moveTo>
                    <a:pt x="1770" y="0"/>
                  </a:moveTo>
                  <a:lnTo>
                    <a:pt x="68" y="3831"/>
                  </a:lnTo>
                  <a:cubicBezTo>
                    <a:pt x="0" y="3987"/>
                    <a:pt x="109" y="4157"/>
                    <a:pt x="278" y="4157"/>
                  </a:cubicBezTo>
                  <a:lnTo>
                    <a:pt x="2346" y="4157"/>
                  </a:lnTo>
                  <a:cubicBezTo>
                    <a:pt x="2299" y="4157"/>
                    <a:pt x="2265" y="3980"/>
                    <a:pt x="2285" y="3831"/>
                  </a:cubicBezTo>
                  <a:lnTo>
                    <a:pt x="2563" y="1587"/>
                  </a:lnTo>
                  <a:cubicBezTo>
                    <a:pt x="2583" y="1476"/>
                    <a:pt x="2672" y="1390"/>
                    <a:pt x="2781" y="1390"/>
                  </a:cubicBezTo>
                  <a:cubicBezTo>
                    <a:pt x="2786" y="1390"/>
                    <a:pt x="2790" y="1390"/>
                    <a:pt x="2794" y="1390"/>
                  </a:cubicBezTo>
                  <a:lnTo>
                    <a:pt x="5154" y="1390"/>
                  </a:lnTo>
                  <a:lnTo>
                    <a:pt x="4536" y="0"/>
                  </a:ln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17205;p85"/>
            <p:cNvSpPr/>
            <p:nvPr/>
          </p:nvSpPr>
          <p:spPr>
            <a:xfrm>
              <a:off x="7537635" y="2906131"/>
              <a:ext cx="142140" cy="182587"/>
            </a:xfrm>
            <a:custGeom>
              <a:avLst/>
              <a:gdLst/>
              <a:ahLst/>
              <a:cxnLst/>
              <a:rect l="l" t="t" r="r" b="b"/>
              <a:pathLst>
                <a:path w="5419" h="6961" extrusionOk="0">
                  <a:moveTo>
                    <a:pt x="2713" y="1"/>
                  </a:moveTo>
                  <a:cubicBezTo>
                    <a:pt x="2623" y="1"/>
                    <a:pt x="2534" y="52"/>
                    <a:pt x="2496" y="153"/>
                  </a:cubicBezTo>
                  <a:lnTo>
                    <a:pt x="62" y="6649"/>
                  </a:lnTo>
                  <a:cubicBezTo>
                    <a:pt x="1" y="6798"/>
                    <a:pt x="116" y="6961"/>
                    <a:pt x="279" y="6961"/>
                  </a:cubicBezTo>
                  <a:lnTo>
                    <a:pt x="5147" y="6961"/>
                  </a:lnTo>
                  <a:cubicBezTo>
                    <a:pt x="5310" y="6961"/>
                    <a:pt x="5419" y="6798"/>
                    <a:pt x="5364" y="6649"/>
                  </a:cubicBezTo>
                  <a:lnTo>
                    <a:pt x="2930" y="153"/>
                  </a:lnTo>
                  <a:cubicBezTo>
                    <a:pt x="2893" y="52"/>
                    <a:pt x="2803" y="1"/>
                    <a:pt x="2713"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17206;p85"/>
            <p:cNvSpPr/>
            <p:nvPr/>
          </p:nvSpPr>
          <p:spPr>
            <a:xfrm>
              <a:off x="7537635" y="2906210"/>
              <a:ext cx="71188" cy="182508"/>
            </a:xfrm>
            <a:custGeom>
              <a:avLst/>
              <a:gdLst/>
              <a:ahLst/>
              <a:cxnLst/>
              <a:rect l="l" t="t" r="r" b="b"/>
              <a:pathLst>
                <a:path w="2714" h="6958" extrusionOk="0">
                  <a:moveTo>
                    <a:pt x="2699" y="1"/>
                  </a:moveTo>
                  <a:cubicBezTo>
                    <a:pt x="2610" y="1"/>
                    <a:pt x="2528" y="60"/>
                    <a:pt x="2496" y="150"/>
                  </a:cubicBezTo>
                  <a:lnTo>
                    <a:pt x="62" y="6646"/>
                  </a:lnTo>
                  <a:cubicBezTo>
                    <a:pt x="1" y="6795"/>
                    <a:pt x="116" y="6958"/>
                    <a:pt x="279" y="6958"/>
                  </a:cubicBezTo>
                  <a:lnTo>
                    <a:pt x="2028" y="6958"/>
                  </a:lnTo>
                  <a:cubicBezTo>
                    <a:pt x="1981" y="6958"/>
                    <a:pt x="1954" y="6795"/>
                    <a:pt x="1967" y="6646"/>
                  </a:cubicBezTo>
                  <a:lnTo>
                    <a:pt x="2652" y="150"/>
                  </a:lnTo>
                  <a:cubicBezTo>
                    <a:pt x="2666" y="49"/>
                    <a:pt x="2686" y="1"/>
                    <a:pt x="2713" y="1"/>
                  </a:cubicBezTo>
                  <a:cubicBezTo>
                    <a:pt x="2708" y="1"/>
                    <a:pt x="2704" y="1"/>
                    <a:pt x="2699"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5" name="Google Shape;17197;p85"/>
          <p:cNvGrpSpPr/>
          <p:nvPr/>
        </p:nvGrpSpPr>
        <p:grpSpPr>
          <a:xfrm>
            <a:off x="1042238" y="2146983"/>
            <a:ext cx="175400" cy="370053"/>
            <a:chOff x="7521110" y="2906131"/>
            <a:chExt cx="175400" cy="370053"/>
          </a:xfrm>
        </p:grpSpPr>
        <p:sp>
          <p:nvSpPr>
            <p:cNvPr id="136" name="Google Shape;17198;p85"/>
            <p:cNvSpPr/>
            <p:nvPr/>
          </p:nvSpPr>
          <p:spPr>
            <a:xfrm>
              <a:off x="7590646" y="3215698"/>
              <a:ext cx="36302" cy="54453"/>
            </a:xfrm>
            <a:custGeom>
              <a:avLst/>
              <a:gdLst/>
              <a:ahLst/>
              <a:cxnLst/>
              <a:rect l="l" t="t" r="r" b="b"/>
              <a:pathLst>
                <a:path w="1384" h="2076" extrusionOk="0">
                  <a:moveTo>
                    <a:pt x="1" y="0"/>
                  </a:moveTo>
                  <a:lnTo>
                    <a:pt x="1" y="2075"/>
                  </a:lnTo>
                  <a:lnTo>
                    <a:pt x="1384" y="2075"/>
                  </a:lnTo>
                  <a:lnTo>
                    <a:pt x="1384" y="0"/>
                  </a:ln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7199;p85"/>
            <p:cNvSpPr/>
            <p:nvPr/>
          </p:nvSpPr>
          <p:spPr>
            <a:xfrm>
              <a:off x="7608797" y="3233823"/>
              <a:ext cx="18151" cy="36329"/>
            </a:xfrm>
            <a:custGeom>
              <a:avLst/>
              <a:gdLst/>
              <a:ahLst/>
              <a:cxnLst/>
              <a:rect l="l" t="t" r="r" b="b"/>
              <a:pathLst>
                <a:path w="692" h="1385" extrusionOk="0">
                  <a:moveTo>
                    <a:pt x="231" y="1"/>
                  </a:moveTo>
                  <a:cubicBezTo>
                    <a:pt x="102" y="1"/>
                    <a:pt x="0" y="103"/>
                    <a:pt x="0" y="231"/>
                  </a:cubicBezTo>
                  <a:lnTo>
                    <a:pt x="0" y="1384"/>
                  </a:lnTo>
                  <a:lnTo>
                    <a:pt x="692" y="1384"/>
                  </a:lnTo>
                  <a:lnTo>
                    <a:pt x="692" y="1"/>
                  </a:ln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7200;p85"/>
            <p:cNvSpPr/>
            <p:nvPr/>
          </p:nvSpPr>
          <p:spPr>
            <a:xfrm>
              <a:off x="7570554" y="3264066"/>
              <a:ext cx="76513" cy="12118"/>
            </a:xfrm>
            <a:custGeom>
              <a:avLst/>
              <a:gdLst/>
              <a:ahLst/>
              <a:cxnLst/>
              <a:rect l="l" t="t" r="r" b="b"/>
              <a:pathLst>
                <a:path w="2917" h="462" extrusionOk="0">
                  <a:moveTo>
                    <a:pt x="306" y="1"/>
                  </a:moveTo>
                  <a:cubicBezTo>
                    <a:pt x="0" y="1"/>
                    <a:pt x="0" y="462"/>
                    <a:pt x="306" y="462"/>
                  </a:cubicBezTo>
                  <a:lnTo>
                    <a:pt x="2611" y="462"/>
                  </a:lnTo>
                  <a:cubicBezTo>
                    <a:pt x="2916" y="462"/>
                    <a:pt x="2916" y="1"/>
                    <a:pt x="2611"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7201;p85"/>
            <p:cNvSpPr/>
            <p:nvPr/>
          </p:nvSpPr>
          <p:spPr>
            <a:xfrm>
              <a:off x="7526094" y="3064351"/>
              <a:ext cx="165433" cy="109038"/>
            </a:xfrm>
            <a:custGeom>
              <a:avLst/>
              <a:gdLst/>
              <a:ahLst/>
              <a:cxnLst/>
              <a:rect l="l" t="t" r="r" b="b"/>
              <a:pathLst>
                <a:path w="6307" h="4157" extrusionOk="0">
                  <a:moveTo>
                    <a:pt x="1770" y="0"/>
                  </a:moveTo>
                  <a:lnTo>
                    <a:pt x="68" y="3831"/>
                  </a:lnTo>
                  <a:cubicBezTo>
                    <a:pt x="0" y="3987"/>
                    <a:pt x="109" y="4157"/>
                    <a:pt x="278" y="4157"/>
                  </a:cubicBezTo>
                  <a:lnTo>
                    <a:pt x="6028" y="4157"/>
                  </a:lnTo>
                  <a:cubicBezTo>
                    <a:pt x="6198" y="4157"/>
                    <a:pt x="6306" y="3987"/>
                    <a:pt x="6238" y="3831"/>
                  </a:cubicBezTo>
                  <a:lnTo>
                    <a:pt x="4536" y="0"/>
                  </a:ln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7202;p85"/>
            <p:cNvSpPr/>
            <p:nvPr/>
          </p:nvSpPr>
          <p:spPr>
            <a:xfrm>
              <a:off x="7521110" y="3173363"/>
              <a:ext cx="175400" cy="48394"/>
            </a:xfrm>
            <a:custGeom>
              <a:avLst/>
              <a:gdLst/>
              <a:ahLst/>
              <a:cxnLst/>
              <a:rect l="l" t="t" r="r" b="b"/>
              <a:pathLst>
                <a:path w="6687" h="1845" extrusionOk="0">
                  <a:moveTo>
                    <a:pt x="1004" y="1"/>
                  </a:moveTo>
                  <a:lnTo>
                    <a:pt x="95" y="1492"/>
                  </a:lnTo>
                  <a:cubicBezTo>
                    <a:pt x="0" y="1648"/>
                    <a:pt x="109" y="1845"/>
                    <a:pt x="292" y="1845"/>
                  </a:cubicBezTo>
                  <a:lnTo>
                    <a:pt x="6395" y="1845"/>
                  </a:lnTo>
                  <a:cubicBezTo>
                    <a:pt x="6578" y="1845"/>
                    <a:pt x="6686" y="1648"/>
                    <a:pt x="6591" y="1492"/>
                  </a:cubicBezTo>
                  <a:lnTo>
                    <a:pt x="5683" y="1"/>
                  </a:ln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7203;p85"/>
            <p:cNvSpPr/>
            <p:nvPr/>
          </p:nvSpPr>
          <p:spPr>
            <a:xfrm>
              <a:off x="7521110" y="3173363"/>
              <a:ext cx="156541" cy="48421"/>
            </a:xfrm>
            <a:custGeom>
              <a:avLst/>
              <a:gdLst/>
              <a:ahLst/>
              <a:cxnLst/>
              <a:rect l="l" t="t" r="r" b="b"/>
              <a:pathLst>
                <a:path w="5968" h="1846" extrusionOk="0">
                  <a:moveTo>
                    <a:pt x="1004" y="1"/>
                  </a:moveTo>
                  <a:lnTo>
                    <a:pt x="95" y="1499"/>
                  </a:lnTo>
                  <a:cubicBezTo>
                    <a:pt x="0" y="1648"/>
                    <a:pt x="116" y="1845"/>
                    <a:pt x="292" y="1845"/>
                  </a:cubicBezTo>
                  <a:lnTo>
                    <a:pt x="2484" y="1845"/>
                  </a:lnTo>
                  <a:cubicBezTo>
                    <a:pt x="2432" y="1838"/>
                    <a:pt x="2402" y="1643"/>
                    <a:pt x="2435" y="1492"/>
                  </a:cubicBezTo>
                  <a:lnTo>
                    <a:pt x="2577" y="651"/>
                  </a:lnTo>
                  <a:cubicBezTo>
                    <a:pt x="2591" y="543"/>
                    <a:pt x="2692" y="462"/>
                    <a:pt x="2801" y="462"/>
                  </a:cubicBezTo>
                  <a:lnTo>
                    <a:pt x="5967" y="462"/>
                  </a:lnTo>
                  <a:lnTo>
                    <a:pt x="5683" y="1"/>
                  </a:lnTo>
                  <a:close/>
                  <a:moveTo>
                    <a:pt x="2484" y="1845"/>
                  </a:moveTo>
                  <a:cubicBezTo>
                    <a:pt x="2484" y="1845"/>
                    <a:pt x="2485" y="1845"/>
                    <a:pt x="2486" y="1845"/>
                  </a:cubicBezTo>
                  <a:cubicBezTo>
                    <a:pt x="2487" y="1845"/>
                    <a:pt x="2488" y="1845"/>
                    <a:pt x="2489" y="1845"/>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7204;p85"/>
            <p:cNvSpPr/>
            <p:nvPr/>
          </p:nvSpPr>
          <p:spPr>
            <a:xfrm>
              <a:off x="7526094" y="3064351"/>
              <a:ext cx="135189" cy="109038"/>
            </a:xfrm>
            <a:custGeom>
              <a:avLst/>
              <a:gdLst/>
              <a:ahLst/>
              <a:cxnLst/>
              <a:rect l="l" t="t" r="r" b="b"/>
              <a:pathLst>
                <a:path w="5154" h="4157" extrusionOk="0">
                  <a:moveTo>
                    <a:pt x="1770" y="0"/>
                  </a:moveTo>
                  <a:lnTo>
                    <a:pt x="68" y="3831"/>
                  </a:lnTo>
                  <a:cubicBezTo>
                    <a:pt x="0" y="3987"/>
                    <a:pt x="109" y="4157"/>
                    <a:pt x="278" y="4157"/>
                  </a:cubicBezTo>
                  <a:lnTo>
                    <a:pt x="2346" y="4157"/>
                  </a:lnTo>
                  <a:cubicBezTo>
                    <a:pt x="2299" y="4157"/>
                    <a:pt x="2265" y="3980"/>
                    <a:pt x="2285" y="3831"/>
                  </a:cubicBezTo>
                  <a:lnTo>
                    <a:pt x="2563" y="1587"/>
                  </a:lnTo>
                  <a:cubicBezTo>
                    <a:pt x="2583" y="1476"/>
                    <a:pt x="2672" y="1390"/>
                    <a:pt x="2781" y="1390"/>
                  </a:cubicBezTo>
                  <a:cubicBezTo>
                    <a:pt x="2786" y="1390"/>
                    <a:pt x="2790" y="1390"/>
                    <a:pt x="2794" y="1390"/>
                  </a:cubicBezTo>
                  <a:lnTo>
                    <a:pt x="5154" y="1390"/>
                  </a:lnTo>
                  <a:lnTo>
                    <a:pt x="4536" y="0"/>
                  </a:ln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7205;p85"/>
            <p:cNvSpPr/>
            <p:nvPr/>
          </p:nvSpPr>
          <p:spPr>
            <a:xfrm>
              <a:off x="7537635" y="2906131"/>
              <a:ext cx="142140" cy="182587"/>
            </a:xfrm>
            <a:custGeom>
              <a:avLst/>
              <a:gdLst/>
              <a:ahLst/>
              <a:cxnLst/>
              <a:rect l="l" t="t" r="r" b="b"/>
              <a:pathLst>
                <a:path w="5419" h="6961" extrusionOk="0">
                  <a:moveTo>
                    <a:pt x="2713" y="1"/>
                  </a:moveTo>
                  <a:cubicBezTo>
                    <a:pt x="2623" y="1"/>
                    <a:pt x="2534" y="52"/>
                    <a:pt x="2496" y="153"/>
                  </a:cubicBezTo>
                  <a:lnTo>
                    <a:pt x="62" y="6649"/>
                  </a:lnTo>
                  <a:cubicBezTo>
                    <a:pt x="1" y="6798"/>
                    <a:pt x="116" y="6961"/>
                    <a:pt x="279" y="6961"/>
                  </a:cubicBezTo>
                  <a:lnTo>
                    <a:pt x="5147" y="6961"/>
                  </a:lnTo>
                  <a:cubicBezTo>
                    <a:pt x="5310" y="6961"/>
                    <a:pt x="5419" y="6798"/>
                    <a:pt x="5364" y="6649"/>
                  </a:cubicBezTo>
                  <a:lnTo>
                    <a:pt x="2930" y="153"/>
                  </a:lnTo>
                  <a:cubicBezTo>
                    <a:pt x="2893" y="52"/>
                    <a:pt x="2803" y="1"/>
                    <a:pt x="2713"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7206;p85"/>
            <p:cNvSpPr/>
            <p:nvPr/>
          </p:nvSpPr>
          <p:spPr>
            <a:xfrm>
              <a:off x="7537635" y="2906210"/>
              <a:ext cx="71188" cy="182508"/>
            </a:xfrm>
            <a:custGeom>
              <a:avLst/>
              <a:gdLst/>
              <a:ahLst/>
              <a:cxnLst/>
              <a:rect l="l" t="t" r="r" b="b"/>
              <a:pathLst>
                <a:path w="2714" h="6958" extrusionOk="0">
                  <a:moveTo>
                    <a:pt x="2699" y="1"/>
                  </a:moveTo>
                  <a:cubicBezTo>
                    <a:pt x="2610" y="1"/>
                    <a:pt x="2528" y="60"/>
                    <a:pt x="2496" y="150"/>
                  </a:cubicBezTo>
                  <a:lnTo>
                    <a:pt x="62" y="6646"/>
                  </a:lnTo>
                  <a:cubicBezTo>
                    <a:pt x="1" y="6795"/>
                    <a:pt x="116" y="6958"/>
                    <a:pt x="279" y="6958"/>
                  </a:cubicBezTo>
                  <a:lnTo>
                    <a:pt x="2028" y="6958"/>
                  </a:lnTo>
                  <a:cubicBezTo>
                    <a:pt x="1981" y="6958"/>
                    <a:pt x="1954" y="6795"/>
                    <a:pt x="1967" y="6646"/>
                  </a:cubicBezTo>
                  <a:lnTo>
                    <a:pt x="2652" y="150"/>
                  </a:lnTo>
                  <a:cubicBezTo>
                    <a:pt x="2666" y="49"/>
                    <a:pt x="2686" y="1"/>
                    <a:pt x="2713" y="1"/>
                  </a:cubicBezTo>
                  <a:cubicBezTo>
                    <a:pt x="2708" y="1"/>
                    <a:pt x="2704" y="1"/>
                    <a:pt x="2699"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16" name="Título 1"/>
          <p:cNvSpPr txBox="1">
            <a:spLocks/>
          </p:cNvSpPr>
          <p:nvPr/>
        </p:nvSpPr>
        <p:spPr>
          <a:xfrm>
            <a:off x="1611555" y="65086"/>
            <a:ext cx="7704000" cy="61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9pPr>
          </a:lstStyle>
          <a:p>
            <a:pPr marL="0" marR="0" lvl="0" indent="0" algn="l" defTabSz="914400" rtl="0" eaLnBrk="1" fontAlgn="auto" latinLnBrk="0" hangingPunct="1">
              <a:lnSpc>
                <a:spcPct val="100000"/>
              </a:lnSpc>
              <a:spcBef>
                <a:spcPts val="0"/>
              </a:spcBef>
              <a:spcAft>
                <a:spcPts val="0"/>
              </a:spcAft>
              <a:buClr>
                <a:srgbClr val="263238"/>
              </a:buClr>
              <a:buSzPts val="3600"/>
              <a:buFont typeface="Poppins"/>
              <a:buNone/>
              <a:tabLst/>
              <a:defRPr/>
            </a:pPr>
            <a:r>
              <a:rPr kumimoji="0" lang="es-MX" sz="3600" b="1" i="0" u="none" strike="noStrike" kern="0" cap="none" spc="0" normalizeH="0" baseline="0" noProof="0" dirty="0">
                <a:ln>
                  <a:noFill/>
                </a:ln>
                <a:solidFill>
                  <a:srgbClr val="263238"/>
                </a:solidFill>
                <a:effectLst/>
                <a:uLnTx/>
                <a:uFillTx/>
                <a:latin typeface="Poppins"/>
                <a:cs typeface="Poppins"/>
                <a:sym typeface="Poppins"/>
              </a:rPr>
              <a:t>Proceso</a:t>
            </a:r>
            <a:r>
              <a:rPr lang="es-MX" dirty="0">
                <a:solidFill>
                  <a:srgbClr val="263238"/>
                </a:solidFill>
              </a:rPr>
              <a:t> de Priorización</a:t>
            </a:r>
            <a:endParaRPr kumimoji="0" lang="es-MX" sz="3600" b="1" i="0" u="none" strike="noStrike" kern="0" cap="none" spc="0" normalizeH="0" baseline="0" noProof="0" dirty="0">
              <a:ln>
                <a:noFill/>
              </a:ln>
              <a:solidFill>
                <a:srgbClr val="263238"/>
              </a:solidFill>
              <a:effectLst/>
              <a:uLnTx/>
              <a:uFillTx/>
              <a:latin typeface="Poppins"/>
              <a:cs typeface="Poppins"/>
              <a:sym typeface="Poppins"/>
            </a:endParaRPr>
          </a:p>
        </p:txBody>
      </p:sp>
      <p:sp>
        <p:nvSpPr>
          <p:cNvPr id="17" name="Título 1">
            <a:extLst>
              <a:ext uri="{FF2B5EF4-FFF2-40B4-BE49-F238E27FC236}">
                <a16:creationId xmlns:a16="http://schemas.microsoft.com/office/drawing/2014/main" id="{FF95542D-50C8-4667-BD4C-864ED4D64397}"/>
              </a:ext>
            </a:extLst>
          </p:cNvPr>
          <p:cNvSpPr txBox="1">
            <a:spLocks/>
          </p:cNvSpPr>
          <p:nvPr/>
        </p:nvSpPr>
        <p:spPr>
          <a:xfrm>
            <a:off x="2360323" y="732182"/>
            <a:ext cx="5587596" cy="49060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2400" b="1" dirty="0">
                <a:solidFill>
                  <a:srgbClr val="DD523F">
                    <a:lumMod val="75000"/>
                  </a:srgbClr>
                </a:solidFill>
                <a:latin typeface="Poppins" panose="020B0604020202020204" charset="0"/>
                <a:cs typeface="Poppins" panose="020B0604020202020204" charset="0"/>
              </a:rPr>
              <a:t>Integración de Talleres</a:t>
            </a:r>
            <a:endParaRPr lang="en-US" sz="2400" b="1" dirty="0">
              <a:solidFill>
                <a:srgbClr val="DD523F">
                  <a:lumMod val="75000"/>
                </a:srgbClr>
              </a:solidFill>
              <a:latin typeface="Poppins" panose="020B0604020202020204" charset="0"/>
              <a:cs typeface="Poppins" panose="020B0604020202020204" charset="0"/>
            </a:endParaRPr>
          </a:p>
        </p:txBody>
      </p:sp>
      <p:graphicFrame>
        <p:nvGraphicFramePr>
          <p:cNvPr id="18" name="Diagrama 17">
            <a:extLst>
              <a:ext uri="{FF2B5EF4-FFF2-40B4-BE49-F238E27FC236}">
                <a16:creationId xmlns:a16="http://schemas.microsoft.com/office/drawing/2014/main" id="{1690D4C1-D416-4189-B265-2C2CDEC2C29F}"/>
              </a:ext>
            </a:extLst>
          </p:cNvPr>
          <p:cNvGraphicFramePr/>
          <p:nvPr>
            <p:extLst>
              <p:ext uri="{D42A27DB-BD31-4B8C-83A1-F6EECF244321}">
                <p14:modId xmlns:p14="http://schemas.microsoft.com/office/powerpoint/2010/main" val="3961467785"/>
              </p:ext>
            </p:extLst>
          </p:nvPr>
        </p:nvGraphicFramePr>
        <p:xfrm>
          <a:off x="198908" y="1829887"/>
          <a:ext cx="4205468" cy="2581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ítulo 1">
            <a:extLst>
              <a:ext uri="{FF2B5EF4-FFF2-40B4-BE49-F238E27FC236}">
                <a16:creationId xmlns:a16="http://schemas.microsoft.com/office/drawing/2014/main" id="{9FF8FB31-8A9D-4B49-9C29-63D08C534D23}"/>
              </a:ext>
            </a:extLst>
          </p:cNvPr>
          <p:cNvSpPr txBox="1">
            <a:spLocks/>
          </p:cNvSpPr>
          <p:nvPr/>
        </p:nvSpPr>
        <p:spPr>
          <a:xfrm>
            <a:off x="4457674" y="2136851"/>
            <a:ext cx="2333355" cy="983751"/>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dk1"/>
              </a:buClr>
              <a:buSzPts val="2800"/>
              <a:buFont typeface="Palanquin Dark"/>
              <a:buNone/>
              <a:defRPr sz="2800" b="0" i="0" u="none" strike="noStrike" cap="none">
                <a:solidFill>
                  <a:schemeClr val="dk1"/>
                </a:solidFill>
                <a:latin typeface="Palanquin Dark"/>
                <a:ea typeface="Palanquin Dark"/>
                <a:cs typeface="Palanquin Dark"/>
                <a:sym typeface="Palanquin Dark"/>
              </a:defRPr>
            </a:lvl9pPr>
          </a:lstStyle>
          <a:p>
            <a:pPr marL="0" marR="0" lvl="0" indent="0" algn="l" defTabSz="914400" rtl="0" eaLnBrk="1" fontAlgn="auto" latinLnBrk="0" hangingPunct="1">
              <a:lnSpc>
                <a:spcPct val="100000"/>
              </a:lnSpc>
              <a:spcBef>
                <a:spcPts val="0"/>
              </a:spcBef>
              <a:spcAft>
                <a:spcPts val="0"/>
              </a:spcAft>
              <a:buClr>
                <a:srgbClr val="263238"/>
              </a:buClr>
              <a:buSzPts val="3600"/>
              <a:buFont typeface="Poppins"/>
              <a:buNone/>
              <a:tabLst/>
              <a:defRPr/>
            </a:pPr>
            <a:r>
              <a:rPr kumimoji="0" lang="es-MX" sz="2100" b="1" i="0" u="none" strike="noStrike" kern="0" cap="none" spc="0" normalizeH="0" baseline="0" noProof="0" dirty="0">
                <a:ln>
                  <a:noFill/>
                </a:ln>
                <a:solidFill>
                  <a:srgbClr val="263238"/>
                </a:solidFill>
                <a:effectLst>
                  <a:outerShdw blurRad="38100" dist="38100" dir="2700000" algn="tl">
                    <a:srgbClr val="000000">
                      <a:alpha val="43137"/>
                    </a:srgbClr>
                  </a:outerShdw>
                </a:effectLst>
                <a:uLnTx/>
                <a:uFillTx/>
                <a:latin typeface="Poppins"/>
                <a:cs typeface="Poppins"/>
                <a:sym typeface="Poppins"/>
              </a:rPr>
              <a:t>PECC</a:t>
            </a:r>
            <a:endParaRPr kumimoji="0" lang="en-US" sz="2100" b="1" i="0" u="none" strike="noStrike" kern="0" cap="none" spc="0" normalizeH="0" baseline="0" noProof="0" dirty="0">
              <a:ln>
                <a:noFill/>
              </a:ln>
              <a:solidFill>
                <a:srgbClr val="263238"/>
              </a:solidFill>
              <a:effectLst>
                <a:outerShdw blurRad="38100" dist="38100" dir="2700000" algn="tl">
                  <a:srgbClr val="000000">
                    <a:alpha val="43137"/>
                  </a:srgbClr>
                </a:outerShdw>
              </a:effectLst>
              <a:uLnTx/>
              <a:uFillTx/>
              <a:latin typeface="Poppins"/>
              <a:cs typeface="Poppins"/>
              <a:sym typeface="Poppins"/>
            </a:endParaRPr>
          </a:p>
        </p:txBody>
      </p:sp>
      <p:sp>
        <p:nvSpPr>
          <p:cNvPr id="20" name="Google Shape;1408;p49">
            <a:extLst>
              <a:ext uri="{FF2B5EF4-FFF2-40B4-BE49-F238E27FC236}">
                <a16:creationId xmlns:a16="http://schemas.microsoft.com/office/drawing/2014/main" id="{A3403920-11EB-445B-98C6-886B116F6B5F}"/>
              </a:ext>
            </a:extLst>
          </p:cNvPr>
          <p:cNvSpPr txBox="1">
            <a:spLocks/>
          </p:cNvSpPr>
          <p:nvPr/>
        </p:nvSpPr>
        <p:spPr>
          <a:xfrm>
            <a:off x="5616345" y="1829887"/>
            <a:ext cx="2211000" cy="3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dirty="0">
                <a:solidFill>
                  <a:srgbClr val="DD523F">
                    <a:lumMod val="75000"/>
                  </a:srgbClr>
                </a:solidFill>
                <a:latin typeface="Poppins" panose="020B0604020202020204" charset="0"/>
                <a:cs typeface="Poppins" panose="020B0604020202020204" charset="0"/>
              </a:rPr>
              <a:t>SECTORES PRIORITARIOS</a:t>
            </a:r>
          </a:p>
        </p:txBody>
      </p:sp>
      <p:sp>
        <p:nvSpPr>
          <p:cNvPr id="21" name="Google Shape;1408;p49">
            <a:extLst>
              <a:ext uri="{FF2B5EF4-FFF2-40B4-BE49-F238E27FC236}">
                <a16:creationId xmlns:a16="http://schemas.microsoft.com/office/drawing/2014/main" id="{32F6F86E-D275-4730-B625-DB0A73FA78B8}"/>
              </a:ext>
            </a:extLst>
          </p:cNvPr>
          <p:cNvSpPr txBox="1">
            <a:spLocks/>
          </p:cNvSpPr>
          <p:nvPr/>
        </p:nvSpPr>
        <p:spPr>
          <a:xfrm>
            <a:off x="5622212" y="2868383"/>
            <a:ext cx="2211000" cy="3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dirty="0">
                <a:solidFill>
                  <a:srgbClr val="DD523F">
                    <a:lumMod val="75000"/>
                  </a:srgbClr>
                </a:solidFill>
                <a:latin typeface="Poppins" panose="020B0604020202020204" charset="0"/>
                <a:cs typeface="Poppins" panose="020B0604020202020204" charset="0"/>
              </a:rPr>
              <a:t>CATEGORIAS</a:t>
            </a:r>
          </a:p>
          <a:p>
            <a:pPr algn="ctr"/>
            <a:r>
              <a:rPr lang="es-MX" dirty="0">
                <a:solidFill>
                  <a:srgbClr val="DD523F">
                    <a:lumMod val="75000"/>
                  </a:srgbClr>
                </a:solidFill>
                <a:latin typeface="Poppins" panose="020B0604020202020204" charset="0"/>
                <a:cs typeface="Poppins" panose="020B0604020202020204" charset="0"/>
              </a:rPr>
              <a:t> PRIORITARIAS</a:t>
            </a:r>
          </a:p>
        </p:txBody>
      </p:sp>
      <p:sp>
        <p:nvSpPr>
          <p:cNvPr id="22" name="Google Shape;1408;p49">
            <a:extLst>
              <a:ext uri="{FF2B5EF4-FFF2-40B4-BE49-F238E27FC236}">
                <a16:creationId xmlns:a16="http://schemas.microsoft.com/office/drawing/2014/main" id="{408E8555-1710-4F94-B236-5F0E91602C86}"/>
              </a:ext>
            </a:extLst>
          </p:cNvPr>
          <p:cNvSpPr txBox="1">
            <a:spLocks/>
          </p:cNvSpPr>
          <p:nvPr/>
        </p:nvSpPr>
        <p:spPr>
          <a:xfrm>
            <a:off x="5630779" y="4136064"/>
            <a:ext cx="2211000" cy="3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dirty="0">
                <a:solidFill>
                  <a:srgbClr val="DD523F">
                    <a:lumMod val="75000"/>
                  </a:srgbClr>
                </a:solidFill>
                <a:latin typeface="Poppins" panose="020B0604020202020204" charset="0"/>
                <a:cs typeface="Poppins" panose="020B0604020202020204" charset="0"/>
              </a:rPr>
              <a:t>ÁREAS DE OPORTUNIDAD</a:t>
            </a:r>
          </a:p>
        </p:txBody>
      </p:sp>
      <p:grpSp>
        <p:nvGrpSpPr>
          <p:cNvPr id="142" name="Google Shape;1771;p51"/>
          <p:cNvGrpSpPr/>
          <p:nvPr/>
        </p:nvGrpSpPr>
        <p:grpSpPr>
          <a:xfrm>
            <a:off x="7705127" y="3906879"/>
            <a:ext cx="705943" cy="713036"/>
            <a:chOff x="1342268" y="4161009"/>
            <a:chExt cx="359565" cy="358094"/>
          </a:xfrm>
        </p:grpSpPr>
        <p:sp>
          <p:nvSpPr>
            <p:cNvPr id="143" name="Google Shape;1772;p51"/>
            <p:cNvSpPr/>
            <p:nvPr/>
          </p:nvSpPr>
          <p:spPr>
            <a:xfrm>
              <a:off x="1342268" y="4371845"/>
              <a:ext cx="65077" cy="147257"/>
            </a:xfrm>
            <a:custGeom>
              <a:avLst/>
              <a:gdLst/>
              <a:ahLst/>
              <a:cxnLst/>
              <a:rect l="l" t="t" r="r" b="b"/>
              <a:pathLst>
                <a:path w="2477" h="5605" extrusionOk="0">
                  <a:moveTo>
                    <a:pt x="354" y="0"/>
                  </a:moveTo>
                  <a:cubicBezTo>
                    <a:pt x="160" y="0"/>
                    <a:pt x="1" y="160"/>
                    <a:pt x="1" y="354"/>
                  </a:cubicBezTo>
                  <a:lnTo>
                    <a:pt x="1" y="5605"/>
                  </a:lnTo>
                  <a:lnTo>
                    <a:pt x="2477" y="5605"/>
                  </a:lnTo>
                  <a:lnTo>
                    <a:pt x="2477" y="354"/>
                  </a:lnTo>
                  <a:cubicBezTo>
                    <a:pt x="2477" y="160"/>
                    <a:pt x="2310" y="0"/>
                    <a:pt x="2116"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4" name="Google Shape;1773;p51"/>
            <p:cNvSpPr/>
            <p:nvPr/>
          </p:nvSpPr>
          <p:spPr>
            <a:xfrm>
              <a:off x="1440501" y="4335589"/>
              <a:ext cx="65077" cy="183513"/>
            </a:xfrm>
            <a:custGeom>
              <a:avLst/>
              <a:gdLst/>
              <a:ahLst/>
              <a:cxnLst/>
              <a:rect l="l" t="t" r="r" b="b"/>
              <a:pathLst>
                <a:path w="2477" h="6985" extrusionOk="0">
                  <a:moveTo>
                    <a:pt x="354" y="0"/>
                  </a:moveTo>
                  <a:cubicBezTo>
                    <a:pt x="160" y="0"/>
                    <a:pt x="0" y="153"/>
                    <a:pt x="0" y="354"/>
                  </a:cubicBezTo>
                  <a:lnTo>
                    <a:pt x="0" y="6985"/>
                  </a:lnTo>
                  <a:lnTo>
                    <a:pt x="2476" y="6985"/>
                  </a:lnTo>
                  <a:lnTo>
                    <a:pt x="2476" y="354"/>
                  </a:lnTo>
                  <a:cubicBezTo>
                    <a:pt x="2476" y="153"/>
                    <a:pt x="2317" y="0"/>
                    <a:pt x="2116" y="0"/>
                  </a:cubicBezTo>
                  <a:close/>
                </a:path>
              </a:pathLst>
            </a:custGeom>
            <a:solidFill>
              <a:srgbClr val="DD52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5" name="Google Shape;1774;p51"/>
            <p:cNvSpPr/>
            <p:nvPr/>
          </p:nvSpPr>
          <p:spPr>
            <a:xfrm>
              <a:off x="1538707" y="4299123"/>
              <a:ext cx="64919" cy="219980"/>
            </a:xfrm>
            <a:custGeom>
              <a:avLst/>
              <a:gdLst/>
              <a:ahLst/>
              <a:cxnLst/>
              <a:rect l="l" t="t" r="r" b="b"/>
              <a:pathLst>
                <a:path w="2471" h="8373" extrusionOk="0">
                  <a:moveTo>
                    <a:pt x="355" y="1"/>
                  </a:moveTo>
                  <a:cubicBezTo>
                    <a:pt x="153" y="1"/>
                    <a:pt x="1" y="160"/>
                    <a:pt x="1" y="355"/>
                  </a:cubicBezTo>
                  <a:lnTo>
                    <a:pt x="1" y="8373"/>
                  </a:lnTo>
                  <a:lnTo>
                    <a:pt x="2470" y="8373"/>
                  </a:lnTo>
                  <a:lnTo>
                    <a:pt x="2470" y="355"/>
                  </a:lnTo>
                  <a:cubicBezTo>
                    <a:pt x="2470" y="160"/>
                    <a:pt x="2311" y="1"/>
                    <a:pt x="2116"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6" name="Google Shape;1775;p51"/>
            <p:cNvSpPr/>
            <p:nvPr/>
          </p:nvSpPr>
          <p:spPr>
            <a:xfrm>
              <a:off x="1636940" y="4262683"/>
              <a:ext cx="64893" cy="256420"/>
            </a:xfrm>
            <a:custGeom>
              <a:avLst/>
              <a:gdLst/>
              <a:ahLst/>
              <a:cxnLst/>
              <a:rect l="l" t="t" r="r" b="b"/>
              <a:pathLst>
                <a:path w="2470" h="9760" extrusionOk="0">
                  <a:moveTo>
                    <a:pt x="354" y="1"/>
                  </a:moveTo>
                  <a:cubicBezTo>
                    <a:pt x="153" y="1"/>
                    <a:pt x="0" y="160"/>
                    <a:pt x="0" y="354"/>
                  </a:cubicBezTo>
                  <a:lnTo>
                    <a:pt x="0" y="9760"/>
                  </a:lnTo>
                  <a:lnTo>
                    <a:pt x="2470" y="9760"/>
                  </a:lnTo>
                  <a:lnTo>
                    <a:pt x="2470" y="354"/>
                  </a:lnTo>
                  <a:cubicBezTo>
                    <a:pt x="2470" y="160"/>
                    <a:pt x="2310" y="1"/>
                    <a:pt x="2116" y="1"/>
                  </a:cubicBezTo>
                  <a:close/>
                </a:path>
              </a:pathLst>
            </a:custGeom>
            <a:solidFill>
              <a:srgbClr val="DD52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7" name="Google Shape;1776;p51"/>
            <p:cNvSpPr/>
            <p:nvPr/>
          </p:nvSpPr>
          <p:spPr>
            <a:xfrm>
              <a:off x="1357953" y="4161009"/>
              <a:ext cx="333687" cy="134699"/>
            </a:xfrm>
            <a:custGeom>
              <a:avLst/>
              <a:gdLst/>
              <a:ahLst/>
              <a:cxnLst/>
              <a:rect l="l" t="t" r="r" b="b"/>
              <a:pathLst>
                <a:path w="12701" h="5127" extrusionOk="0">
                  <a:moveTo>
                    <a:pt x="10208" y="0"/>
                  </a:moveTo>
                  <a:cubicBezTo>
                    <a:pt x="10033" y="0"/>
                    <a:pt x="9921" y="204"/>
                    <a:pt x="10030" y="354"/>
                  </a:cubicBezTo>
                  <a:lnTo>
                    <a:pt x="10391" y="874"/>
                  </a:lnTo>
                  <a:cubicBezTo>
                    <a:pt x="9177" y="1603"/>
                    <a:pt x="5292" y="3649"/>
                    <a:pt x="0" y="3649"/>
                  </a:cubicBezTo>
                  <a:lnTo>
                    <a:pt x="0" y="5126"/>
                  </a:lnTo>
                  <a:cubicBezTo>
                    <a:pt x="2879" y="5112"/>
                    <a:pt x="5729" y="4557"/>
                    <a:pt x="8400" y="3489"/>
                  </a:cubicBezTo>
                  <a:cubicBezTo>
                    <a:pt x="9378" y="3101"/>
                    <a:pt x="10328" y="2636"/>
                    <a:pt x="11237" y="2088"/>
                  </a:cubicBezTo>
                  <a:lnTo>
                    <a:pt x="11556" y="2553"/>
                  </a:lnTo>
                  <a:cubicBezTo>
                    <a:pt x="11601" y="2616"/>
                    <a:pt x="11670" y="2646"/>
                    <a:pt x="11739" y="2646"/>
                  </a:cubicBezTo>
                  <a:cubicBezTo>
                    <a:pt x="11830" y="2646"/>
                    <a:pt x="11920" y="2593"/>
                    <a:pt x="11951" y="2490"/>
                  </a:cubicBezTo>
                  <a:lnTo>
                    <a:pt x="12659" y="375"/>
                  </a:lnTo>
                  <a:cubicBezTo>
                    <a:pt x="12700" y="229"/>
                    <a:pt x="12603" y="84"/>
                    <a:pt x="12451" y="84"/>
                  </a:cubicBezTo>
                  <a:lnTo>
                    <a:pt x="10217" y="0"/>
                  </a:lnTo>
                  <a:cubicBezTo>
                    <a:pt x="10214" y="0"/>
                    <a:pt x="10211" y="0"/>
                    <a:pt x="10208" y="0"/>
                  </a:cubicBezTo>
                  <a:close/>
                </a:path>
              </a:pathLst>
            </a:custGeom>
            <a:solidFill>
              <a:srgbClr val="C3C3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nvGrpSpPr>
          <p:cNvPr id="148" name="Google Shape;2704;p60"/>
          <p:cNvGrpSpPr/>
          <p:nvPr/>
        </p:nvGrpSpPr>
        <p:grpSpPr>
          <a:xfrm>
            <a:off x="7823047" y="1557591"/>
            <a:ext cx="558077" cy="757944"/>
            <a:chOff x="908482" y="1502585"/>
            <a:chExt cx="257112" cy="362808"/>
          </a:xfrm>
        </p:grpSpPr>
        <p:sp>
          <p:nvSpPr>
            <p:cNvPr id="149" name="Google Shape;2705;p60"/>
            <p:cNvSpPr/>
            <p:nvPr/>
          </p:nvSpPr>
          <p:spPr>
            <a:xfrm>
              <a:off x="908482" y="1526088"/>
              <a:ext cx="257112" cy="339305"/>
            </a:xfrm>
            <a:custGeom>
              <a:avLst/>
              <a:gdLst/>
              <a:ahLst/>
              <a:cxnLst/>
              <a:rect l="l" t="t" r="r" b="b"/>
              <a:pathLst>
                <a:path w="9791" h="12921" extrusionOk="0">
                  <a:moveTo>
                    <a:pt x="670" y="0"/>
                  </a:moveTo>
                  <a:cubicBezTo>
                    <a:pt x="297" y="0"/>
                    <a:pt x="0" y="297"/>
                    <a:pt x="0" y="670"/>
                  </a:cubicBezTo>
                  <a:lnTo>
                    <a:pt x="0" y="12250"/>
                  </a:lnTo>
                  <a:cubicBezTo>
                    <a:pt x="0" y="12623"/>
                    <a:pt x="297" y="12920"/>
                    <a:pt x="670" y="12920"/>
                  </a:cubicBezTo>
                  <a:lnTo>
                    <a:pt x="9131" y="12920"/>
                  </a:lnTo>
                  <a:cubicBezTo>
                    <a:pt x="9494" y="12920"/>
                    <a:pt x="9791" y="12623"/>
                    <a:pt x="9791" y="12250"/>
                  </a:cubicBezTo>
                  <a:lnTo>
                    <a:pt x="9791" y="670"/>
                  </a:lnTo>
                  <a:cubicBezTo>
                    <a:pt x="9791" y="297"/>
                    <a:pt x="9494" y="0"/>
                    <a:pt x="9131" y="0"/>
                  </a:cubicBezTo>
                  <a:lnTo>
                    <a:pt x="5561" y="0"/>
                  </a:lnTo>
                  <a:cubicBezTo>
                    <a:pt x="5551" y="354"/>
                    <a:pt x="5255" y="642"/>
                    <a:pt x="4900" y="642"/>
                  </a:cubicBezTo>
                  <a:cubicBezTo>
                    <a:pt x="4537" y="642"/>
                    <a:pt x="4240" y="354"/>
                    <a:pt x="4231" y="0"/>
                  </a:cubicBezTo>
                  <a:close/>
                </a:path>
              </a:pathLst>
            </a:custGeom>
            <a:solidFill>
              <a:srgbClr val="DD52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0" name="Google Shape;2706;p60"/>
            <p:cNvSpPr/>
            <p:nvPr/>
          </p:nvSpPr>
          <p:spPr>
            <a:xfrm>
              <a:off x="920036" y="1526088"/>
              <a:ext cx="234003" cy="315671"/>
            </a:xfrm>
            <a:custGeom>
              <a:avLst/>
              <a:gdLst/>
              <a:ahLst/>
              <a:cxnLst/>
              <a:rect l="l" t="t" r="r" b="b"/>
              <a:pathLst>
                <a:path w="8911" h="12021" extrusionOk="0">
                  <a:moveTo>
                    <a:pt x="2010" y="0"/>
                  </a:moveTo>
                  <a:lnTo>
                    <a:pt x="2010" y="220"/>
                  </a:lnTo>
                  <a:cubicBezTo>
                    <a:pt x="2001" y="345"/>
                    <a:pt x="1905" y="441"/>
                    <a:pt x="1790" y="441"/>
                  </a:cubicBezTo>
                  <a:lnTo>
                    <a:pt x="450" y="441"/>
                  </a:lnTo>
                  <a:cubicBezTo>
                    <a:pt x="202" y="441"/>
                    <a:pt x="1" y="642"/>
                    <a:pt x="1" y="890"/>
                  </a:cubicBezTo>
                  <a:lnTo>
                    <a:pt x="1" y="11580"/>
                  </a:lnTo>
                  <a:cubicBezTo>
                    <a:pt x="1" y="11820"/>
                    <a:pt x="202" y="12021"/>
                    <a:pt x="450" y="12021"/>
                  </a:cubicBezTo>
                  <a:lnTo>
                    <a:pt x="8461" y="12021"/>
                  </a:lnTo>
                  <a:cubicBezTo>
                    <a:pt x="8710" y="12021"/>
                    <a:pt x="8911" y="11820"/>
                    <a:pt x="8911" y="11580"/>
                  </a:cubicBezTo>
                  <a:lnTo>
                    <a:pt x="8911" y="890"/>
                  </a:lnTo>
                  <a:cubicBezTo>
                    <a:pt x="8911" y="642"/>
                    <a:pt x="8710" y="441"/>
                    <a:pt x="8470" y="441"/>
                  </a:cubicBezTo>
                  <a:lnTo>
                    <a:pt x="7131" y="441"/>
                  </a:lnTo>
                  <a:cubicBezTo>
                    <a:pt x="7006" y="441"/>
                    <a:pt x="6910" y="345"/>
                    <a:pt x="6910" y="220"/>
                  </a:cubicBezTo>
                  <a:lnTo>
                    <a:pt x="6910" y="0"/>
                  </a:lnTo>
                  <a:lnTo>
                    <a:pt x="5121" y="0"/>
                  </a:lnTo>
                  <a:cubicBezTo>
                    <a:pt x="5111" y="354"/>
                    <a:pt x="4815" y="642"/>
                    <a:pt x="4460" y="642"/>
                  </a:cubicBezTo>
                  <a:cubicBezTo>
                    <a:pt x="4097" y="642"/>
                    <a:pt x="3800" y="354"/>
                    <a:pt x="3791" y="0"/>
                  </a:cubicBezTo>
                  <a:close/>
                </a:path>
              </a:pathLst>
            </a:custGeom>
            <a:solidFill>
              <a:srgbClr val="FF72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1" name="Google Shape;2707;p60"/>
            <p:cNvSpPr/>
            <p:nvPr/>
          </p:nvSpPr>
          <p:spPr>
            <a:xfrm>
              <a:off x="931853" y="1549459"/>
              <a:ext cx="210631" cy="280746"/>
            </a:xfrm>
            <a:custGeom>
              <a:avLst/>
              <a:gdLst/>
              <a:ahLst/>
              <a:cxnLst/>
              <a:rect l="l" t="t" r="r" b="b"/>
              <a:pathLst>
                <a:path w="8021" h="10691" extrusionOk="0">
                  <a:moveTo>
                    <a:pt x="221" y="0"/>
                  </a:moveTo>
                  <a:cubicBezTo>
                    <a:pt x="96" y="0"/>
                    <a:pt x="0" y="106"/>
                    <a:pt x="0" y="220"/>
                  </a:cubicBezTo>
                  <a:lnTo>
                    <a:pt x="0" y="10470"/>
                  </a:lnTo>
                  <a:cubicBezTo>
                    <a:pt x="0" y="10595"/>
                    <a:pt x="96" y="10690"/>
                    <a:pt x="221" y="10690"/>
                  </a:cubicBezTo>
                  <a:lnTo>
                    <a:pt x="7791" y="10690"/>
                  </a:lnTo>
                  <a:cubicBezTo>
                    <a:pt x="7915" y="10690"/>
                    <a:pt x="8020" y="10595"/>
                    <a:pt x="8020" y="10470"/>
                  </a:cubicBezTo>
                  <a:lnTo>
                    <a:pt x="8020" y="220"/>
                  </a:lnTo>
                  <a:cubicBezTo>
                    <a:pt x="8020" y="106"/>
                    <a:pt x="7915" y="0"/>
                    <a:pt x="779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2" name="Google Shape;2708;p60"/>
            <p:cNvSpPr/>
            <p:nvPr/>
          </p:nvSpPr>
          <p:spPr>
            <a:xfrm>
              <a:off x="984373" y="1502585"/>
              <a:ext cx="105329" cy="52678"/>
            </a:xfrm>
            <a:custGeom>
              <a:avLst/>
              <a:gdLst/>
              <a:ahLst/>
              <a:cxnLst/>
              <a:rect l="l" t="t" r="r" b="b"/>
              <a:pathLst>
                <a:path w="4011" h="2006" extrusionOk="0">
                  <a:moveTo>
                    <a:pt x="2004" y="558"/>
                  </a:moveTo>
                  <a:cubicBezTo>
                    <a:pt x="2178" y="558"/>
                    <a:pt x="2345" y="694"/>
                    <a:pt x="2345" y="895"/>
                  </a:cubicBezTo>
                  <a:cubicBezTo>
                    <a:pt x="2345" y="1087"/>
                    <a:pt x="2192" y="1230"/>
                    <a:pt x="2010" y="1230"/>
                  </a:cubicBezTo>
                  <a:cubicBezTo>
                    <a:pt x="1714" y="1230"/>
                    <a:pt x="1561" y="867"/>
                    <a:pt x="1771" y="656"/>
                  </a:cubicBezTo>
                  <a:cubicBezTo>
                    <a:pt x="1839" y="589"/>
                    <a:pt x="1922" y="558"/>
                    <a:pt x="2004" y="558"/>
                  </a:cubicBezTo>
                  <a:close/>
                  <a:moveTo>
                    <a:pt x="2006" y="0"/>
                  </a:moveTo>
                  <a:cubicBezTo>
                    <a:pt x="1707" y="0"/>
                    <a:pt x="1408" y="149"/>
                    <a:pt x="1235" y="446"/>
                  </a:cubicBezTo>
                  <a:lnTo>
                    <a:pt x="450" y="446"/>
                  </a:lnTo>
                  <a:cubicBezTo>
                    <a:pt x="202" y="446"/>
                    <a:pt x="1" y="646"/>
                    <a:pt x="1" y="895"/>
                  </a:cubicBezTo>
                  <a:lnTo>
                    <a:pt x="1" y="1785"/>
                  </a:lnTo>
                  <a:cubicBezTo>
                    <a:pt x="1" y="1910"/>
                    <a:pt x="106" y="2005"/>
                    <a:pt x="230" y="2005"/>
                  </a:cubicBezTo>
                  <a:lnTo>
                    <a:pt x="3791" y="2005"/>
                  </a:lnTo>
                  <a:cubicBezTo>
                    <a:pt x="3915" y="2005"/>
                    <a:pt x="4011" y="1910"/>
                    <a:pt x="4011" y="1785"/>
                  </a:cubicBezTo>
                  <a:lnTo>
                    <a:pt x="4011" y="895"/>
                  </a:lnTo>
                  <a:cubicBezTo>
                    <a:pt x="4011" y="646"/>
                    <a:pt x="3810" y="446"/>
                    <a:pt x="3570" y="446"/>
                  </a:cubicBezTo>
                  <a:lnTo>
                    <a:pt x="2776" y="446"/>
                  </a:lnTo>
                  <a:cubicBezTo>
                    <a:pt x="2604" y="149"/>
                    <a:pt x="2305" y="0"/>
                    <a:pt x="2006" y="0"/>
                  </a:cubicBezTo>
                  <a:close/>
                </a:path>
              </a:pathLst>
            </a:custGeom>
            <a:solidFill>
              <a:srgbClr val="DD52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3" name="Google Shape;2709;p60"/>
            <p:cNvSpPr/>
            <p:nvPr/>
          </p:nvSpPr>
          <p:spPr>
            <a:xfrm>
              <a:off x="964022" y="1663559"/>
              <a:ext cx="29175" cy="29175"/>
            </a:xfrm>
            <a:custGeom>
              <a:avLst/>
              <a:gdLst/>
              <a:ahLst/>
              <a:cxnLst/>
              <a:rect l="l" t="t" r="r" b="b"/>
              <a:pathLst>
                <a:path w="1111" h="1111" extrusionOk="0">
                  <a:moveTo>
                    <a:pt x="556" y="0"/>
                  </a:moveTo>
                  <a:cubicBezTo>
                    <a:pt x="249" y="0"/>
                    <a:pt x="0" y="249"/>
                    <a:pt x="0" y="555"/>
                  </a:cubicBezTo>
                  <a:cubicBezTo>
                    <a:pt x="0" y="862"/>
                    <a:pt x="249" y="1110"/>
                    <a:pt x="556" y="1110"/>
                  </a:cubicBezTo>
                  <a:cubicBezTo>
                    <a:pt x="862" y="1110"/>
                    <a:pt x="1111" y="862"/>
                    <a:pt x="1111" y="555"/>
                  </a:cubicBezTo>
                  <a:cubicBezTo>
                    <a:pt x="1111" y="249"/>
                    <a:pt x="862" y="0"/>
                    <a:pt x="556" y="0"/>
                  </a:cubicBezTo>
                  <a:close/>
                </a:path>
              </a:pathLst>
            </a:custGeom>
            <a:solidFill>
              <a:srgbClr val="C9C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4" name="Google Shape;2710;p60"/>
            <p:cNvSpPr/>
            <p:nvPr/>
          </p:nvSpPr>
          <p:spPr>
            <a:xfrm>
              <a:off x="964022" y="1716079"/>
              <a:ext cx="29175" cy="29437"/>
            </a:xfrm>
            <a:custGeom>
              <a:avLst/>
              <a:gdLst/>
              <a:ahLst/>
              <a:cxnLst/>
              <a:rect l="l" t="t" r="r" b="b"/>
              <a:pathLst>
                <a:path w="1111" h="1121" extrusionOk="0">
                  <a:moveTo>
                    <a:pt x="556" y="0"/>
                  </a:moveTo>
                  <a:cubicBezTo>
                    <a:pt x="249" y="0"/>
                    <a:pt x="0" y="249"/>
                    <a:pt x="0" y="565"/>
                  </a:cubicBezTo>
                  <a:cubicBezTo>
                    <a:pt x="0" y="871"/>
                    <a:pt x="249" y="1120"/>
                    <a:pt x="556" y="1120"/>
                  </a:cubicBezTo>
                  <a:cubicBezTo>
                    <a:pt x="862" y="1120"/>
                    <a:pt x="1111" y="871"/>
                    <a:pt x="1111" y="565"/>
                  </a:cubicBezTo>
                  <a:cubicBezTo>
                    <a:pt x="1111" y="249"/>
                    <a:pt x="862" y="0"/>
                    <a:pt x="556" y="0"/>
                  </a:cubicBezTo>
                  <a:close/>
                </a:path>
              </a:pathLst>
            </a:custGeom>
            <a:solidFill>
              <a:srgbClr val="C9C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5" name="Google Shape;2711;p60"/>
            <p:cNvSpPr/>
            <p:nvPr/>
          </p:nvSpPr>
          <p:spPr>
            <a:xfrm>
              <a:off x="964022" y="1768862"/>
              <a:ext cx="29175" cy="29175"/>
            </a:xfrm>
            <a:custGeom>
              <a:avLst/>
              <a:gdLst/>
              <a:ahLst/>
              <a:cxnLst/>
              <a:rect l="l" t="t" r="r" b="b"/>
              <a:pathLst>
                <a:path w="1111" h="1111" extrusionOk="0">
                  <a:moveTo>
                    <a:pt x="556" y="0"/>
                  </a:moveTo>
                  <a:cubicBezTo>
                    <a:pt x="249" y="0"/>
                    <a:pt x="0" y="249"/>
                    <a:pt x="0" y="555"/>
                  </a:cubicBezTo>
                  <a:cubicBezTo>
                    <a:pt x="0" y="861"/>
                    <a:pt x="249" y="1110"/>
                    <a:pt x="556" y="1110"/>
                  </a:cubicBezTo>
                  <a:cubicBezTo>
                    <a:pt x="862" y="1110"/>
                    <a:pt x="1111" y="861"/>
                    <a:pt x="1111" y="555"/>
                  </a:cubicBezTo>
                  <a:cubicBezTo>
                    <a:pt x="1111" y="249"/>
                    <a:pt x="862" y="0"/>
                    <a:pt x="556" y="0"/>
                  </a:cubicBezTo>
                  <a:close/>
                </a:path>
              </a:pathLst>
            </a:custGeom>
            <a:solidFill>
              <a:srgbClr val="C9C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6" name="Google Shape;2712;p60"/>
            <p:cNvSpPr/>
            <p:nvPr/>
          </p:nvSpPr>
          <p:spPr>
            <a:xfrm>
              <a:off x="1005985" y="1660539"/>
              <a:ext cx="68145" cy="11843"/>
            </a:xfrm>
            <a:custGeom>
              <a:avLst/>
              <a:gdLst/>
              <a:ahLst/>
              <a:cxnLst/>
              <a:rect l="l" t="t" r="r" b="b"/>
              <a:pathLst>
                <a:path w="2595" h="451" extrusionOk="0">
                  <a:moveTo>
                    <a:pt x="297" y="0"/>
                  </a:moveTo>
                  <a:cubicBezTo>
                    <a:pt x="1" y="0"/>
                    <a:pt x="1" y="450"/>
                    <a:pt x="297" y="450"/>
                  </a:cubicBezTo>
                  <a:lnTo>
                    <a:pt x="2307" y="450"/>
                  </a:lnTo>
                  <a:cubicBezTo>
                    <a:pt x="2594" y="450"/>
                    <a:pt x="2594" y="0"/>
                    <a:pt x="2307" y="0"/>
                  </a:cubicBezTo>
                  <a:close/>
                </a:path>
              </a:pathLst>
            </a:custGeom>
            <a:solidFill>
              <a:srgbClr val="C9C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7" name="Google Shape;2713;p60"/>
            <p:cNvSpPr/>
            <p:nvPr/>
          </p:nvSpPr>
          <p:spPr>
            <a:xfrm>
              <a:off x="1005985" y="1683910"/>
              <a:ext cx="109110" cy="11843"/>
            </a:xfrm>
            <a:custGeom>
              <a:avLst/>
              <a:gdLst/>
              <a:ahLst/>
              <a:cxnLst/>
              <a:rect l="l" t="t" r="r" b="b"/>
              <a:pathLst>
                <a:path w="4155" h="451" extrusionOk="0">
                  <a:moveTo>
                    <a:pt x="297" y="0"/>
                  </a:moveTo>
                  <a:cubicBezTo>
                    <a:pt x="1" y="0"/>
                    <a:pt x="1" y="450"/>
                    <a:pt x="297" y="450"/>
                  </a:cubicBezTo>
                  <a:lnTo>
                    <a:pt x="3858" y="450"/>
                  </a:lnTo>
                  <a:cubicBezTo>
                    <a:pt x="4154" y="450"/>
                    <a:pt x="4154" y="0"/>
                    <a:pt x="3858" y="0"/>
                  </a:cubicBezTo>
                  <a:close/>
                </a:path>
              </a:pathLst>
            </a:custGeom>
            <a:solidFill>
              <a:srgbClr val="C9C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8" name="Google Shape;2714;p60"/>
            <p:cNvSpPr/>
            <p:nvPr/>
          </p:nvSpPr>
          <p:spPr>
            <a:xfrm>
              <a:off x="1005985" y="1713322"/>
              <a:ext cx="68145" cy="11581"/>
            </a:xfrm>
            <a:custGeom>
              <a:avLst/>
              <a:gdLst/>
              <a:ahLst/>
              <a:cxnLst/>
              <a:rect l="l" t="t" r="r" b="b"/>
              <a:pathLst>
                <a:path w="2595" h="441" extrusionOk="0">
                  <a:moveTo>
                    <a:pt x="297" y="0"/>
                  </a:moveTo>
                  <a:cubicBezTo>
                    <a:pt x="1" y="0"/>
                    <a:pt x="1" y="440"/>
                    <a:pt x="297" y="440"/>
                  </a:cubicBezTo>
                  <a:lnTo>
                    <a:pt x="2307" y="440"/>
                  </a:lnTo>
                  <a:cubicBezTo>
                    <a:pt x="2594" y="440"/>
                    <a:pt x="2594" y="0"/>
                    <a:pt x="2307" y="0"/>
                  </a:cubicBezTo>
                  <a:close/>
                </a:path>
              </a:pathLst>
            </a:custGeom>
            <a:solidFill>
              <a:srgbClr val="C9C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9" name="Google Shape;2715;p60"/>
            <p:cNvSpPr/>
            <p:nvPr/>
          </p:nvSpPr>
          <p:spPr>
            <a:xfrm>
              <a:off x="1005985" y="1736693"/>
              <a:ext cx="109110" cy="11581"/>
            </a:xfrm>
            <a:custGeom>
              <a:avLst/>
              <a:gdLst/>
              <a:ahLst/>
              <a:cxnLst/>
              <a:rect l="l" t="t" r="r" b="b"/>
              <a:pathLst>
                <a:path w="4155" h="441" extrusionOk="0">
                  <a:moveTo>
                    <a:pt x="297" y="0"/>
                  </a:moveTo>
                  <a:cubicBezTo>
                    <a:pt x="1" y="0"/>
                    <a:pt x="1" y="440"/>
                    <a:pt x="297" y="440"/>
                  </a:cubicBezTo>
                  <a:lnTo>
                    <a:pt x="3858" y="440"/>
                  </a:lnTo>
                  <a:cubicBezTo>
                    <a:pt x="4154" y="440"/>
                    <a:pt x="4154" y="0"/>
                    <a:pt x="3858" y="0"/>
                  </a:cubicBezTo>
                  <a:close/>
                </a:path>
              </a:pathLst>
            </a:custGeom>
            <a:solidFill>
              <a:srgbClr val="C9C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0" name="Google Shape;2716;p60"/>
            <p:cNvSpPr/>
            <p:nvPr/>
          </p:nvSpPr>
          <p:spPr>
            <a:xfrm>
              <a:off x="1005985" y="1765842"/>
              <a:ext cx="68145" cy="11843"/>
            </a:xfrm>
            <a:custGeom>
              <a:avLst/>
              <a:gdLst/>
              <a:ahLst/>
              <a:cxnLst/>
              <a:rect l="l" t="t" r="r" b="b"/>
              <a:pathLst>
                <a:path w="2595" h="451" extrusionOk="0">
                  <a:moveTo>
                    <a:pt x="297" y="0"/>
                  </a:moveTo>
                  <a:cubicBezTo>
                    <a:pt x="1" y="0"/>
                    <a:pt x="1" y="450"/>
                    <a:pt x="297" y="450"/>
                  </a:cubicBezTo>
                  <a:lnTo>
                    <a:pt x="2307" y="450"/>
                  </a:lnTo>
                  <a:cubicBezTo>
                    <a:pt x="2594" y="450"/>
                    <a:pt x="2594" y="0"/>
                    <a:pt x="2307" y="0"/>
                  </a:cubicBezTo>
                  <a:close/>
                </a:path>
              </a:pathLst>
            </a:custGeom>
            <a:solidFill>
              <a:srgbClr val="C9C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1" name="Google Shape;2717;p60"/>
            <p:cNvSpPr/>
            <p:nvPr/>
          </p:nvSpPr>
          <p:spPr>
            <a:xfrm>
              <a:off x="1005985" y="1789213"/>
              <a:ext cx="109110" cy="11843"/>
            </a:xfrm>
            <a:custGeom>
              <a:avLst/>
              <a:gdLst/>
              <a:ahLst/>
              <a:cxnLst/>
              <a:rect l="l" t="t" r="r" b="b"/>
              <a:pathLst>
                <a:path w="4155" h="451" extrusionOk="0">
                  <a:moveTo>
                    <a:pt x="297" y="0"/>
                  </a:moveTo>
                  <a:cubicBezTo>
                    <a:pt x="1" y="0"/>
                    <a:pt x="1" y="450"/>
                    <a:pt x="297" y="450"/>
                  </a:cubicBezTo>
                  <a:lnTo>
                    <a:pt x="3858" y="450"/>
                  </a:lnTo>
                  <a:cubicBezTo>
                    <a:pt x="4154" y="450"/>
                    <a:pt x="4154" y="0"/>
                    <a:pt x="3858" y="0"/>
                  </a:cubicBezTo>
                  <a:close/>
                </a:path>
              </a:pathLst>
            </a:custGeom>
            <a:solidFill>
              <a:srgbClr val="C9C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2" name="Google Shape;2718;p60"/>
            <p:cNvSpPr/>
            <p:nvPr/>
          </p:nvSpPr>
          <p:spPr>
            <a:xfrm>
              <a:off x="1005985" y="1572831"/>
              <a:ext cx="103333" cy="11843"/>
            </a:xfrm>
            <a:custGeom>
              <a:avLst/>
              <a:gdLst/>
              <a:ahLst/>
              <a:cxnLst/>
              <a:rect l="l" t="t" r="r" b="b"/>
              <a:pathLst>
                <a:path w="3935" h="451" extrusionOk="0">
                  <a:moveTo>
                    <a:pt x="297" y="0"/>
                  </a:moveTo>
                  <a:cubicBezTo>
                    <a:pt x="1" y="0"/>
                    <a:pt x="1" y="450"/>
                    <a:pt x="297" y="450"/>
                  </a:cubicBezTo>
                  <a:lnTo>
                    <a:pt x="3637" y="450"/>
                  </a:lnTo>
                  <a:cubicBezTo>
                    <a:pt x="3934" y="450"/>
                    <a:pt x="3934" y="0"/>
                    <a:pt x="3637" y="0"/>
                  </a:cubicBezTo>
                  <a:close/>
                </a:path>
              </a:pathLst>
            </a:custGeom>
            <a:solidFill>
              <a:srgbClr val="C9C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3" name="Google Shape;2719;p60"/>
            <p:cNvSpPr/>
            <p:nvPr/>
          </p:nvSpPr>
          <p:spPr>
            <a:xfrm>
              <a:off x="959243" y="1625613"/>
              <a:ext cx="155853" cy="11581"/>
            </a:xfrm>
            <a:custGeom>
              <a:avLst/>
              <a:gdLst/>
              <a:ahLst/>
              <a:cxnLst/>
              <a:rect l="l" t="t" r="r" b="b"/>
              <a:pathLst>
                <a:path w="5935" h="441" extrusionOk="0">
                  <a:moveTo>
                    <a:pt x="297" y="0"/>
                  </a:moveTo>
                  <a:cubicBezTo>
                    <a:pt x="1" y="0"/>
                    <a:pt x="1" y="440"/>
                    <a:pt x="297" y="440"/>
                  </a:cubicBezTo>
                  <a:lnTo>
                    <a:pt x="5638" y="440"/>
                  </a:lnTo>
                  <a:cubicBezTo>
                    <a:pt x="5934" y="440"/>
                    <a:pt x="5934" y="0"/>
                    <a:pt x="5638" y="0"/>
                  </a:cubicBezTo>
                  <a:close/>
                </a:path>
              </a:pathLst>
            </a:custGeom>
            <a:solidFill>
              <a:srgbClr val="C9C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4" name="Google Shape;2720;p60"/>
            <p:cNvSpPr/>
            <p:nvPr/>
          </p:nvSpPr>
          <p:spPr>
            <a:xfrm>
              <a:off x="1005985" y="1596202"/>
              <a:ext cx="27179" cy="11843"/>
            </a:xfrm>
            <a:custGeom>
              <a:avLst/>
              <a:gdLst/>
              <a:ahLst/>
              <a:cxnLst/>
              <a:rect l="l" t="t" r="r" b="b"/>
              <a:pathLst>
                <a:path w="1035" h="451" extrusionOk="0">
                  <a:moveTo>
                    <a:pt x="297" y="0"/>
                  </a:moveTo>
                  <a:cubicBezTo>
                    <a:pt x="1" y="0"/>
                    <a:pt x="1" y="450"/>
                    <a:pt x="297" y="450"/>
                  </a:cubicBezTo>
                  <a:lnTo>
                    <a:pt x="738" y="450"/>
                  </a:lnTo>
                  <a:cubicBezTo>
                    <a:pt x="1034" y="450"/>
                    <a:pt x="1034" y="0"/>
                    <a:pt x="738" y="0"/>
                  </a:cubicBezTo>
                  <a:close/>
                </a:path>
              </a:pathLst>
            </a:custGeom>
            <a:solidFill>
              <a:srgbClr val="C9C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5" name="Google Shape;2721;p60"/>
            <p:cNvSpPr/>
            <p:nvPr/>
          </p:nvSpPr>
          <p:spPr>
            <a:xfrm>
              <a:off x="1040911" y="1596202"/>
              <a:ext cx="38996" cy="11843"/>
            </a:xfrm>
            <a:custGeom>
              <a:avLst/>
              <a:gdLst/>
              <a:ahLst/>
              <a:cxnLst/>
              <a:rect l="l" t="t" r="r" b="b"/>
              <a:pathLst>
                <a:path w="1485" h="451" extrusionOk="0">
                  <a:moveTo>
                    <a:pt x="298" y="0"/>
                  </a:moveTo>
                  <a:cubicBezTo>
                    <a:pt x="1" y="0"/>
                    <a:pt x="1" y="450"/>
                    <a:pt x="298" y="450"/>
                  </a:cubicBezTo>
                  <a:lnTo>
                    <a:pt x="1188" y="450"/>
                  </a:lnTo>
                  <a:cubicBezTo>
                    <a:pt x="1484" y="450"/>
                    <a:pt x="1484" y="0"/>
                    <a:pt x="1188" y="0"/>
                  </a:cubicBezTo>
                  <a:close/>
                </a:path>
              </a:pathLst>
            </a:custGeom>
            <a:solidFill>
              <a:srgbClr val="C9C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6" name="Google Shape;2722;p60"/>
            <p:cNvSpPr/>
            <p:nvPr/>
          </p:nvSpPr>
          <p:spPr>
            <a:xfrm>
              <a:off x="961002" y="1572831"/>
              <a:ext cx="35215" cy="35215"/>
            </a:xfrm>
            <a:custGeom>
              <a:avLst/>
              <a:gdLst/>
              <a:ahLst/>
              <a:cxnLst/>
              <a:rect l="l" t="t" r="r" b="b"/>
              <a:pathLst>
                <a:path w="1341" h="1341" extrusionOk="0">
                  <a:moveTo>
                    <a:pt x="230" y="0"/>
                  </a:moveTo>
                  <a:cubicBezTo>
                    <a:pt x="106" y="0"/>
                    <a:pt x="1" y="106"/>
                    <a:pt x="1" y="230"/>
                  </a:cubicBezTo>
                  <a:lnTo>
                    <a:pt x="1" y="1120"/>
                  </a:lnTo>
                  <a:cubicBezTo>
                    <a:pt x="1" y="1235"/>
                    <a:pt x="106" y="1340"/>
                    <a:pt x="230" y="1340"/>
                  </a:cubicBezTo>
                  <a:lnTo>
                    <a:pt x="1120" y="1340"/>
                  </a:lnTo>
                  <a:cubicBezTo>
                    <a:pt x="1235" y="1340"/>
                    <a:pt x="1340" y="1245"/>
                    <a:pt x="1340" y="1120"/>
                  </a:cubicBezTo>
                  <a:lnTo>
                    <a:pt x="1340" y="230"/>
                  </a:lnTo>
                  <a:cubicBezTo>
                    <a:pt x="1340" y="106"/>
                    <a:pt x="1235" y="0"/>
                    <a:pt x="1120" y="0"/>
                  </a:cubicBezTo>
                  <a:close/>
                </a:path>
              </a:pathLst>
            </a:custGeom>
            <a:solidFill>
              <a:srgbClr val="C9C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nvGrpSpPr>
          <p:cNvPr id="167" name="Google Shape;2743;p60"/>
          <p:cNvGrpSpPr/>
          <p:nvPr/>
        </p:nvGrpSpPr>
        <p:grpSpPr>
          <a:xfrm>
            <a:off x="7723816" y="2751279"/>
            <a:ext cx="777657" cy="692577"/>
            <a:chOff x="2811465" y="2756914"/>
            <a:chExt cx="402123" cy="365779"/>
          </a:xfrm>
        </p:grpSpPr>
        <p:grpSp>
          <p:nvGrpSpPr>
            <p:cNvPr id="168" name="Google Shape;2744;p60"/>
            <p:cNvGrpSpPr/>
            <p:nvPr/>
          </p:nvGrpSpPr>
          <p:grpSpPr>
            <a:xfrm>
              <a:off x="3084344" y="2833445"/>
              <a:ext cx="118982" cy="133152"/>
              <a:chOff x="3085367" y="2833445"/>
              <a:chExt cx="118982" cy="133152"/>
            </a:xfrm>
          </p:grpSpPr>
          <p:sp>
            <p:nvSpPr>
              <p:cNvPr id="185" name="Google Shape;2745;p60"/>
              <p:cNvSpPr/>
              <p:nvPr/>
            </p:nvSpPr>
            <p:spPr>
              <a:xfrm>
                <a:off x="3085367" y="2833445"/>
                <a:ext cx="59805" cy="133152"/>
              </a:xfrm>
              <a:custGeom>
                <a:avLst/>
                <a:gdLst/>
                <a:ahLst/>
                <a:cxnLst/>
                <a:rect l="l" t="t" r="r" b="b"/>
                <a:pathLst>
                  <a:path w="2380" h="5310" extrusionOk="0">
                    <a:moveTo>
                      <a:pt x="2073" y="1"/>
                    </a:moveTo>
                    <a:cubicBezTo>
                      <a:pt x="1986" y="1"/>
                      <a:pt x="1899" y="47"/>
                      <a:pt x="1857" y="155"/>
                    </a:cubicBezTo>
                    <a:lnTo>
                      <a:pt x="48" y="4978"/>
                    </a:lnTo>
                    <a:cubicBezTo>
                      <a:pt x="1" y="5103"/>
                      <a:pt x="68" y="5246"/>
                      <a:pt x="192" y="5294"/>
                    </a:cubicBezTo>
                    <a:cubicBezTo>
                      <a:pt x="219" y="5305"/>
                      <a:pt x="248" y="5310"/>
                      <a:pt x="276" y="5310"/>
                    </a:cubicBezTo>
                    <a:cubicBezTo>
                      <a:pt x="375" y="5310"/>
                      <a:pt x="468" y="5248"/>
                      <a:pt x="498" y="5151"/>
                    </a:cubicBezTo>
                    <a:lnTo>
                      <a:pt x="2307" y="327"/>
                    </a:lnTo>
                    <a:cubicBezTo>
                      <a:pt x="2380" y="139"/>
                      <a:pt x="2225" y="1"/>
                      <a:pt x="2073" y="1"/>
                    </a:cubicBezTo>
                    <a:close/>
                  </a:path>
                </a:pathLst>
              </a:custGeom>
              <a:solidFill>
                <a:srgbClr val="DD52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6" name="Google Shape;2746;p60"/>
              <p:cNvSpPr/>
              <p:nvPr/>
            </p:nvSpPr>
            <p:spPr>
              <a:xfrm>
                <a:off x="3144142" y="2833445"/>
                <a:ext cx="60207" cy="133026"/>
              </a:xfrm>
              <a:custGeom>
                <a:avLst/>
                <a:gdLst/>
                <a:ahLst/>
                <a:cxnLst/>
                <a:rect l="l" t="t" r="r" b="b"/>
                <a:pathLst>
                  <a:path w="2396" h="5305" extrusionOk="0">
                    <a:moveTo>
                      <a:pt x="307" y="1"/>
                    </a:moveTo>
                    <a:cubicBezTo>
                      <a:pt x="155" y="1"/>
                      <a:pt x="0" y="139"/>
                      <a:pt x="73" y="327"/>
                    </a:cubicBezTo>
                    <a:lnTo>
                      <a:pt x="1872" y="5151"/>
                    </a:lnTo>
                    <a:cubicBezTo>
                      <a:pt x="1914" y="5259"/>
                      <a:pt x="2001" y="5305"/>
                      <a:pt x="2089" y="5305"/>
                    </a:cubicBezTo>
                    <a:cubicBezTo>
                      <a:pt x="2241" y="5305"/>
                      <a:pt x="2395" y="5167"/>
                      <a:pt x="2322" y="4978"/>
                    </a:cubicBezTo>
                    <a:lnTo>
                      <a:pt x="523" y="155"/>
                    </a:lnTo>
                    <a:cubicBezTo>
                      <a:pt x="481" y="47"/>
                      <a:pt x="394" y="1"/>
                      <a:pt x="307" y="1"/>
                    </a:cubicBezTo>
                    <a:close/>
                  </a:path>
                </a:pathLst>
              </a:custGeom>
              <a:solidFill>
                <a:srgbClr val="DD52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169" name="Google Shape;2747;p60"/>
            <p:cNvSpPr/>
            <p:nvPr/>
          </p:nvSpPr>
          <p:spPr>
            <a:xfrm>
              <a:off x="2883286" y="2806338"/>
              <a:ext cx="123781" cy="38441"/>
            </a:xfrm>
            <a:custGeom>
              <a:avLst/>
              <a:gdLst/>
              <a:ahLst/>
              <a:cxnLst/>
              <a:rect l="l" t="t" r="r" b="b"/>
              <a:pathLst>
                <a:path w="4926" h="1533" extrusionOk="0">
                  <a:moveTo>
                    <a:pt x="4587" y="0"/>
                  </a:moveTo>
                  <a:cubicBezTo>
                    <a:pt x="4563" y="0"/>
                    <a:pt x="4538" y="4"/>
                    <a:pt x="4511" y="11"/>
                  </a:cubicBezTo>
                  <a:cubicBezTo>
                    <a:pt x="1334" y="882"/>
                    <a:pt x="1114" y="968"/>
                    <a:pt x="310" y="1045"/>
                  </a:cubicBezTo>
                  <a:cubicBezTo>
                    <a:pt x="0" y="1063"/>
                    <a:pt x="12" y="1524"/>
                    <a:pt x="320" y="1524"/>
                  </a:cubicBezTo>
                  <a:cubicBezTo>
                    <a:pt x="326" y="1524"/>
                    <a:pt x="332" y="1524"/>
                    <a:pt x="338" y="1523"/>
                  </a:cubicBezTo>
                  <a:lnTo>
                    <a:pt x="358" y="1533"/>
                  </a:lnTo>
                  <a:cubicBezTo>
                    <a:pt x="1200" y="1447"/>
                    <a:pt x="1439" y="1351"/>
                    <a:pt x="4645" y="470"/>
                  </a:cubicBezTo>
                  <a:cubicBezTo>
                    <a:pt x="4925" y="392"/>
                    <a:pt x="4845" y="0"/>
                    <a:pt x="4587"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0" name="Google Shape;2748;p60"/>
            <p:cNvSpPr/>
            <p:nvPr/>
          </p:nvSpPr>
          <p:spPr>
            <a:xfrm>
              <a:off x="3016742" y="2805611"/>
              <a:ext cx="128129" cy="39419"/>
            </a:xfrm>
            <a:custGeom>
              <a:avLst/>
              <a:gdLst/>
              <a:ahLst/>
              <a:cxnLst/>
              <a:rect l="l" t="t" r="r" b="b"/>
              <a:pathLst>
                <a:path w="5099" h="1572" extrusionOk="0">
                  <a:moveTo>
                    <a:pt x="341" y="1"/>
                  </a:moveTo>
                  <a:cubicBezTo>
                    <a:pt x="82" y="1"/>
                    <a:pt x="1" y="401"/>
                    <a:pt x="282" y="480"/>
                  </a:cubicBezTo>
                  <a:cubicBezTo>
                    <a:pt x="3631" y="1389"/>
                    <a:pt x="3861" y="1495"/>
                    <a:pt x="4741" y="1571"/>
                  </a:cubicBezTo>
                  <a:lnTo>
                    <a:pt x="4760" y="1571"/>
                  </a:lnTo>
                  <a:lnTo>
                    <a:pt x="4760" y="1562"/>
                  </a:lnTo>
                  <a:cubicBezTo>
                    <a:pt x="4767" y="1562"/>
                    <a:pt x="4773" y="1562"/>
                    <a:pt x="4779" y="1562"/>
                  </a:cubicBezTo>
                  <a:cubicBezTo>
                    <a:pt x="5077" y="1562"/>
                    <a:pt x="5099" y="1102"/>
                    <a:pt x="4780" y="1083"/>
                  </a:cubicBezTo>
                  <a:cubicBezTo>
                    <a:pt x="3957" y="1016"/>
                    <a:pt x="3765" y="930"/>
                    <a:pt x="415" y="11"/>
                  </a:cubicBezTo>
                  <a:cubicBezTo>
                    <a:pt x="389" y="4"/>
                    <a:pt x="364" y="1"/>
                    <a:pt x="341"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1" name="Google Shape;2749;p60"/>
            <p:cNvSpPr/>
            <p:nvPr/>
          </p:nvSpPr>
          <p:spPr>
            <a:xfrm>
              <a:off x="3000962" y="2756914"/>
              <a:ext cx="24073" cy="30743"/>
            </a:xfrm>
            <a:custGeom>
              <a:avLst/>
              <a:gdLst/>
              <a:ahLst/>
              <a:cxnLst/>
              <a:rect l="l" t="t" r="r" b="b"/>
              <a:pathLst>
                <a:path w="958" h="1226" extrusionOk="0">
                  <a:moveTo>
                    <a:pt x="335" y="1"/>
                  </a:moveTo>
                  <a:cubicBezTo>
                    <a:pt x="153" y="1"/>
                    <a:pt x="0" y="154"/>
                    <a:pt x="0" y="336"/>
                  </a:cubicBezTo>
                  <a:lnTo>
                    <a:pt x="0" y="1226"/>
                  </a:lnTo>
                  <a:cubicBezTo>
                    <a:pt x="144" y="1149"/>
                    <a:pt x="307" y="1102"/>
                    <a:pt x="479" y="1102"/>
                  </a:cubicBezTo>
                  <a:cubicBezTo>
                    <a:pt x="642" y="1102"/>
                    <a:pt x="804" y="1140"/>
                    <a:pt x="957" y="1226"/>
                  </a:cubicBezTo>
                  <a:lnTo>
                    <a:pt x="957" y="336"/>
                  </a:lnTo>
                  <a:cubicBezTo>
                    <a:pt x="957" y="154"/>
                    <a:pt x="804" y="1"/>
                    <a:pt x="622"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2" name="Google Shape;2750;p60"/>
            <p:cNvSpPr/>
            <p:nvPr/>
          </p:nvSpPr>
          <p:spPr>
            <a:xfrm>
              <a:off x="3000962" y="2828681"/>
              <a:ext cx="23822" cy="247923"/>
            </a:xfrm>
            <a:custGeom>
              <a:avLst/>
              <a:gdLst/>
              <a:ahLst/>
              <a:cxnLst/>
              <a:rect l="l" t="t" r="r" b="b"/>
              <a:pathLst>
                <a:path w="948" h="9887" extrusionOk="0">
                  <a:moveTo>
                    <a:pt x="0" y="0"/>
                  </a:moveTo>
                  <a:lnTo>
                    <a:pt x="0" y="9887"/>
                  </a:lnTo>
                  <a:lnTo>
                    <a:pt x="948" y="9887"/>
                  </a:lnTo>
                  <a:lnTo>
                    <a:pt x="948" y="0"/>
                  </a:lnTo>
                  <a:cubicBezTo>
                    <a:pt x="799" y="82"/>
                    <a:pt x="637" y="123"/>
                    <a:pt x="474" y="123"/>
                  </a:cubicBezTo>
                  <a:cubicBezTo>
                    <a:pt x="311" y="123"/>
                    <a:pt x="149" y="82"/>
                    <a:pt x="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3" name="Google Shape;2751;p60"/>
            <p:cNvSpPr/>
            <p:nvPr/>
          </p:nvSpPr>
          <p:spPr>
            <a:xfrm>
              <a:off x="3074079" y="2948442"/>
              <a:ext cx="139508" cy="24248"/>
            </a:xfrm>
            <a:custGeom>
              <a:avLst/>
              <a:gdLst/>
              <a:ahLst/>
              <a:cxnLst/>
              <a:rect l="l" t="t" r="r" b="b"/>
              <a:pathLst>
                <a:path w="5552" h="967" extrusionOk="0">
                  <a:moveTo>
                    <a:pt x="412" y="0"/>
                  </a:moveTo>
                  <a:cubicBezTo>
                    <a:pt x="182" y="0"/>
                    <a:pt x="0" y="182"/>
                    <a:pt x="0" y="402"/>
                  </a:cubicBezTo>
                  <a:lnTo>
                    <a:pt x="0" y="565"/>
                  </a:lnTo>
                  <a:cubicBezTo>
                    <a:pt x="0" y="785"/>
                    <a:pt x="182" y="967"/>
                    <a:pt x="412" y="967"/>
                  </a:cubicBezTo>
                  <a:lnTo>
                    <a:pt x="5149" y="967"/>
                  </a:lnTo>
                  <a:cubicBezTo>
                    <a:pt x="5369" y="967"/>
                    <a:pt x="5551" y="785"/>
                    <a:pt x="5551" y="565"/>
                  </a:cubicBezTo>
                  <a:lnTo>
                    <a:pt x="5551" y="402"/>
                  </a:lnTo>
                  <a:cubicBezTo>
                    <a:pt x="5551" y="182"/>
                    <a:pt x="5369" y="0"/>
                    <a:pt x="5149" y="0"/>
                  </a:cubicBezTo>
                  <a:close/>
                </a:path>
              </a:pathLst>
            </a:custGeom>
            <a:solidFill>
              <a:srgbClr val="FF72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4" name="Google Shape;2752;p60"/>
            <p:cNvSpPr/>
            <p:nvPr/>
          </p:nvSpPr>
          <p:spPr>
            <a:xfrm>
              <a:off x="3091757" y="2972665"/>
              <a:ext cx="104153" cy="45386"/>
            </a:xfrm>
            <a:custGeom>
              <a:avLst/>
              <a:gdLst/>
              <a:ahLst/>
              <a:cxnLst/>
              <a:rect l="l" t="t" r="r" b="b"/>
              <a:pathLst>
                <a:path w="4145" h="1810" extrusionOk="0">
                  <a:moveTo>
                    <a:pt x="0" y="1"/>
                  </a:moveTo>
                  <a:cubicBezTo>
                    <a:pt x="144" y="1034"/>
                    <a:pt x="1024" y="1809"/>
                    <a:pt x="2077" y="1809"/>
                  </a:cubicBezTo>
                  <a:cubicBezTo>
                    <a:pt x="3120" y="1809"/>
                    <a:pt x="4010" y="1034"/>
                    <a:pt x="4144" y="1"/>
                  </a:cubicBezTo>
                  <a:close/>
                </a:path>
              </a:pathLst>
            </a:custGeom>
            <a:solidFill>
              <a:srgbClr val="DD52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5" name="Google Shape;2753;p60"/>
            <p:cNvSpPr/>
            <p:nvPr/>
          </p:nvSpPr>
          <p:spPr>
            <a:xfrm>
              <a:off x="3127590" y="2821960"/>
              <a:ext cx="32490" cy="32422"/>
            </a:xfrm>
            <a:custGeom>
              <a:avLst/>
              <a:gdLst/>
              <a:ahLst/>
              <a:cxnLst/>
              <a:rect l="l" t="t" r="r" b="b"/>
              <a:pathLst>
                <a:path w="1293" h="1293" extrusionOk="0">
                  <a:moveTo>
                    <a:pt x="642" y="1"/>
                  </a:moveTo>
                  <a:cubicBezTo>
                    <a:pt x="288" y="1"/>
                    <a:pt x="1" y="288"/>
                    <a:pt x="1" y="651"/>
                  </a:cubicBezTo>
                  <a:cubicBezTo>
                    <a:pt x="1" y="1005"/>
                    <a:pt x="288" y="1293"/>
                    <a:pt x="642" y="1293"/>
                  </a:cubicBezTo>
                  <a:cubicBezTo>
                    <a:pt x="1005" y="1293"/>
                    <a:pt x="1293" y="1005"/>
                    <a:pt x="1293" y="651"/>
                  </a:cubicBezTo>
                  <a:cubicBezTo>
                    <a:pt x="1293" y="288"/>
                    <a:pt x="1005" y="1"/>
                    <a:pt x="64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6" name="Google Shape;2754;p60"/>
            <p:cNvSpPr/>
            <p:nvPr/>
          </p:nvSpPr>
          <p:spPr>
            <a:xfrm>
              <a:off x="2956711" y="3074171"/>
              <a:ext cx="112323" cy="26681"/>
            </a:xfrm>
            <a:custGeom>
              <a:avLst/>
              <a:gdLst/>
              <a:ahLst/>
              <a:cxnLst/>
              <a:rect l="l" t="t" r="r" b="b"/>
              <a:pathLst>
                <a:path w="4470" h="1064" extrusionOk="0">
                  <a:moveTo>
                    <a:pt x="402" y="1"/>
                  </a:moveTo>
                  <a:cubicBezTo>
                    <a:pt x="182" y="1"/>
                    <a:pt x="0" y="183"/>
                    <a:pt x="0" y="403"/>
                  </a:cubicBezTo>
                  <a:lnTo>
                    <a:pt x="0" y="1063"/>
                  </a:lnTo>
                  <a:lnTo>
                    <a:pt x="4470" y="1063"/>
                  </a:lnTo>
                  <a:lnTo>
                    <a:pt x="4470" y="403"/>
                  </a:lnTo>
                  <a:cubicBezTo>
                    <a:pt x="4470" y="183"/>
                    <a:pt x="4288" y="1"/>
                    <a:pt x="406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7" name="Google Shape;2755;p60"/>
            <p:cNvSpPr/>
            <p:nvPr/>
          </p:nvSpPr>
          <p:spPr>
            <a:xfrm>
              <a:off x="2943242" y="3098420"/>
              <a:ext cx="139738" cy="24273"/>
            </a:xfrm>
            <a:custGeom>
              <a:avLst/>
              <a:gdLst/>
              <a:ahLst/>
              <a:cxnLst/>
              <a:rect l="l" t="t" r="r" b="b"/>
              <a:pathLst>
                <a:path w="5561" h="968" extrusionOk="0">
                  <a:moveTo>
                    <a:pt x="412" y="0"/>
                  </a:moveTo>
                  <a:cubicBezTo>
                    <a:pt x="182" y="0"/>
                    <a:pt x="0" y="182"/>
                    <a:pt x="0" y="402"/>
                  </a:cubicBezTo>
                  <a:lnTo>
                    <a:pt x="0" y="565"/>
                  </a:lnTo>
                  <a:cubicBezTo>
                    <a:pt x="0" y="785"/>
                    <a:pt x="182" y="967"/>
                    <a:pt x="412" y="967"/>
                  </a:cubicBezTo>
                  <a:lnTo>
                    <a:pt x="5149" y="967"/>
                  </a:lnTo>
                  <a:cubicBezTo>
                    <a:pt x="5369" y="967"/>
                    <a:pt x="5551" y="785"/>
                    <a:pt x="5561" y="565"/>
                  </a:cubicBezTo>
                  <a:lnTo>
                    <a:pt x="5561" y="402"/>
                  </a:lnTo>
                  <a:cubicBezTo>
                    <a:pt x="5551" y="182"/>
                    <a:pt x="5369" y="0"/>
                    <a:pt x="5149"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8" name="Google Shape;2756;p60"/>
            <p:cNvSpPr/>
            <p:nvPr/>
          </p:nvSpPr>
          <p:spPr>
            <a:xfrm>
              <a:off x="2989177" y="2784522"/>
              <a:ext cx="47390" cy="47291"/>
            </a:xfrm>
            <a:custGeom>
              <a:avLst/>
              <a:gdLst/>
              <a:ahLst/>
              <a:cxnLst/>
              <a:rect l="l" t="t" r="r" b="b"/>
              <a:pathLst>
                <a:path w="1886" h="1886" extrusionOk="0">
                  <a:moveTo>
                    <a:pt x="938" y="1"/>
                  </a:moveTo>
                  <a:cubicBezTo>
                    <a:pt x="421" y="1"/>
                    <a:pt x="0" y="422"/>
                    <a:pt x="0" y="938"/>
                  </a:cubicBezTo>
                  <a:cubicBezTo>
                    <a:pt x="0" y="1465"/>
                    <a:pt x="421" y="1886"/>
                    <a:pt x="938" y="1886"/>
                  </a:cubicBezTo>
                  <a:cubicBezTo>
                    <a:pt x="1465" y="1886"/>
                    <a:pt x="1886" y="1465"/>
                    <a:pt x="1886" y="938"/>
                  </a:cubicBezTo>
                  <a:cubicBezTo>
                    <a:pt x="1886" y="422"/>
                    <a:pt x="1465" y="1"/>
                    <a:pt x="93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nvGrpSpPr>
            <p:cNvPr id="179" name="Google Shape;2757;p60"/>
            <p:cNvGrpSpPr/>
            <p:nvPr/>
          </p:nvGrpSpPr>
          <p:grpSpPr>
            <a:xfrm>
              <a:off x="2821730" y="2832732"/>
              <a:ext cx="118980" cy="133148"/>
              <a:chOff x="2821367" y="2832732"/>
              <a:chExt cx="118980" cy="133148"/>
            </a:xfrm>
          </p:grpSpPr>
          <p:sp>
            <p:nvSpPr>
              <p:cNvPr id="183" name="Google Shape;2758;p60"/>
              <p:cNvSpPr/>
              <p:nvPr/>
            </p:nvSpPr>
            <p:spPr>
              <a:xfrm>
                <a:off x="2821367" y="2832732"/>
                <a:ext cx="59803" cy="133148"/>
              </a:xfrm>
              <a:custGeom>
                <a:avLst/>
                <a:gdLst/>
                <a:ahLst/>
                <a:cxnLst/>
                <a:rect l="l" t="t" r="r" b="b"/>
                <a:pathLst>
                  <a:path w="2380" h="5310" extrusionOk="0">
                    <a:moveTo>
                      <a:pt x="2073" y="1"/>
                    </a:moveTo>
                    <a:cubicBezTo>
                      <a:pt x="1986" y="1"/>
                      <a:pt x="1899" y="47"/>
                      <a:pt x="1857" y="155"/>
                    </a:cubicBezTo>
                    <a:lnTo>
                      <a:pt x="48" y="4978"/>
                    </a:lnTo>
                    <a:cubicBezTo>
                      <a:pt x="1" y="5103"/>
                      <a:pt x="68" y="5246"/>
                      <a:pt x="192" y="5294"/>
                    </a:cubicBezTo>
                    <a:cubicBezTo>
                      <a:pt x="219" y="5305"/>
                      <a:pt x="248" y="5310"/>
                      <a:pt x="276" y="5310"/>
                    </a:cubicBezTo>
                    <a:cubicBezTo>
                      <a:pt x="375" y="5310"/>
                      <a:pt x="468" y="5248"/>
                      <a:pt x="498" y="5151"/>
                    </a:cubicBezTo>
                    <a:lnTo>
                      <a:pt x="2307" y="327"/>
                    </a:lnTo>
                    <a:cubicBezTo>
                      <a:pt x="2380" y="139"/>
                      <a:pt x="2225" y="1"/>
                      <a:pt x="2073" y="1"/>
                    </a:cubicBezTo>
                    <a:close/>
                  </a:path>
                </a:pathLst>
              </a:custGeom>
              <a:solidFill>
                <a:srgbClr val="DD52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4" name="Google Shape;2759;p60"/>
              <p:cNvSpPr/>
              <p:nvPr/>
            </p:nvSpPr>
            <p:spPr>
              <a:xfrm>
                <a:off x="2880142" y="2832732"/>
                <a:ext cx="60205" cy="133023"/>
              </a:xfrm>
              <a:custGeom>
                <a:avLst/>
                <a:gdLst/>
                <a:ahLst/>
                <a:cxnLst/>
                <a:rect l="l" t="t" r="r" b="b"/>
                <a:pathLst>
                  <a:path w="2396" h="5305" extrusionOk="0">
                    <a:moveTo>
                      <a:pt x="307" y="1"/>
                    </a:moveTo>
                    <a:cubicBezTo>
                      <a:pt x="155" y="1"/>
                      <a:pt x="0" y="139"/>
                      <a:pt x="73" y="327"/>
                    </a:cubicBezTo>
                    <a:lnTo>
                      <a:pt x="1872" y="5151"/>
                    </a:lnTo>
                    <a:cubicBezTo>
                      <a:pt x="1914" y="5259"/>
                      <a:pt x="2001" y="5305"/>
                      <a:pt x="2089" y="5305"/>
                    </a:cubicBezTo>
                    <a:cubicBezTo>
                      <a:pt x="2241" y="5305"/>
                      <a:pt x="2395" y="5167"/>
                      <a:pt x="2322" y="4978"/>
                    </a:cubicBezTo>
                    <a:lnTo>
                      <a:pt x="523" y="155"/>
                    </a:lnTo>
                    <a:cubicBezTo>
                      <a:pt x="481" y="47"/>
                      <a:pt x="394" y="1"/>
                      <a:pt x="307" y="1"/>
                    </a:cubicBezTo>
                    <a:close/>
                  </a:path>
                </a:pathLst>
              </a:custGeom>
              <a:solidFill>
                <a:srgbClr val="DD52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180" name="Google Shape;2760;p60"/>
            <p:cNvSpPr/>
            <p:nvPr/>
          </p:nvSpPr>
          <p:spPr>
            <a:xfrm>
              <a:off x="2829142" y="2972665"/>
              <a:ext cx="104153" cy="45386"/>
            </a:xfrm>
            <a:custGeom>
              <a:avLst/>
              <a:gdLst/>
              <a:ahLst/>
              <a:cxnLst/>
              <a:rect l="l" t="t" r="r" b="b"/>
              <a:pathLst>
                <a:path w="4145" h="1810" extrusionOk="0">
                  <a:moveTo>
                    <a:pt x="1" y="1"/>
                  </a:moveTo>
                  <a:cubicBezTo>
                    <a:pt x="144" y="1034"/>
                    <a:pt x="1025" y="1809"/>
                    <a:pt x="2077" y="1809"/>
                  </a:cubicBezTo>
                  <a:cubicBezTo>
                    <a:pt x="3120" y="1809"/>
                    <a:pt x="4011" y="1034"/>
                    <a:pt x="4145" y="1"/>
                  </a:cubicBezTo>
                  <a:close/>
                </a:path>
              </a:pathLst>
            </a:custGeom>
            <a:solidFill>
              <a:srgbClr val="DD52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1" name="Google Shape;2761;p60"/>
            <p:cNvSpPr/>
            <p:nvPr/>
          </p:nvSpPr>
          <p:spPr>
            <a:xfrm>
              <a:off x="2864862" y="2821960"/>
              <a:ext cx="32716" cy="32422"/>
            </a:xfrm>
            <a:custGeom>
              <a:avLst/>
              <a:gdLst/>
              <a:ahLst/>
              <a:cxnLst/>
              <a:rect l="l" t="t" r="r" b="b"/>
              <a:pathLst>
                <a:path w="1302" h="1293" extrusionOk="0">
                  <a:moveTo>
                    <a:pt x="651" y="1"/>
                  </a:moveTo>
                  <a:cubicBezTo>
                    <a:pt x="297" y="1"/>
                    <a:pt x="0" y="288"/>
                    <a:pt x="0" y="651"/>
                  </a:cubicBezTo>
                  <a:cubicBezTo>
                    <a:pt x="0" y="1005"/>
                    <a:pt x="297" y="1293"/>
                    <a:pt x="651" y="1293"/>
                  </a:cubicBezTo>
                  <a:cubicBezTo>
                    <a:pt x="1005" y="1293"/>
                    <a:pt x="1302" y="1005"/>
                    <a:pt x="1302" y="651"/>
                  </a:cubicBezTo>
                  <a:cubicBezTo>
                    <a:pt x="1302" y="288"/>
                    <a:pt x="1005" y="1"/>
                    <a:pt x="6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2" name="Google Shape;2762;p60"/>
            <p:cNvSpPr/>
            <p:nvPr/>
          </p:nvSpPr>
          <p:spPr>
            <a:xfrm>
              <a:off x="2811465" y="2948442"/>
              <a:ext cx="139508" cy="24248"/>
            </a:xfrm>
            <a:custGeom>
              <a:avLst/>
              <a:gdLst/>
              <a:ahLst/>
              <a:cxnLst/>
              <a:rect l="l" t="t" r="r" b="b"/>
              <a:pathLst>
                <a:path w="5552" h="967" extrusionOk="0">
                  <a:moveTo>
                    <a:pt x="403" y="0"/>
                  </a:moveTo>
                  <a:cubicBezTo>
                    <a:pt x="182" y="0"/>
                    <a:pt x="1" y="182"/>
                    <a:pt x="1" y="402"/>
                  </a:cubicBezTo>
                  <a:lnTo>
                    <a:pt x="1" y="565"/>
                  </a:lnTo>
                  <a:cubicBezTo>
                    <a:pt x="1" y="785"/>
                    <a:pt x="182" y="967"/>
                    <a:pt x="403" y="967"/>
                  </a:cubicBezTo>
                  <a:lnTo>
                    <a:pt x="5149" y="967"/>
                  </a:lnTo>
                  <a:cubicBezTo>
                    <a:pt x="5370" y="967"/>
                    <a:pt x="5551" y="785"/>
                    <a:pt x="5551" y="565"/>
                  </a:cubicBezTo>
                  <a:lnTo>
                    <a:pt x="5551" y="402"/>
                  </a:lnTo>
                  <a:cubicBezTo>
                    <a:pt x="5551" y="182"/>
                    <a:pt x="5370" y="0"/>
                    <a:pt x="5149" y="0"/>
                  </a:cubicBezTo>
                  <a:close/>
                </a:path>
              </a:pathLst>
            </a:custGeom>
            <a:solidFill>
              <a:srgbClr val="FF72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168814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50"/>
        <p:cNvGrpSpPr/>
        <p:nvPr/>
      </p:nvGrpSpPr>
      <p:grpSpPr>
        <a:xfrm>
          <a:off x="0" y="0"/>
          <a:ext cx="0" cy="0"/>
          <a:chOff x="0" y="0"/>
          <a:chExt cx="0" cy="0"/>
        </a:xfrm>
      </p:grpSpPr>
      <p:sp>
        <p:nvSpPr>
          <p:cNvPr id="6151" name="Google Shape;6151;p47"/>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ea typeface="Overpass SemiBold"/>
                <a:cs typeface="Overpass SemiBold"/>
              </a:rPr>
              <a:t>POLÍTICA PUBLICA </a:t>
            </a:r>
            <a:r>
              <a:rPr lang="en" sz="2400" dirty="0">
                <a:solidFill>
                  <a:schemeClr val="accent1"/>
                </a:solidFill>
                <a:ea typeface="Overpass SemiBold"/>
                <a:cs typeface="Overpass SemiBold"/>
              </a:rPr>
              <a:t>CLIMÁTICA</a:t>
            </a:r>
            <a:endParaRPr sz="2400" dirty="0">
              <a:solidFill>
                <a:schemeClr val="accent1"/>
              </a:solidFill>
              <a:latin typeface="Overpass SemiBold"/>
              <a:ea typeface="Overpass SemiBold"/>
              <a:cs typeface="Overpass SemiBold"/>
              <a:sym typeface="Overpass SemiBold"/>
            </a:endParaRPr>
          </a:p>
        </p:txBody>
      </p:sp>
      <p:grpSp>
        <p:nvGrpSpPr>
          <p:cNvPr id="6152" name="Google Shape;6152;p47"/>
          <p:cNvGrpSpPr/>
          <p:nvPr/>
        </p:nvGrpSpPr>
        <p:grpSpPr>
          <a:xfrm>
            <a:off x="2828958" y="2164021"/>
            <a:ext cx="3579177" cy="2252018"/>
            <a:chOff x="2599038" y="1866150"/>
            <a:chExt cx="4350525" cy="2737350"/>
          </a:xfrm>
        </p:grpSpPr>
        <p:sp>
          <p:nvSpPr>
            <p:cNvPr id="6153" name="Google Shape;6153;p47"/>
            <p:cNvSpPr/>
            <p:nvPr/>
          </p:nvSpPr>
          <p:spPr>
            <a:xfrm>
              <a:off x="2599588" y="3178025"/>
              <a:ext cx="1592100" cy="960975"/>
            </a:xfrm>
            <a:custGeom>
              <a:avLst/>
              <a:gdLst/>
              <a:ahLst/>
              <a:cxnLst/>
              <a:rect l="l" t="t" r="r" b="b"/>
              <a:pathLst>
                <a:path w="63684" h="38439" extrusionOk="0">
                  <a:moveTo>
                    <a:pt x="1" y="1"/>
                  </a:moveTo>
                  <a:lnTo>
                    <a:pt x="1" y="4977"/>
                  </a:lnTo>
                  <a:cubicBezTo>
                    <a:pt x="24" y="9724"/>
                    <a:pt x="3196" y="14495"/>
                    <a:pt x="9473" y="18101"/>
                  </a:cubicBezTo>
                  <a:cubicBezTo>
                    <a:pt x="9884" y="18352"/>
                    <a:pt x="10295" y="18558"/>
                    <a:pt x="10706" y="18786"/>
                  </a:cubicBezTo>
                  <a:cubicBezTo>
                    <a:pt x="10843" y="18854"/>
                    <a:pt x="10980" y="18923"/>
                    <a:pt x="11117" y="18991"/>
                  </a:cubicBezTo>
                  <a:cubicBezTo>
                    <a:pt x="11414" y="19151"/>
                    <a:pt x="11710" y="19288"/>
                    <a:pt x="12007" y="19425"/>
                  </a:cubicBezTo>
                  <a:cubicBezTo>
                    <a:pt x="12167" y="19493"/>
                    <a:pt x="12327" y="19585"/>
                    <a:pt x="12509" y="19653"/>
                  </a:cubicBezTo>
                  <a:cubicBezTo>
                    <a:pt x="12783" y="19767"/>
                    <a:pt x="13080" y="19904"/>
                    <a:pt x="13377" y="20018"/>
                  </a:cubicBezTo>
                  <a:cubicBezTo>
                    <a:pt x="13536" y="20087"/>
                    <a:pt x="13696" y="20155"/>
                    <a:pt x="13879" y="20224"/>
                  </a:cubicBezTo>
                  <a:cubicBezTo>
                    <a:pt x="13970" y="20270"/>
                    <a:pt x="14038" y="20315"/>
                    <a:pt x="14130" y="20338"/>
                  </a:cubicBezTo>
                  <a:cubicBezTo>
                    <a:pt x="14244" y="20384"/>
                    <a:pt x="14381" y="20429"/>
                    <a:pt x="14495" y="20475"/>
                  </a:cubicBezTo>
                  <a:cubicBezTo>
                    <a:pt x="14906" y="20635"/>
                    <a:pt x="15294" y="20772"/>
                    <a:pt x="15705" y="20909"/>
                  </a:cubicBezTo>
                  <a:cubicBezTo>
                    <a:pt x="15910" y="20977"/>
                    <a:pt x="16116" y="21046"/>
                    <a:pt x="16321" y="21114"/>
                  </a:cubicBezTo>
                  <a:cubicBezTo>
                    <a:pt x="16755" y="21274"/>
                    <a:pt x="17188" y="21388"/>
                    <a:pt x="17622" y="21525"/>
                  </a:cubicBezTo>
                  <a:cubicBezTo>
                    <a:pt x="17759" y="21571"/>
                    <a:pt x="17873" y="21616"/>
                    <a:pt x="18010" y="21639"/>
                  </a:cubicBezTo>
                  <a:cubicBezTo>
                    <a:pt x="18056" y="21662"/>
                    <a:pt x="18101" y="21662"/>
                    <a:pt x="18147" y="21685"/>
                  </a:cubicBezTo>
                  <a:cubicBezTo>
                    <a:pt x="18444" y="21776"/>
                    <a:pt x="18763" y="21844"/>
                    <a:pt x="19060" y="21913"/>
                  </a:cubicBezTo>
                  <a:cubicBezTo>
                    <a:pt x="19288" y="21981"/>
                    <a:pt x="19539" y="22050"/>
                    <a:pt x="19790" y="22118"/>
                  </a:cubicBezTo>
                  <a:cubicBezTo>
                    <a:pt x="20110" y="22187"/>
                    <a:pt x="20430" y="22255"/>
                    <a:pt x="20749" y="22324"/>
                  </a:cubicBezTo>
                  <a:cubicBezTo>
                    <a:pt x="20955" y="22369"/>
                    <a:pt x="21160" y="22415"/>
                    <a:pt x="21365" y="22461"/>
                  </a:cubicBezTo>
                  <a:cubicBezTo>
                    <a:pt x="21411" y="22484"/>
                    <a:pt x="21480" y="22484"/>
                    <a:pt x="21525" y="22506"/>
                  </a:cubicBezTo>
                  <a:cubicBezTo>
                    <a:pt x="22050" y="22598"/>
                    <a:pt x="22575" y="22712"/>
                    <a:pt x="23100" y="22803"/>
                  </a:cubicBezTo>
                  <a:cubicBezTo>
                    <a:pt x="23283" y="22826"/>
                    <a:pt x="23465" y="22849"/>
                    <a:pt x="23625" y="22872"/>
                  </a:cubicBezTo>
                  <a:cubicBezTo>
                    <a:pt x="23922" y="22917"/>
                    <a:pt x="24219" y="22963"/>
                    <a:pt x="24515" y="23009"/>
                  </a:cubicBezTo>
                  <a:cubicBezTo>
                    <a:pt x="24561" y="23031"/>
                    <a:pt x="24629" y="23031"/>
                    <a:pt x="24698" y="23031"/>
                  </a:cubicBezTo>
                  <a:cubicBezTo>
                    <a:pt x="24926" y="23077"/>
                    <a:pt x="25154" y="23100"/>
                    <a:pt x="25360" y="23123"/>
                  </a:cubicBezTo>
                  <a:cubicBezTo>
                    <a:pt x="25679" y="23168"/>
                    <a:pt x="25999" y="23191"/>
                    <a:pt x="26318" y="23237"/>
                  </a:cubicBezTo>
                  <a:cubicBezTo>
                    <a:pt x="26570" y="23260"/>
                    <a:pt x="26798" y="23282"/>
                    <a:pt x="27026" y="23305"/>
                  </a:cubicBezTo>
                  <a:cubicBezTo>
                    <a:pt x="27231" y="23328"/>
                    <a:pt x="27414" y="23351"/>
                    <a:pt x="27620" y="23351"/>
                  </a:cubicBezTo>
                  <a:cubicBezTo>
                    <a:pt x="27734" y="23374"/>
                    <a:pt x="27848" y="23374"/>
                    <a:pt x="27985" y="23374"/>
                  </a:cubicBezTo>
                  <a:cubicBezTo>
                    <a:pt x="28213" y="23397"/>
                    <a:pt x="28464" y="23419"/>
                    <a:pt x="28692" y="23442"/>
                  </a:cubicBezTo>
                  <a:cubicBezTo>
                    <a:pt x="29012" y="23442"/>
                    <a:pt x="29331" y="23465"/>
                    <a:pt x="29651" y="23488"/>
                  </a:cubicBezTo>
                  <a:cubicBezTo>
                    <a:pt x="29879" y="23488"/>
                    <a:pt x="30130" y="23511"/>
                    <a:pt x="30381" y="23511"/>
                  </a:cubicBezTo>
                  <a:cubicBezTo>
                    <a:pt x="30518" y="23511"/>
                    <a:pt x="30655" y="23534"/>
                    <a:pt x="30792" y="23534"/>
                  </a:cubicBezTo>
                  <a:lnTo>
                    <a:pt x="33029" y="23534"/>
                  </a:lnTo>
                  <a:cubicBezTo>
                    <a:pt x="33280" y="23534"/>
                    <a:pt x="33554" y="23534"/>
                    <a:pt x="33828" y="23511"/>
                  </a:cubicBezTo>
                  <a:lnTo>
                    <a:pt x="34170" y="23511"/>
                  </a:lnTo>
                  <a:cubicBezTo>
                    <a:pt x="34536" y="23511"/>
                    <a:pt x="34901" y="23488"/>
                    <a:pt x="35266" y="23465"/>
                  </a:cubicBezTo>
                  <a:cubicBezTo>
                    <a:pt x="35654" y="23442"/>
                    <a:pt x="36019" y="23442"/>
                    <a:pt x="36407" y="23419"/>
                  </a:cubicBezTo>
                  <a:lnTo>
                    <a:pt x="37046" y="23419"/>
                  </a:lnTo>
                  <a:cubicBezTo>
                    <a:pt x="37275" y="23397"/>
                    <a:pt x="37526" y="23397"/>
                    <a:pt x="37777" y="23397"/>
                  </a:cubicBezTo>
                  <a:cubicBezTo>
                    <a:pt x="37982" y="23397"/>
                    <a:pt x="38188" y="23419"/>
                    <a:pt x="38393" y="23419"/>
                  </a:cubicBezTo>
                  <a:lnTo>
                    <a:pt x="39146" y="23419"/>
                  </a:lnTo>
                  <a:cubicBezTo>
                    <a:pt x="39352" y="23442"/>
                    <a:pt x="39534" y="23442"/>
                    <a:pt x="39717" y="23442"/>
                  </a:cubicBezTo>
                  <a:cubicBezTo>
                    <a:pt x="39991" y="23465"/>
                    <a:pt x="40242" y="23488"/>
                    <a:pt x="40493" y="23488"/>
                  </a:cubicBezTo>
                  <a:cubicBezTo>
                    <a:pt x="40676" y="23511"/>
                    <a:pt x="40881" y="23511"/>
                    <a:pt x="41064" y="23534"/>
                  </a:cubicBezTo>
                  <a:cubicBezTo>
                    <a:pt x="41315" y="23556"/>
                    <a:pt x="41566" y="23579"/>
                    <a:pt x="41840" y="23602"/>
                  </a:cubicBezTo>
                  <a:cubicBezTo>
                    <a:pt x="42022" y="23625"/>
                    <a:pt x="42205" y="23625"/>
                    <a:pt x="42387" y="23648"/>
                  </a:cubicBezTo>
                  <a:cubicBezTo>
                    <a:pt x="42661" y="23693"/>
                    <a:pt x="42912" y="23716"/>
                    <a:pt x="43186" y="23739"/>
                  </a:cubicBezTo>
                  <a:cubicBezTo>
                    <a:pt x="43346" y="23762"/>
                    <a:pt x="43529" y="23785"/>
                    <a:pt x="43711" y="23807"/>
                  </a:cubicBezTo>
                  <a:cubicBezTo>
                    <a:pt x="44008" y="23853"/>
                    <a:pt x="44282" y="23899"/>
                    <a:pt x="44579" y="23944"/>
                  </a:cubicBezTo>
                  <a:cubicBezTo>
                    <a:pt x="44716" y="23967"/>
                    <a:pt x="44853" y="23990"/>
                    <a:pt x="45012" y="24013"/>
                  </a:cubicBezTo>
                  <a:cubicBezTo>
                    <a:pt x="45423" y="24081"/>
                    <a:pt x="45857" y="24173"/>
                    <a:pt x="46291" y="24264"/>
                  </a:cubicBezTo>
                  <a:cubicBezTo>
                    <a:pt x="46473" y="24287"/>
                    <a:pt x="46679" y="24332"/>
                    <a:pt x="46884" y="24378"/>
                  </a:cubicBezTo>
                  <a:cubicBezTo>
                    <a:pt x="47135" y="24447"/>
                    <a:pt x="47409" y="24492"/>
                    <a:pt x="47683" y="24561"/>
                  </a:cubicBezTo>
                  <a:cubicBezTo>
                    <a:pt x="47866" y="24606"/>
                    <a:pt x="48048" y="24675"/>
                    <a:pt x="48231" y="24720"/>
                  </a:cubicBezTo>
                  <a:cubicBezTo>
                    <a:pt x="48482" y="24789"/>
                    <a:pt x="48756" y="24835"/>
                    <a:pt x="48984" y="24903"/>
                  </a:cubicBezTo>
                  <a:cubicBezTo>
                    <a:pt x="49121" y="24949"/>
                    <a:pt x="49235" y="24994"/>
                    <a:pt x="49372" y="25017"/>
                  </a:cubicBezTo>
                  <a:cubicBezTo>
                    <a:pt x="49737" y="25131"/>
                    <a:pt x="50102" y="25245"/>
                    <a:pt x="50468" y="25360"/>
                  </a:cubicBezTo>
                  <a:cubicBezTo>
                    <a:pt x="50627" y="25428"/>
                    <a:pt x="50787" y="25474"/>
                    <a:pt x="50947" y="25519"/>
                  </a:cubicBezTo>
                  <a:cubicBezTo>
                    <a:pt x="51267" y="25633"/>
                    <a:pt x="51609" y="25770"/>
                    <a:pt x="51928" y="25885"/>
                  </a:cubicBezTo>
                  <a:cubicBezTo>
                    <a:pt x="52065" y="25930"/>
                    <a:pt x="52202" y="25999"/>
                    <a:pt x="52339" y="26044"/>
                  </a:cubicBezTo>
                  <a:cubicBezTo>
                    <a:pt x="52910" y="26273"/>
                    <a:pt x="53481" y="26524"/>
                    <a:pt x="54028" y="26775"/>
                  </a:cubicBezTo>
                  <a:cubicBezTo>
                    <a:pt x="54143" y="26843"/>
                    <a:pt x="54257" y="26889"/>
                    <a:pt x="54348" y="26935"/>
                  </a:cubicBezTo>
                  <a:cubicBezTo>
                    <a:pt x="54919" y="27208"/>
                    <a:pt x="55489" y="27505"/>
                    <a:pt x="56014" y="27802"/>
                  </a:cubicBezTo>
                  <a:cubicBezTo>
                    <a:pt x="61104" y="30746"/>
                    <a:pt x="63661" y="34581"/>
                    <a:pt x="63684" y="38438"/>
                  </a:cubicBezTo>
                  <a:lnTo>
                    <a:pt x="63684" y="33463"/>
                  </a:lnTo>
                  <a:cubicBezTo>
                    <a:pt x="63661" y="29605"/>
                    <a:pt x="61127" y="25770"/>
                    <a:pt x="56037" y="22826"/>
                  </a:cubicBezTo>
                  <a:cubicBezTo>
                    <a:pt x="55489" y="22529"/>
                    <a:pt x="54941" y="22233"/>
                    <a:pt x="54371" y="21959"/>
                  </a:cubicBezTo>
                  <a:cubicBezTo>
                    <a:pt x="54257" y="21913"/>
                    <a:pt x="54165" y="21844"/>
                    <a:pt x="54051" y="21799"/>
                  </a:cubicBezTo>
                  <a:cubicBezTo>
                    <a:pt x="53503" y="21548"/>
                    <a:pt x="52933" y="21297"/>
                    <a:pt x="52362" y="21068"/>
                  </a:cubicBezTo>
                  <a:cubicBezTo>
                    <a:pt x="52317" y="21046"/>
                    <a:pt x="52271" y="21023"/>
                    <a:pt x="52225" y="21000"/>
                  </a:cubicBezTo>
                  <a:cubicBezTo>
                    <a:pt x="52134" y="20977"/>
                    <a:pt x="52020" y="20931"/>
                    <a:pt x="51928" y="20909"/>
                  </a:cubicBezTo>
                  <a:cubicBezTo>
                    <a:pt x="51609" y="20772"/>
                    <a:pt x="51289" y="20658"/>
                    <a:pt x="50970" y="20543"/>
                  </a:cubicBezTo>
                  <a:cubicBezTo>
                    <a:pt x="50810" y="20498"/>
                    <a:pt x="50650" y="20429"/>
                    <a:pt x="50468" y="20384"/>
                  </a:cubicBezTo>
                  <a:cubicBezTo>
                    <a:pt x="50125" y="20270"/>
                    <a:pt x="49760" y="20155"/>
                    <a:pt x="49395" y="20041"/>
                  </a:cubicBezTo>
                  <a:cubicBezTo>
                    <a:pt x="49281" y="20018"/>
                    <a:pt x="49189" y="19973"/>
                    <a:pt x="49098" y="19950"/>
                  </a:cubicBezTo>
                  <a:cubicBezTo>
                    <a:pt x="49075" y="19950"/>
                    <a:pt x="49030" y="19950"/>
                    <a:pt x="49007" y="19927"/>
                  </a:cubicBezTo>
                  <a:cubicBezTo>
                    <a:pt x="48756" y="19859"/>
                    <a:pt x="48505" y="19790"/>
                    <a:pt x="48254" y="19722"/>
                  </a:cubicBezTo>
                  <a:cubicBezTo>
                    <a:pt x="48071" y="19676"/>
                    <a:pt x="47888" y="19630"/>
                    <a:pt x="47683" y="19585"/>
                  </a:cubicBezTo>
                  <a:cubicBezTo>
                    <a:pt x="47432" y="19516"/>
                    <a:pt x="47158" y="19471"/>
                    <a:pt x="46884" y="19402"/>
                  </a:cubicBezTo>
                  <a:cubicBezTo>
                    <a:pt x="46724" y="19379"/>
                    <a:pt x="46565" y="19334"/>
                    <a:pt x="46405" y="19288"/>
                  </a:cubicBezTo>
                  <a:cubicBezTo>
                    <a:pt x="46359" y="19288"/>
                    <a:pt x="46336" y="19288"/>
                    <a:pt x="46291" y="19265"/>
                  </a:cubicBezTo>
                  <a:cubicBezTo>
                    <a:pt x="45880" y="19197"/>
                    <a:pt x="45446" y="19105"/>
                    <a:pt x="45012" y="19037"/>
                  </a:cubicBezTo>
                  <a:cubicBezTo>
                    <a:pt x="44875" y="19014"/>
                    <a:pt x="44739" y="18991"/>
                    <a:pt x="44579" y="18969"/>
                  </a:cubicBezTo>
                  <a:cubicBezTo>
                    <a:pt x="44350" y="18923"/>
                    <a:pt x="44099" y="18877"/>
                    <a:pt x="43848" y="18854"/>
                  </a:cubicBezTo>
                  <a:cubicBezTo>
                    <a:pt x="43803" y="18854"/>
                    <a:pt x="43757" y="18832"/>
                    <a:pt x="43711" y="18832"/>
                  </a:cubicBezTo>
                  <a:cubicBezTo>
                    <a:pt x="43552" y="18809"/>
                    <a:pt x="43369" y="18786"/>
                    <a:pt x="43186" y="18763"/>
                  </a:cubicBezTo>
                  <a:cubicBezTo>
                    <a:pt x="42935" y="18740"/>
                    <a:pt x="42661" y="18695"/>
                    <a:pt x="42410" y="18672"/>
                  </a:cubicBezTo>
                  <a:cubicBezTo>
                    <a:pt x="42228" y="18649"/>
                    <a:pt x="42022" y="18649"/>
                    <a:pt x="41840" y="18626"/>
                  </a:cubicBezTo>
                  <a:cubicBezTo>
                    <a:pt x="41680" y="18603"/>
                    <a:pt x="41520" y="18580"/>
                    <a:pt x="41338" y="18580"/>
                  </a:cubicBezTo>
                  <a:cubicBezTo>
                    <a:pt x="41246" y="18558"/>
                    <a:pt x="41155" y="18558"/>
                    <a:pt x="41086" y="18558"/>
                  </a:cubicBezTo>
                  <a:cubicBezTo>
                    <a:pt x="40881" y="18535"/>
                    <a:pt x="40698" y="18535"/>
                    <a:pt x="40493" y="18512"/>
                  </a:cubicBezTo>
                  <a:cubicBezTo>
                    <a:pt x="40242" y="18489"/>
                    <a:pt x="39991" y="18489"/>
                    <a:pt x="39740" y="18466"/>
                  </a:cubicBezTo>
                  <a:cubicBezTo>
                    <a:pt x="39557" y="18466"/>
                    <a:pt x="39352" y="18466"/>
                    <a:pt x="39169" y="18444"/>
                  </a:cubicBezTo>
                  <a:lnTo>
                    <a:pt x="38804" y="18444"/>
                  </a:lnTo>
                  <a:cubicBezTo>
                    <a:pt x="38735" y="18432"/>
                    <a:pt x="38673" y="18432"/>
                    <a:pt x="38610" y="18432"/>
                  </a:cubicBezTo>
                  <a:cubicBezTo>
                    <a:pt x="38547" y="18432"/>
                    <a:pt x="38484" y="18432"/>
                    <a:pt x="38416" y="18421"/>
                  </a:cubicBezTo>
                  <a:lnTo>
                    <a:pt x="37046" y="18421"/>
                  </a:lnTo>
                  <a:cubicBezTo>
                    <a:pt x="36841" y="18444"/>
                    <a:pt x="36636" y="18444"/>
                    <a:pt x="36430" y="18444"/>
                  </a:cubicBezTo>
                  <a:lnTo>
                    <a:pt x="36156" y="18444"/>
                  </a:lnTo>
                  <a:cubicBezTo>
                    <a:pt x="35859" y="18466"/>
                    <a:pt x="35563" y="18466"/>
                    <a:pt x="35289" y="18489"/>
                  </a:cubicBezTo>
                  <a:cubicBezTo>
                    <a:pt x="34809" y="18512"/>
                    <a:pt x="34330" y="18535"/>
                    <a:pt x="33851" y="18535"/>
                  </a:cubicBezTo>
                  <a:cubicBezTo>
                    <a:pt x="33577" y="18558"/>
                    <a:pt x="33303" y="18558"/>
                    <a:pt x="33029" y="18558"/>
                  </a:cubicBezTo>
                  <a:lnTo>
                    <a:pt x="31317" y="18558"/>
                  </a:lnTo>
                  <a:cubicBezTo>
                    <a:pt x="30998" y="18558"/>
                    <a:pt x="30701" y="18535"/>
                    <a:pt x="30381" y="18535"/>
                  </a:cubicBezTo>
                  <a:cubicBezTo>
                    <a:pt x="30153" y="18535"/>
                    <a:pt x="29902" y="18512"/>
                    <a:pt x="29651" y="18512"/>
                  </a:cubicBezTo>
                  <a:cubicBezTo>
                    <a:pt x="29331" y="18489"/>
                    <a:pt x="29035" y="18466"/>
                    <a:pt x="28715" y="18444"/>
                  </a:cubicBezTo>
                  <a:cubicBezTo>
                    <a:pt x="28464" y="18444"/>
                    <a:pt x="28236" y="18421"/>
                    <a:pt x="27985" y="18398"/>
                  </a:cubicBezTo>
                  <a:cubicBezTo>
                    <a:pt x="27665" y="18375"/>
                    <a:pt x="27346" y="18352"/>
                    <a:pt x="27049" y="18329"/>
                  </a:cubicBezTo>
                  <a:cubicBezTo>
                    <a:pt x="26798" y="18307"/>
                    <a:pt x="26570" y="18284"/>
                    <a:pt x="26341" y="18261"/>
                  </a:cubicBezTo>
                  <a:cubicBezTo>
                    <a:pt x="26022" y="18215"/>
                    <a:pt x="25702" y="18170"/>
                    <a:pt x="25383" y="18147"/>
                  </a:cubicBezTo>
                  <a:cubicBezTo>
                    <a:pt x="25154" y="18101"/>
                    <a:pt x="24926" y="18078"/>
                    <a:pt x="24721" y="18056"/>
                  </a:cubicBezTo>
                  <a:cubicBezTo>
                    <a:pt x="24356" y="18010"/>
                    <a:pt x="23990" y="17941"/>
                    <a:pt x="23648" y="17896"/>
                  </a:cubicBezTo>
                  <a:cubicBezTo>
                    <a:pt x="23465" y="17873"/>
                    <a:pt x="23306" y="17850"/>
                    <a:pt x="23123" y="17804"/>
                  </a:cubicBezTo>
                  <a:cubicBezTo>
                    <a:pt x="22598" y="17713"/>
                    <a:pt x="22073" y="17622"/>
                    <a:pt x="21548" y="17531"/>
                  </a:cubicBezTo>
                  <a:cubicBezTo>
                    <a:pt x="21274" y="17462"/>
                    <a:pt x="21023" y="17394"/>
                    <a:pt x="20749" y="17348"/>
                  </a:cubicBezTo>
                  <a:cubicBezTo>
                    <a:pt x="20430" y="17279"/>
                    <a:pt x="20110" y="17211"/>
                    <a:pt x="19790" y="17120"/>
                  </a:cubicBezTo>
                  <a:cubicBezTo>
                    <a:pt x="19562" y="17074"/>
                    <a:pt x="19311" y="17006"/>
                    <a:pt x="19060" y="16937"/>
                  </a:cubicBezTo>
                  <a:cubicBezTo>
                    <a:pt x="18763" y="16869"/>
                    <a:pt x="18467" y="16777"/>
                    <a:pt x="18147" y="16709"/>
                  </a:cubicBezTo>
                  <a:cubicBezTo>
                    <a:pt x="17987" y="16640"/>
                    <a:pt x="17805" y="16595"/>
                    <a:pt x="17645" y="16549"/>
                  </a:cubicBezTo>
                  <a:cubicBezTo>
                    <a:pt x="17211" y="16412"/>
                    <a:pt x="16755" y="16275"/>
                    <a:pt x="16321" y="16138"/>
                  </a:cubicBezTo>
                  <a:cubicBezTo>
                    <a:pt x="16116" y="16070"/>
                    <a:pt x="15933" y="16001"/>
                    <a:pt x="15728" y="15933"/>
                  </a:cubicBezTo>
                  <a:cubicBezTo>
                    <a:pt x="15317" y="15796"/>
                    <a:pt x="14906" y="15636"/>
                    <a:pt x="14518" y="15499"/>
                  </a:cubicBezTo>
                  <a:cubicBezTo>
                    <a:pt x="14312" y="15408"/>
                    <a:pt x="14084" y="15339"/>
                    <a:pt x="13879" y="15248"/>
                  </a:cubicBezTo>
                  <a:cubicBezTo>
                    <a:pt x="13719" y="15180"/>
                    <a:pt x="13559" y="15111"/>
                    <a:pt x="13399" y="15043"/>
                  </a:cubicBezTo>
                  <a:cubicBezTo>
                    <a:pt x="13103" y="14928"/>
                    <a:pt x="12806" y="14791"/>
                    <a:pt x="12509" y="14677"/>
                  </a:cubicBezTo>
                  <a:cubicBezTo>
                    <a:pt x="12349" y="14586"/>
                    <a:pt x="12190" y="14518"/>
                    <a:pt x="12030" y="14449"/>
                  </a:cubicBezTo>
                  <a:cubicBezTo>
                    <a:pt x="11733" y="14312"/>
                    <a:pt x="11436" y="14152"/>
                    <a:pt x="11140" y="14015"/>
                  </a:cubicBezTo>
                  <a:cubicBezTo>
                    <a:pt x="11003" y="13947"/>
                    <a:pt x="10866" y="13878"/>
                    <a:pt x="10729" y="13810"/>
                  </a:cubicBezTo>
                  <a:cubicBezTo>
                    <a:pt x="10295" y="13582"/>
                    <a:pt x="9884" y="13353"/>
                    <a:pt x="9473" y="13125"/>
                  </a:cubicBezTo>
                  <a:cubicBezTo>
                    <a:pt x="3196" y="9496"/>
                    <a:pt x="47" y="4748"/>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4" name="Google Shape;6154;p47"/>
            <p:cNvSpPr/>
            <p:nvPr/>
          </p:nvSpPr>
          <p:spPr>
            <a:xfrm>
              <a:off x="6581463" y="2207375"/>
              <a:ext cx="214600" cy="421725"/>
            </a:xfrm>
            <a:custGeom>
              <a:avLst/>
              <a:gdLst/>
              <a:ahLst/>
              <a:cxnLst/>
              <a:rect l="l" t="t" r="r" b="b"/>
              <a:pathLst>
                <a:path w="8584" h="16869" extrusionOk="0">
                  <a:moveTo>
                    <a:pt x="24" y="1"/>
                  </a:moveTo>
                  <a:lnTo>
                    <a:pt x="1" y="4977"/>
                  </a:lnTo>
                  <a:cubicBezTo>
                    <a:pt x="1" y="5433"/>
                    <a:pt x="320" y="5890"/>
                    <a:pt x="914" y="6232"/>
                  </a:cubicBezTo>
                  <a:cubicBezTo>
                    <a:pt x="6004" y="9177"/>
                    <a:pt x="8560" y="13011"/>
                    <a:pt x="8583" y="16869"/>
                  </a:cubicBezTo>
                  <a:lnTo>
                    <a:pt x="8583" y="11893"/>
                  </a:lnTo>
                  <a:cubicBezTo>
                    <a:pt x="8560" y="8035"/>
                    <a:pt x="6027" y="4201"/>
                    <a:pt x="937" y="1256"/>
                  </a:cubicBezTo>
                  <a:cubicBezTo>
                    <a:pt x="320" y="891"/>
                    <a:pt x="24" y="45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5" name="Google Shape;6155;p47"/>
            <p:cNvSpPr/>
            <p:nvPr/>
          </p:nvSpPr>
          <p:spPr>
            <a:xfrm>
              <a:off x="2752538" y="2801975"/>
              <a:ext cx="1298200" cy="502750"/>
            </a:xfrm>
            <a:custGeom>
              <a:avLst/>
              <a:gdLst/>
              <a:ahLst/>
              <a:cxnLst/>
              <a:rect l="l" t="t" r="r" b="b"/>
              <a:pathLst>
                <a:path w="51928" h="20110" extrusionOk="0">
                  <a:moveTo>
                    <a:pt x="25884" y="1"/>
                  </a:moveTo>
                  <a:cubicBezTo>
                    <a:pt x="25405" y="1"/>
                    <a:pt x="24948" y="1"/>
                    <a:pt x="24469" y="24"/>
                  </a:cubicBezTo>
                  <a:lnTo>
                    <a:pt x="24355" y="24"/>
                  </a:lnTo>
                  <a:cubicBezTo>
                    <a:pt x="24241" y="24"/>
                    <a:pt x="24126" y="24"/>
                    <a:pt x="23989" y="47"/>
                  </a:cubicBezTo>
                  <a:cubicBezTo>
                    <a:pt x="23716" y="47"/>
                    <a:pt x="23419" y="69"/>
                    <a:pt x="23122" y="92"/>
                  </a:cubicBezTo>
                  <a:cubicBezTo>
                    <a:pt x="22940" y="92"/>
                    <a:pt x="22780" y="115"/>
                    <a:pt x="22597" y="115"/>
                  </a:cubicBezTo>
                  <a:cubicBezTo>
                    <a:pt x="22323" y="138"/>
                    <a:pt x="22027" y="161"/>
                    <a:pt x="21753" y="183"/>
                  </a:cubicBezTo>
                  <a:cubicBezTo>
                    <a:pt x="21661" y="206"/>
                    <a:pt x="21570" y="206"/>
                    <a:pt x="21456" y="206"/>
                  </a:cubicBezTo>
                  <a:cubicBezTo>
                    <a:pt x="21387" y="229"/>
                    <a:pt x="21342" y="229"/>
                    <a:pt x="21273" y="229"/>
                  </a:cubicBezTo>
                  <a:cubicBezTo>
                    <a:pt x="20817" y="275"/>
                    <a:pt x="20383" y="343"/>
                    <a:pt x="19972" y="389"/>
                  </a:cubicBezTo>
                  <a:cubicBezTo>
                    <a:pt x="19904" y="389"/>
                    <a:pt x="19835" y="412"/>
                    <a:pt x="19767" y="412"/>
                  </a:cubicBezTo>
                  <a:cubicBezTo>
                    <a:pt x="19265" y="480"/>
                    <a:pt x="18762" y="572"/>
                    <a:pt x="18283" y="640"/>
                  </a:cubicBezTo>
                  <a:cubicBezTo>
                    <a:pt x="18238" y="663"/>
                    <a:pt x="18192" y="663"/>
                    <a:pt x="18146" y="663"/>
                  </a:cubicBezTo>
                  <a:cubicBezTo>
                    <a:pt x="18009" y="686"/>
                    <a:pt x="17872" y="731"/>
                    <a:pt x="17758" y="754"/>
                  </a:cubicBezTo>
                  <a:cubicBezTo>
                    <a:pt x="17530" y="800"/>
                    <a:pt x="17324" y="823"/>
                    <a:pt x="17096" y="868"/>
                  </a:cubicBezTo>
                  <a:cubicBezTo>
                    <a:pt x="16914" y="914"/>
                    <a:pt x="16731" y="960"/>
                    <a:pt x="16548" y="1005"/>
                  </a:cubicBezTo>
                  <a:cubicBezTo>
                    <a:pt x="16320" y="1051"/>
                    <a:pt x="16115" y="1096"/>
                    <a:pt x="15909" y="1142"/>
                  </a:cubicBezTo>
                  <a:cubicBezTo>
                    <a:pt x="15727" y="1188"/>
                    <a:pt x="15544" y="1233"/>
                    <a:pt x="15362" y="1279"/>
                  </a:cubicBezTo>
                  <a:cubicBezTo>
                    <a:pt x="15156" y="1348"/>
                    <a:pt x="14928" y="1393"/>
                    <a:pt x="14722" y="1439"/>
                  </a:cubicBezTo>
                  <a:cubicBezTo>
                    <a:pt x="14540" y="1507"/>
                    <a:pt x="14357" y="1553"/>
                    <a:pt x="14175" y="1599"/>
                  </a:cubicBezTo>
                  <a:cubicBezTo>
                    <a:pt x="13992" y="1667"/>
                    <a:pt x="13787" y="1736"/>
                    <a:pt x="13581" y="1781"/>
                  </a:cubicBezTo>
                  <a:cubicBezTo>
                    <a:pt x="13513" y="1804"/>
                    <a:pt x="13421" y="1827"/>
                    <a:pt x="13353" y="1850"/>
                  </a:cubicBezTo>
                  <a:cubicBezTo>
                    <a:pt x="13284" y="1873"/>
                    <a:pt x="13216" y="1918"/>
                    <a:pt x="13125" y="1941"/>
                  </a:cubicBezTo>
                  <a:cubicBezTo>
                    <a:pt x="12759" y="2055"/>
                    <a:pt x="12394" y="2192"/>
                    <a:pt x="12029" y="2306"/>
                  </a:cubicBezTo>
                  <a:cubicBezTo>
                    <a:pt x="11938" y="2352"/>
                    <a:pt x="11824" y="2398"/>
                    <a:pt x="11732" y="2420"/>
                  </a:cubicBezTo>
                  <a:cubicBezTo>
                    <a:pt x="11299" y="2603"/>
                    <a:pt x="10842" y="2763"/>
                    <a:pt x="10431" y="2968"/>
                  </a:cubicBezTo>
                  <a:cubicBezTo>
                    <a:pt x="10317" y="2991"/>
                    <a:pt x="10226" y="3037"/>
                    <a:pt x="10135" y="3082"/>
                  </a:cubicBezTo>
                  <a:cubicBezTo>
                    <a:pt x="9792" y="3242"/>
                    <a:pt x="9450" y="3402"/>
                    <a:pt x="9107" y="3562"/>
                  </a:cubicBezTo>
                  <a:cubicBezTo>
                    <a:pt x="8993" y="3630"/>
                    <a:pt x="8879" y="3676"/>
                    <a:pt x="8765" y="3744"/>
                  </a:cubicBezTo>
                  <a:cubicBezTo>
                    <a:pt x="8354" y="3950"/>
                    <a:pt x="7943" y="4178"/>
                    <a:pt x="7555" y="4406"/>
                  </a:cubicBezTo>
                  <a:cubicBezTo>
                    <a:pt x="7418" y="4475"/>
                    <a:pt x="7304" y="4543"/>
                    <a:pt x="7190" y="4612"/>
                  </a:cubicBezTo>
                  <a:cubicBezTo>
                    <a:pt x="7099" y="4657"/>
                    <a:pt x="7007" y="4726"/>
                    <a:pt x="6916" y="4794"/>
                  </a:cubicBezTo>
                  <a:cubicBezTo>
                    <a:pt x="6756" y="4885"/>
                    <a:pt x="6597" y="4977"/>
                    <a:pt x="6460" y="5068"/>
                  </a:cubicBezTo>
                  <a:cubicBezTo>
                    <a:pt x="6323" y="5159"/>
                    <a:pt x="6163" y="5274"/>
                    <a:pt x="6026" y="5365"/>
                  </a:cubicBezTo>
                  <a:cubicBezTo>
                    <a:pt x="5889" y="5456"/>
                    <a:pt x="5752" y="5570"/>
                    <a:pt x="5615" y="5662"/>
                  </a:cubicBezTo>
                  <a:cubicBezTo>
                    <a:pt x="5478" y="5753"/>
                    <a:pt x="5341" y="5867"/>
                    <a:pt x="5204" y="5958"/>
                  </a:cubicBezTo>
                  <a:cubicBezTo>
                    <a:pt x="5067" y="6072"/>
                    <a:pt x="4953" y="6164"/>
                    <a:pt x="4816" y="6278"/>
                  </a:cubicBezTo>
                  <a:cubicBezTo>
                    <a:pt x="4679" y="6369"/>
                    <a:pt x="4565" y="6483"/>
                    <a:pt x="4451" y="6575"/>
                  </a:cubicBezTo>
                  <a:cubicBezTo>
                    <a:pt x="4314" y="6689"/>
                    <a:pt x="4200" y="6780"/>
                    <a:pt x="4086" y="6894"/>
                  </a:cubicBezTo>
                  <a:cubicBezTo>
                    <a:pt x="4040" y="6940"/>
                    <a:pt x="3972" y="6985"/>
                    <a:pt x="3926" y="7031"/>
                  </a:cubicBezTo>
                  <a:cubicBezTo>
                    <a:pt x="3880" y="7077"/>
                    <a:pt x="3835" y="7122"/>
                    <a:pt x="3789" y="7168"/>
                  </a:cubicBezTo>
                  <a:cubicBezTo>
                    <a:pt x="3606" y="7351"/>
                    <a:pt x="3401" y="7556"/>
                    <a:pt x="3218" y="7739"/>
                  </a:cubicBezTo>
                  <a:cubicBezTo>
                    <a:pt x="3150" y="7807"/>
                    <a:pt x="3082" y="7876"/>
                    <a:pt x="3013" y="7944"/>
                  </a:cubicBezTo>
                  <a:cubicBezTo>
                    <a:pt x="2785" y="8195"/>
                    <a:pt x="2557" y="8469"/>
                    <a:pt x="2351" y="8743"/>
                  </a:cubicBezTo>
                  <a:cubicBezTo>
                    <a:pt x="2351" y="8743"/>
                    <a:pt x="2328" y="8743"/>
                    <a:pt x="2328" y="8766"/>
                  </a:cubicBezTo>
                  <a:cubicBezTo>
                    <a:pt x="2283" y="8811"/>
                    <a:pt x="2237" y="8880"/>
                    <a:pt x="2191" y="8926"/>
                  </a:cubicBezTo>
                  <a:cubicBezTo>
                    <a:pt x="2077" y="9108"/>
                    <a:pt x="1940" y="9291"/>
                    <a:pt x="1826" y="9451"/>
                  </a:cubicBezTo>
                  <a:cubicBezTo>
                    <a:pt x="1758" y="9542"/>
                    <a:pt x="1712" y="9633"/>
                    <a:pt x="1644" y="9724"/>
                  </a:cubicBezTo>
                  <a:cubicBezTo>
                    <a:pt x="1552" y="9884"/>
                    <a:pt x="1438" y="10044"/>
                    <a:pt x="1370" y="10181"/>
                  </a:cubicBezTo>
                  <a:cubicBezTo>
                    <a:pt x="1347" y="10227"/>
                    <a:pt x="1301" y="10272"/>
                    <a:pt x="1301" y="10295"/>
                  </a:cubicBezTo>
                  <a:cubicBezTo>
                    <a:pt x="1255" y="10364"/>
                    <a:pt x="1210" y="10432"/>
                    <a:pt x="1187" y="10500"/>
                  </a:cubicBezTo>
                  <a:cubicBezTo>
                    <a:pt x="1119" y="10637"/>
                    <a:pt x="1050" y="10774"/>
                    <a:pt x="982" y="10889"/>
                  </a:cubicBezTo>
                  <a:cubicBezTo>
                    <a:pt x="936" y="11003"/>
                    <a:pt x="890" y="11117"/>
                    <a:pt x="822" y="11231"/>
                  </a:cubicBezTo>
                  <a:cubicBezTo>
                    <a:pt x="776" y="11368"/>
                    <a:pt x="708" y="11482"/>
                    <a:pt x="662" y="11619"/>
                  </a:cubicBezTo>
                  <a:cubicBezTo>
                    <a:pt x="639" y="11665"/>
                    <a:pt x="616" y="11710"/>
                    <a:pt x="594" y="11779"/>
                  </a:cubicBezTo>
                  <a:cubicBezTo>
                    <a:pt x="571" y="11824"/>
                    <a:pt x="571" y="11893"/>
                    <a:pt x="548" y="11961"/>
                  </a:cubicBezTo>
                  <a:cubicBezTo>
                    <a:pt x="502" y="12075"/>
                    <a:pt x="457" y="12212"/>
                    <a:pt x="411" y="12327"/>
                  </a:cubicBezTo>
                  <a:cubicBezTo>
                    <a:pt x="388" y="12441"/>
                    <a:pt x="342" y="12555"/>
                    <a:pt x="320" y="12692"/>
                  </a:cubicBezTo>
                  <a:cubicBezTo>
                    <a:pt x="274" y="12806"/>
                    <a:pt x="251" y="12943"/>
                    <a:pt x="228" y="13057"/>
                  </a:cubicBezTo>
                  <a:cubicBezTo>
                    <a:pt x="206" y="13125"/>
                    <a:pt x="183" y="13171"/>
                    <a:pt x="183" y="13240"/>
                  </a:cubicBezTo>
                  <a:cubicBezTo>
                    <a:pt x="160" y="13285"/>
                    <a:pt x="160" y="13354"/>
                    <a:pt x="160" y="13399"/>
                  </a:cubicBezTo>
                  <a:cubicBezTo>
                    <a:pt x="137" y="13536"/>
                    <a:pt x="114" y="13673"/>
                    <a:pt x="91" y="13787"/>
                  </a:cubicBezTo>
                  <a:cubicBezTo>
                    <a:pt x="69" y="13901"/>
                    <a:pt x="69" y="14016"/>
                    <a:pt x="46" y="14153"/>
                  </a:cubicBezTo>
                  <a:cubicBezTo>
                    <a:pt x="46" y="14267"/>
                    <a:pt x="23" y="14404"/>
                    <a:pt x="23" y="14541"/>
                  </a:cubicBezTo>
                  <a:cubicBezTo>
                    <a:pt x="23" y="14609"/>
                    <a:pt x="0" y="14655"/>
                    <a:pt x="0" y="14723"/>
                  </a:cubicBezTo>
                  <a:cubicBezTo>
                    <a:pt x="0" y="14837"/>
                    <a:pt x="0" y="14929"/>
                    <a:pt x="0" y="15043"/>
                  </a:cubicBezTo>
                  <a:lnTo>
                    <a:pt x="0" y="19516"/>
                  </a:lnTo>
                  <a:cubicBezTo>
                    <a:pt x="23" y="19380"/>
                    <a:pt x="23" y="19243"/>
                    <a:pt x="46" y="19128"/>
                  </a:cubicBezTo>
                  <a:cubicBezTo>
                    <a:pt x="46" y="19014"/>
                    <a:pt x="69" y="18900"/>
                    <a:pt x="69" y="18786"/>
                  </a:cubicBezTo>
                  <a:cubicBezTo>
                    <a:pt x="91" y="18649"/>
                    <a:pt x="114" y="18512"/>
                    <a:pt x="137" y="18398"/>
                  </a:cubicBezTo>
                  <a:cubicBezTo>
                    <a:pt x="160" y="18261"/>
                    <a:pt x="183" y="18147"/>
                    <a:pt x="206" y="18033"/>
                  </a:cubicBezTo>
                  <a:cubicBezTo>
                    <a:pt x="228" y="17919"/>
                    <a:pt x="274" y="17782"/>
                    <a:pt x="297" y="17668"/>
                  </a:cubicBezTo>
                  <a:cubicBezTo>
                    <a:pt x="342" y="17553"/>
                    <a:pt x="365" y="17439"/>
                    <a:pt x="411" y="17325"/>
                  </a:cubicBezTo>
                  <a:cubicBezTo>
                    <a:pt x="434" y="17188"/>
                    <a:pt x="479" y="17074"/>
                    <a:pt x="525" y="16937"/>
                  </a:cubicBezTo>
                  <a:cubicBezTo>
                    <a:pt x="571" y="16823"/>
                    <a:pt x="616" y="16709"/>
                    <a:pt x="662" y="16595"/>
                  </a:cubicBezTo>
                  <a:cubicBezTo>
                    <a:pt x="708" y="16481"/>
                    <a:pt x="753" y="16344"/>
                    <a:pt x="822" y="16207"/>
                  </a:cubicBezTo>
                  <a:cubicBezTo>
                    <a:pt x="867" y="16093"/>
                    <a:pt x="913" y="15979"/>
                    <a:pt x="959" y="15887"/>
                  </a:cubicBezTo>
                  <a:cubicBezTo>
                    <a:pt x="1027" y="15750"/>
                    <a:pt x="1096" y="15613"/>
                    <a:pt x="1164" y="15499"/>
                  </a:cubicBezTo>
                  <a:cubicBezTo>
                    <a:pt x="1233" y="15385"/>
                    <a:pt x="1278" y="15271"/>
                    <a:pt x="1347" y="15180"/>
                  </a:cubicBezTo>
                  <a:cubicBezTo>
                    <a:pt x="1438" y="15020"/>
                    <a:pt x="1529" y="14860"/>
                    <a:pt x="1621" y="14700"/>
                  </a:cubicBezTo>
                  <a:cubicBezTo>
                    <a:pt x="1689" y="14609"/>
                    <a:pt x="1735" y="14518"/>
                    <a:pt x="1803" y="14426"/>
                  </a:cubicBezTo>
                  <a:cubicBezTo>
                    <a:pt x="1917" y="14267"/>
                    <a:pt x="2054" y="14084"/>
                    <a:pt x="2191" y="13924"/>
                  </a:cubicBezTo>
                  <a:cubicBezTo>
                    <a:pt x="2237" y="13856"/>
                    <a:pt x="2283" y="13787"/>
                    <a:pt x="2328" y="13719"/>
                  </a:cubicBezTo>
                  <a:cubicBezTo>
                    <a:pt x="2534" y="13445"/>
                    <a:pt x="2762" y="13194"/>
                    <a:pt x="3013" y="12920"/>
                  </a:cubicBezTo>
                  <a:cubicBezTo>
                    <a:pt x="3082" y="12851"/>
                    <a:pt x="3150" y="12783"/>
                    <a:pt x="3196" y="12715"/>
                  </a:cubicBezTo>
                  <a:cubicBezTo>
                    <a:pt x="3401" y="12532"/>
                    <a:pt x="3584" y="12327"/>
                    <a:pt x="3789" y="12144"/>
                  </a:cubicBezTo>
                  <a:cubicBezTo>
                    <a:pt x="3880" y="12053"/>
                    <a:pt x="3972" y="11961"/>
                    <a:pt x="4063" y="11870"/>
                  </a:cubicBezTo>
                  <a:cubicBezTo>
                    <a:pt x="4177" y="11779"/>
                    <a:pt x="4314" y="11665"/>
                    <a:pt x="4428" y="11550"/>
                  </a:cubicBezTo>
                  <a:cubicBezTo>
                    <a:pt x="4565" y="11459"/>
                    <a:pt x="4679" y="11345"/>
                    <a:pt x="4793" y="11254"/>
                  </a:cubicBezTo>
                  <a:cubicBezTo>
                    <a:pt x="4930" y="11140"/>
                    <a:pt x="5067" y="11048"/>
                    <a:pt x="5204" y="10934"/>
                  </a:cubicBezTo>
                  <a:cubicBezTo>
                    <a:pt x="5318" y="10843"/>
                    <a:pt x="5455" y="10752"/>
                    <a:pt x="5592" y="10637"/>
                  </a:cubicBezTo>
                  <a:cubicBezTo>
                    <a:pt x="5729" y="10546"/>
                    <a:pt x="5866" y="10455"/>
                    <a:pt x="6026" y="10341"/>
                  </a:cubicBezTo>
                  <a:cubicBezTo>
                    <a:pt x="6163" y="10249"/>
                    <a:pt x="6300" y="10158"/>
                    <a:pt x="6437" y="10067"/>
                  </a:cubicBezTo>
                  <a:cubicBezTo>
                    <a:pt x="6597" y="9953"/>
                    <a:pt x="6756" y="9861"/>
                    <a:pt x="6893" y="9770"/>
                  </a:cubicBezTo>
                  <a:cubicBezTo>
                    <a:pt x="7122" y="9633"/>
                    <a:pt x="7327" y="9496"/>
                    <a:pt x="7532" y="9382"/>
                  </a:cubicBezTo>
                  <a:cubicBezTo>
                    <a:pt x="7920" y="9154"/>
                    <a:pt x="8331" y="8926"/>
                    <a:pt x="8742" y="8720"/>
                  </a:cubicBezTo>
                  <a:cubicBezTo>
                    <a:pt x="8856" y="8652"/>
                    <a:pt x="8993" y="8606"/>
                    <a:pt x="9107" y="8538"/>
                  </a:cubicBezTo>
                  <a:cubicBezTo>
                    <a:pt x="9427" y="8378"/>
                    <a:pt x="9769" y="8218"/>
                    <a:pt x="10112" y="8081"/>
                  </a:cubicBezTo>
                  <a:cubicBezTo>
                    <a:pt x="10203" y="8035"/>
                    <a:pt x="10317" y="7990"/>
                    <a:pt x="10408" y="7944"/>
                  </a:cubicBezTo>
                  <a:cubicBezTo>
                    <a:pt x="10842" y="7761"/>
                    <a:pt x="11276" y="7579"/>
                    <a:pt x="11709" y="7396"/>
                  </a:cubicBezTo>
                  <a:cubicBezTo>
                    <a:pt x="11824" y="7373"/>
                    <a:pt x="11915" y="7328"/>
                    <a:pt x="12006" y="7305"/>
                  </a:cubicBezTo>
                  <a:cubicBezTo>
                    <a:pt x="12371" y="7168"/>
                    <a:pt x="12737" y="7031"/>
                    <a:pt x="13125" y="6917"/>
                  </a:cubicBezTo>
                  <a:cubicBezTo>
                    <a:pt x="13262" y="6871"/>
                    <a:pt x="13421" y="6826"/>
                    <a:pt x="13558" y="6780"/>
                  </a:cubicBezTo>
                  <a:cubicBezTo>
                    <a:pt x="13764" y="6711"/>
                    <a:pt x="13969" y="6643"/>
                    <a:pt x="14175" y="6597"/>
                  </a:cubicBezTo>
                  <a:cubicBezTo>
                    <a:pt x="14357" y="6529"/>
                    <a:pt x="14540" y="6483"/>
                    <a:pt x="14722" y="6438"/>
                  </a:cubicBezTo>
                  <a:cubicBezTo>
                    <a:pt x="14928" y="6369"/>
                    <a:pt x="15133" y="6323"/>
                    <a:pt x="15339" y="6278"/>
                  </a:cubicBezTo>
                  <a:cubicBezTo>
                    <a:pt x="15521" y="6209"/>
                    <a:pt x="15704" y="6164"/>
                    <a:pt x="15887" y="6118"/>
                  </a:cubicBezTo>
                  <a:cubicBezTo>
                    <a:pt x="16115" y="6072"/>
                    <a:pt x="16320" y="6027"/>
                    <a:pt x="16526" y="5981"/>
                  </a:cubicBezTo>
                  <a:cubicBezTo>
                    <a:pt x="16708" y="5935"/>
                    <a:pt x="16891" y="5890"/>
                    <a:pt x="17096" y="5867"/>
                  </a:cubicBezTo>
                  <a:cubicBezTo>
                    <a:pt x="17302" y="5821"/>
                    <a:pt x="17530" y="5776"/>
                    <a:pt x="17735" y="5730"/>
                  </a:cubicBezTo>
                  <a:cubicBezTo>
                    <a:pt x="17918" y="5707"/>
                    <a:pt x="18101" y="5662"/>
                    <a:pt x="18283" y="5639"/>
                  </a:cubicBezTo>
                  <a:cubicBezTo>
                    <a:pt x="18762" y="5547"/>
                    <a:pt x="19242" y="5456"/>
                    <a:pt x="19744" y="5388"/>
                  </a:cubicBezTo>
                  <a:cubicBezTo>
                    <a:pt x="19812" y="5388"/>
                    <a:pt x="19881" y="5388"/>
                    <a:pt x="19949" y="5365"/>
                  </a:cubicBezTo>
                  <a:cubicBezTo>
                    <a:pt x="20383" y="5319"/>
                    <a:pt x="20817" y="5251"/>
                    <a:pt x="21250" y="5228"/>
                  </a:cubicBezTo>
                  <a:cubicBezTo>
                    <a:pt x="21410" y="5205"/>
                    <a:pt x="21570" y="5182"/>
                    <a:pt x="21753" y="5159"/>
                  </a:cubicBezTo>
                  <a:cubicBezTo>
                    <a:pt x="22027" y="5137"/>
                    <a:pt x="22300" y="5114"/>
                    <a:pt x="22574" y="5091"/>
                  </a:cubicBezTo>
                  <a:cubicBezTo>
                    <a:pt x="22757" y="5091"/>
                    <a:pt x="22940" y="5068"/>
                    <a:pt x="23099" y="5068"/>
                  </a:cubicBezTo>
                  <a:cubicBezTo>
                    <a:pt x="23396" y="5045"/>
                    <a:pt x="23693" y="5022"/>
                    <a:pt x="23989" y="5022"/>
                  </a:cubicBezTo>
                  <a:cubicBezTo>
                    <a:pt x="24149" y="5022"/>
                    <a:pt x="24309" y="5000"/>
                    <a:pt x="24469" y="5000"/>
                  </a:cubicBezTo>
                  <a:cubicBezTo>
                    <a:pt x="24925" y="4977"/>
                    <a:pt x="25405" y="4977"/>
                    <a:pt x="25861" y="4977"/>
                  </a:cubicBezTo>
                  <a:cubicBezTo>
                    <a:pt x="26272" y="4977"/>
                    <a:pt x="26660" y="4977"/>
                    <a:pt x="27048" y="5000"/>
                  </a:cubicBezTo>
                  <a:cubicBezTo>
                    <a:pt x="27322" y="5000"/>
                    <a:pt x="27573" y="5000"/>
                    <a:pt x="27824" y="5022"/>
                  </a:cubicBezTo>
                  <a:cubicBezTo>
                    <a:pt x="27984" y="5022"/>
                    <a:pt x="28144" y="5022"/>
                    <a:pt x="28326" y="5045"/>
                  </a:cubicBezTo>
                  <a:cubicBezTo>
                    <a:pt x="28600" y="5045"/>
                    <a:pt x="28874" y="5068"/>
                    <a:pt x="29148" y="5091"/>
                  </a:cubicBezTo>
                  <a:cubicBezTo>
                    <a:pt x="29285" y="5114"/>
                    <a:pt x="29445" y="5114"/>
                    <a:pt x="29582" y="5137"/>
                  </a:cubicBezTo>
                  <a:cubicBezTo>
                    <a:pt x="29924" y="5159"/>
                    <a:pt x="30266" y="5182"/>
                    <a:pt x="30609" y="5228"/>
                  </a:cubicBezTo>
                  <a:cubicBezTo>
                    <a:pt x="30677" y="5228"/>
                    <a:pt x="30746" y="5251"/>
                    <a:pt x="30837" y="5251"/>
                  </a:cubicBezTo>
                  <a:cubicBezTo>
                    <a:pt x="31248" y="5296"/>
                    <a:pt x="31659" y="5342"/>
                    <a:pt x="32070" y="5410"/>
                  </a:cubicBezTo>
                  <a:cubicBezTo>
                    <a:pt x="32161" y="5410"/>
                    <a:pt x="32229" y="5433"/>
                    <a:pt x="32321" y="5433"/>
                  </a:cubicBezTo>
                  <a:cubicBezTo>
                    <a:pt x="32640" y="5502"/>
                    <a:pt x="32983" y="5547"/>
                    <a:pt x="33325" y="5593"/>
                  </a:cubicBezTo>
                  <a:cubicBezTo>
                    <a:pt x="33462" y="5639"/>
                    <a:pt x="33622" y="5662"/>
                    <a:pt x="33759" y="5684"/>
                  </a:cubicBezTo>
                  <a:cubicBezTo>
                    <a:pt x="34033" y="5730"/>
                    <a:pt x="34284" y="5776"/>
                    <a:pt x="34558" y="5844"/>
                  </a:cubicBezTo>
                  <a:cubicBezTo>
                    <a:pt x="34695" y="5867"/>
                    <a:pt x="34832" y="5890"/>
                    <a:pt x="34968" y="5935"/>
                  </a:cubicBezTo>
                  <a:cubicBezTo>
                    <a:pt x="35265" y="5981"/>
                    <a:pt x="35562" y="6050"/>
                    <a:pt x="35836" y="6118"/>
                  </a:cubicBezTo>
                  <a:cubicBezTo>
                    <a:pt x="35996" y="6164"/>
                    <a:pt x="36155" y="6209"/>
                    <a:pt x="36315" y="6255"/>
                  </a:cubicBezTo>
                  <a:cubicBezTo>
                    <a:pt x="36589" y="6301"/>
                    <a:pt x="36863" y="6369"/>
                    <a:pt x="37114" y="6460"/>
                  </a:cubicBezTo>
                  <a:cubicBezTo>
                    <a:pt x="37251" y="6483"/>
                    <a:pt x="37411" y="6529"/>
                    <a:pt x="37548" y="6575"/>
                  </a:cubicBezTo>
                  <a:cubicBezTo>
                    <a:pt x="37959" y="6689"/>
                    <a:pt x="38347" y="6826"/>
                    <a:pt x="38757" y="6940"/>
                  </a:cubicBezTo>
                  <a:cubicBezTo>
                    <a:pt x="38826" y="6985"/>
                    <a:pt x="38917" y="7008"/>
                    <a:pt x="38986" y="7031"/>
                  </a:cubicBezTo>
                  <a:cubicBezTo>
                    <a:pt x="39442" y="7191"/>
                    <a:pt x="39899" y="7351"/>
                    <a:pt x="40355" y="7533"/>
                  </a:cubicBezTo>
                  <a:cubicBezTo>
                    <a:pt x="40447" y="7556"/>
                    <a:pt x="40538" y="7602"/>
                    <a:pt x="40629" y="7625"/>
                  </a:cubicBezTo>
                  <a:cubicBezTo>
                    <a:pt x="41223" y="7876"/>
                    <a:pt x="41793" y="8127"/>
                    <a:pt x="42364" y="8401"/>
                  </a:cubicBezTo>
                  <a:cubicBezTo>
                    <a:pt x="42410" y="8423"/>
                    <a:pt x="42478" y="8446"/>
                    <a:pt x="42524" y="8469"/>
                  </a:cubicBezTo>
                  <a:cubicBezTo>
                    <a:pt x="43117" y="8766"/>
                    <a:pt x="43688" y="9063"/>
                    <a:pt x="44258" y="9382"/>
                  </a:cubicBezTo>
                  <a:cubicBezTo>
                    <a:pt x="47157" y="11048"/>
                    <a:pt x="49211" y="13011"/>
                    <a:pt x="50467" y="15088"/>
                  </a:cubicBezTo>
                  <a:cubicBezTo>
                    <a:pt x="51426" y="16686"/>
                    <a:pt x="51905" y="18375"/>
                    <a:pt x="51905" y="20110"/>
                  </a:cubicBezTo>
                  <a:lnTo>
                    <a:pt x="51928" y="15134"/>
                  </a:lnTo>
                  <a:cubicBezTo>
                    <a:pt x="51928" y="13376"/>
                    <a:pt x="51448" y="11710"/>
                    <a:pt x="50490" y="10112"/>
                  </a:cubicBezTo>
                  <a:cubicBezTo>
                    <a:pt x="49234" y="8035"/>
                    <a:pt x="47157" y="6072"/>
                    <a:pt x="44258" y="4406"/>
                  </a:cubicBezTo>
                  <a:cubicBezTo>
                    <a:pt x="43711" y="4064"/>
                    <a:pt x="43140" y="3767"/>
                    <a:pt x="42546" y="3493"/>
                  </a:cubicBezTo>
                  <a:cubicBezTo>
                    <a:pt x="42478" y="3470"/>
                    <a:pt x="42432" y="3425"/>
                    <a:pt x="42387" y="3402"/>
                  </a:cubicBezTo>
                  <a:cubicBezTo>
                    <a:pt x="41816" y="3151"/>
                    <a:pt x="41223" y="2900"/>
                    <a:pt x="40629" y="2649"/>
                  </a:cubicBezTo>
                  <a:cubicBezTo>
                    <a:pt x="40583" y="2626"/>
                    <a:pt x="40538" y="2603"/>
                    <a:pt x="40492" y="2580"/>
                  </a:cubicBezTo>
                  <a:cubicBezTo>
                    <a:pt x="40447" y="2580"/>
                    <a:pt x="40401" y="2557"/>
                    <a:pt x="40355" y="2534"/>
                  </a:cubicBezTo>
                  <a:cubicBezTo>
                    <a:pt x="39922" y="2375"/>
                    <a:pt x="39465" y="2192"/>
                    <a:pt x="39009" y="2055"/>
                  </a:cubicBezTo>
                  <a:cubicBezTo>
                    <a:pt x="38917" y="2009"/>
                    <a:pt x="38849" y="1987"/>
                    <a:pt x="38757" y="1964"/>
                  </a:cubicBezTo>
                  <a:cubicBezTo>
                    <a:pt x="38369" y="1827"/>
                    <a:pt x="37981" y="1713"/>
                    <a:pt x="37571" y="1599"/>
                  </a:cubicBezTo>
                  <a:cubicBezTo>
                    <a:pt x="37502" y="1576"/>
                    <a:pt x="37434" y="1553"/>
                    <a:pt x="37365" y="1530"/>
                  </a:cubicBezTo>
                  <a:cubicBezTo>
                    <a:pt x="37297" y="1507"/>
                    <a:pt x="37205" y="1485"/>
                    <a:pt x="37137" y="1462"/>
                  </a:cubicBezTo>
                  <a:cubicBezTo>
                    <a:pt x="36863" y="1393"/>
                    <a:pt x="36612" y="1325"/>
                    <a:pt x="36338" y="1256"/>
                  </a:cubicBezTo>
                  <a:cubicBezTo>
                    <a:pt x="36178" y="1233"/>
                    <a:pt x="36018" y="1188"/>
                    <a:pt x="35859" y="1142"/>
                  </a:cubicBezTo>
                  <a:cubicBezTo>
                    <a:pt x="35562" y="1074"/>
                    <a:pt x="35265" y="1005"/>
                    <a:pt x="34968" y="937"/>
                  </a:cubicBezTo>
                  <a:cubicBezTo>
                    <a:pt x="34877" y="914"/>
                    <a:pt x="34763" y="891"/>
                    <a:pt x="34649" y="868"/>
                  </a:cubicBezTo>
                  <a:cubicBezTo>
                    <a:pt x="34626" y="868"/>
                    <a:pt x="34603" y="868"/>
                    <a:pt x="34558" y="845"/>
                  </a:cubicBezTo>
                  <a:cubicBezTo>
                    <a:pt x="34307" y="800"/>
                    <a:pt x="34055" y="754"/>
                    <a:pt x="33782" y="708"/>
                  </a:cubicBezTo>
                  <a:cubicBezTo>
                    <a:pt x="33622" y="686"/>
                    <a:pt x="33485" y="640"/>
                    <a:pt x="33325" y="617"/>
                  </a:cubicBezTo>
                  <a:cubicBezTo>
                    <a:pt x="33005" y="572"/>
                    <a:pt x="32663" y="503"/>
                    <a:pt x="32321" y="457"/>
                  </a:cubicBezTo>
                  <a:cubicBezTo>
                    <a:pt x="32252" y="457"/>
                    <a:pt x="32184" y="435"/>
                    <a:pt x="32092" y="435"/>
                  </a:cubicBezTo>
                  <a:cubicBezTo>
                    <a:pt x="31682" y="366"/>
                    <a:pt x="31271" y="320"/>
                    <a:pt x="30837" y="275"/>
                  </a:cubicBezTo>
                  <a:cubicBezTo>
                    <a:pt x="30769" y="252"/>
                    <a:pt x="30700" y="252"/>
                    <a:pt x="30632" y="252"/>
                  </a:cubicBezTo>
                  <a:cubicBezTo>
                    <a:pt x="30289" y="206"/>
                    <a:pt x="29947" y="183"/>
                    <a:pt x="29605" y="138"/>
                  </a:cubicBezTo>
                  <a:lnTo>
                    <a:pt x="29582" y="138"/>
                  </a:lnTo>
                  <a:cubicBezTo>
                    <a:pt x="29445" y="138"/>
                    <a:pt x="29308" y="138"/>
                    <a:pt x="29171" y="115"/>
                  </a:cubicBezTo>
                  <a:cubicBezTo>
                    <a:pt x="28897" y="92"/>
                    <a:pt x="28623" y="69"/>
                    <a:pt x="28326" y="69"/>
                  </a:cubicBezTo>
                  <a:cubicBezTo>
                    <a:pt x="28167" y="47"/>
                    <a:pt x="28007" y="47"/>
                    <a:pt x="27824" y="47"/>
                  </a:cubicBezTo>
                  <a:cubicBezTo>
                    <a:pt x="27573" y="24"/>
                    <a:pt x="27322" y="24"/>
                    <a:pt x="27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6" name="Google Shape;6156;p47"/>
            <p:cNvSpPr/>
            <p:nvPr/>
          </p:nvSpPr>
          <p:spPr>
            <a:xfrm>
              <a:off x="2599038" y="1957450"/>
              <a:ext cx="4350525" cy="2521650"/>
            </a:xfrm>
            <a:custGeom>
              <a:avLst/>
              <a:gdLst/>
              <a:ahLst/>
              <a:cxnLst/>
              <a:rect l="l" t="t" r="r" b="b"/>
              <a:pathLst>
                <a:path w="174021" h="100866" extrusionOk="0">
                  <a:moveTo>
                    <a:pt x="84043" y="0"/>
                  </a:moveTo>
                  <a:cubicBezTo>
                    <a:pt x="75849" y="0"/>
                    <a:pt x="67631" y="1804"/>
                    <a:pt x="61400" y="5433"/>
                  </a:cubicBezTo>
                  <a:cubicBezTo>
                    <a:pt x="55169" y="9062"/>
                    <a:pt x="52042" y="13833"/>
                    <a:pt x="52065" y="18580"/>
                  </a:cubicBezTo>
                  <a:cubicBezTo>
                    <a:pt x="52110" y="23328"/>
                    <a:pt x="55260" y="28076"/>
                    <a:pt x="61537" y="31705"/>
                  </a:cubicBezTo>
                  <a:cubicBezTo>
                    <a:pt x="65052" y="33736"/>
                    <a:pt x="69206" y="35197"/>
                    <a:pt x="73612" y="36110"/>
                  </a:cubicBezTo>
                  <a:cubicBezTo>
                    <a:pt x="77038" y="36792"/>
                    <a:pt x="80618" y="37149"/>
                    <a:pt x="84310" y="37149"/>
                  </a:cubicBezTo>
                  <a:cubicBezTo>
                    <a:pt x="85316" y="37149"/>
                    <a:pt x="86331" y="37122"/>
                    <a:pt x="87353" y="37069"/>
                  </a:cubicBezTo>
                  <a:cubicBezTo>
                    <a:pt x="88153" y="37024"/>
                    <a:pt x="88957" y="37002"/>
                    <a:pt x="89761" y="37002"/>
                  </a:cubicBezTo>
                  <a:cubicBezTo>
                    <a:pt x="92670" y="37002"/>
                    <a:pt x="95582" y="37290"/>
                    <a:pt x="98354" y="37845"/>
                  </a:cubicBezTo>
                  <a:cubicBezTo>
                    <a:pt x="101824" y="38552"/>
                    <a:pt x="105065" y="39694"/>
                    <a:pt x="108192" y="41497"/>
                  </a:cubicBezTo>
                  <a:cubicBezTo>
                    <a:pt x="113282" y="44441"/>
                    <a:pt x="115816" y="48276"/>
                    <a:pt x="115839" y="52133"/>
                  </a:cubicBezTo>
                  <a:cubicBezTo>
                    <a:pt x="115861" y="55968"/>
                    <a:pt x="113373" y="59825"/>
                    <a:pt x="108306" y="62747"/>
                  </a:cubicBezTo>
                  <a:cubicBezTo>
                    <a:pt x="103239" y="65692"/>
                    <a:pt x="96620" y="67152"/>
                    <a:pt x="89977" y="67152"/>
                  </a:cubicBezTo>
                  <a:cubicBezTo>
                    <a:pt x="83312" y="67152"/>
                    <a:pt x="76670" y="65692"/>
                    <a:pt x="71580" y="62747"/>
                  </a:cubicBezTo>
                  <a:cubicBezTo>
                    <a:pt x="68727" y="61104"/>
                    <a:pt x="66673" y="59186"/>
                    <a:pt x="65417" y="57132"/>
                  </a:cubicBezTo>
                  <a:cubicBezTo>
                    <a:pt x="64162" y="55078"/>
                    <a:pt x="63683" y="52887"/>
                    <a:pt x="64048" y="50581"/>
                  </a:cubicBezTo>
                  <a:cubicBezTo>
                    <a:pt x="64459" y="47956"/>
                    <a:pt x="63911" y="45286"/>
                    <a:pt x="62404" y="42752"/>
                  </a:cubicBezTo>
                  <a:cubicBezTo>
                    <a:pt x="60852" y="40173"/>
                    <a:pt x="58273" y="37731"/>
                    <a:pt x="54712" y="35676"/>
                  </a:cubicBezTo>
                  <a:cubicBezTo>
                    <a:pt x="48474" y="32070"/>
                    <a:pt x="40297" y="30244"/>
                    <a:pt x="32153" y="30244"/>
                  </a:cubicBezTo>
                  <a:cubicBezTo>
                    <a:pt x="32102" y="30244"/>
                    <a:pt x="32052" y="30244"/>
                    <a:pt x="32001" y="30244"/>
                  </a:cubicBezTo>
                  <a:cubicBezTo>
                    <a:pt x="23807" y="30244"/>
                    <a:pt x="15590" y="32047"/>
                    <a:pt x="9358" y="35676"/>
                  </a:cubicBezTo>
                  <a:cubicBezTo>
                    <a:pt x="3127" y="39306"/>
                    <a:pt x="0" y="44053"/>
                    <a:pt x="23" y="48824"/>
                  </a:cubicBezTo>
                  <a:cubicBezTo>
                    <a:pt x="69" y="53571"/>
                    <a:pt x="3218" y="58319"/>
                    <a:pt x="9495" y="61948"/>
                  </a:cubicBezTo>
                  <a:cubicBezTo>
                    <a:pt x="13011" y="63980"/>
                    <a:pt x="17165" y="65441"/>
                    <a:pt x="21570" y="66354"/>
                  </a:cubicBezTo>
                  <a:cubicBezTo>
                    <a:pt x="24988" y="67048"/>
                    <a:pt x="28573" y="67395"/>
                    <a:pt x="32217" y="67395"/>
                  </a:cubicBezTo>
                  <a:cubicBezTo>
                    <a:pt x="33244" y="67395"/>
                    <a:pt x="34276" y="67367"/>
                    <a:pt x="35311" y="67312"/>
                  </a:cubicBezTo>
                  <a:cubicBezTo>
                    <a:pt x="36111" y="67268"/>
                    <a:pt x="36915" y="67246"/>
                    <a:pt x="37719" y="67246"/>
                  </a:cubicBezTo>
                  <a:cubicBezTo>
                    <a:pt x="40629" y="67246"/>
                    <a:pt x="43541" y="67534"/>
                    <a:pt x="46313" y="68088"/>
                  </a:cubicBezTo>
                  <a:cubicBezTo>
                    <a:pt x="49873" y="68819"/>
                    <a:pt x="53183" y="70006"/>
                    <a:pt x="56059" y="71649"/>
                  </a:cubicBezTo>
                  <a:cubicBezTo>
                    <a:pt x="61149" y="74593"/>
                    <a:pt x="63683" y="78428"/>
                    <a:pt x="63706" y="82286"/>
                  </a:cubicBezTo>
                  <a:cubicBezTo>
                    <a:pt x="63728" y="86143"/>
                    <a:pt x="61240" y="89978"/>
                    <a:pt x="56173" y="92922"/>
                  </a:cubicBezTo>
                  <a:cubicBezTo>
                    <a:pt x="51106" y="95867"/>
                    <a:pt x="44487" y="97327"/>
                    <a:pt x="37844" y="97327"/>
                  </a:cubicBezTo>
                  <a:cubicBezTo>
                    <a:pt x="31179" y="97327"/>
                    <a:pt x="24537" y="95867"/>
                    <a:pt x="19447" y="92922"/>
                  </a:cubicBezTo>
                  <a:cubicBezTo>
                    <a:pt x="18854" y="92580"/>
                    <a:pt x="18072" y="92409"/>
                    <a:pt x="17290" y="92409"/>
                  </a:cubicBezTo>
                  <a:cubicBezTo>
                    <a:pt x="16508" y="92409"/>
                    <a:pt x="15727" y="92580"/>
                    <a:pt x="15133" y="92922"/>
                  </a:cubicBezTo>
                  <a:cubicBezTo>
                    <a:pt x="13946" y="93607"/>
                    <a:pt x="13946" y="94725"/>
                    <a:pt x="15156" y="95433"/>
                  </a:cubicBezTo>
                  <a:cubicBezTo>
                    <a:pt x="21433" y="99039"/>
                    <a:pt x="29650" y="100865"/>
                    <a:pt x="37867" y="100865"/>
                  </a:cubicBezTo>
                  <a:cubicBezTo>
                    <a:pt x="46062" y="100865"/>
                    <a:pt x="54279" y="99039"/>
                    <a:pt x="60510" y="95433"/>
                  </a:cubicBezTo>
                  <a:cubicBezTo>
                    <a:pt x="66741" y="91804"/>
                    <a:pt x="69846" y="87033"/>
                    <a:pt x="69823" y="82286"/>
                  </a:cubicBezTo>
                  <a:cubicBezTo>
                    <a:pt x="69800" y="77538"/>
                    <a:pt x="66627" y="72767"/>
                    <a:pt x="60350" y="69161"/>
                  </a:cubicBezTo>
                  <a:cubicBezTo>
                    <a:pt x="56858" y="67130"/>
                    <a:pt x="52727" y="65646"/>
                    <a:pt x="48344" y="64756"/>
                  </a:cubicBezTo>
                  <a:cubicBezTo>
                    <a:pt x="44889" y="64050"/>
                    <a:pt x="41290" y="63703"/>
                    <a:pt x="37571" y="63703"/>
                  </a:cubicBezTo>
                  <a:cubicBezTo>
                    <a:pt x="36597" y="63703"/>
                    <a:pt x="35616" y="63727"/>
                    <a:pt x="34626" y="63774"/>
                  </a:cubicBezTo>
                  <a:cubicBezTo>
                    <a:pt x="33794" y="63820"/>
                    <a:pt x="32959" y="63843"/>
                    <a:pt x="32125" y="63843"/>
                  </a:cubicBezTo>
                  <a:cubicBezTo>
                    <a:pt x="29230" y="63843"/>
                    <a:pt x="26343" y="63565"/>
                    <a:pt x="23579" y="62998"/>
                  </a:cubicBezTo>
                  <a:cubicBezTo>
                    <a:pt x="20018" y="62291"/>
                    <a:pt x="16663" y="61104"/>
                    <a:pt x="13809" y="59437"/>
                  </a:cubicBezTo>
                  <a:cubicBezTo>
                    <a:pt x="8719" y="56516"/>
                    <a:pt x="6163" y="52658"/>
                    <a:pt x="6140" y="48824"/>
                  </a:cubicBezTo>
                  <a:cubicBezTo>
                    <a:pt x="6117" y="44966"/>
                    <a:pt x="8628" y="41109"/>
                    <a:pt x="13695" y="38187"/>
                  </a:cubicBezTo>
                  <a:cubicBezTo>
                    <a:pt x="18740" y="35243"/>
                    <a:pt x="25359" y="33782"/>
                    <a:pt x="32024" y="33782"/>
                  </a:cubicBezTo>
                  <a:cubicBezTo>
                    <a:pt x="38689" y="33782"/>
                    <a:pt x="45308" y="35243"/>
                    <a:pt x="50398" y="38187"/>
                  </a:cubicBezTo>
                  <a:cubicBezTo>
                    <a:pt x="53297" y="39853"/>
                    <a:pt x="55374" y="41816"/>
                    <a:pt x="56630" y="43893"/>
                  </a:cubicBezTo>
                  <a:cubicBezTo>
                    <a:pt x="57885" y="45993"/>
                    <a:pt x="58319" y="48207"/>
                    <a:pt x="57908" y="50558"/>
                  </a:cubicBezTo>
                  <a:cubicBezTo>
                    <a:pt x="57543" y="53161"/>
                    <a:pt x="58136" y="55808"/>
                    <a:pt x="59665" y="58296"/>
                  </a:cubicBezTo>
                  <a:cubicBezTo>
                    <a:pt x="61218" y="60830"/>
                    <a:pt x="63774" y="63226"/>
                    <a:pt x="67266" y="65258"/>
                  </a:cubicBezTo>
                  <a:cubicBezTo>
                    <a:pt x="73566" y="68887"/>
                    <a:pt x="81783" y="70713"/>
                    <a:pt x="89977" y="70713"/>
                  </a:cubicBezTo>
                  <a:cubicBezTo>
                    <a:pt x="98195" y="70713"/>
                    <a:pt x="106412" y="68887"/>
                    <a:pt x="112643" y="65258"/>
                  </a:cubicBezTo>
                  <a:cubicBezTo>
                    <a:pt x="118874" y="61629"/>
                    <a:pt x="121979" y="56881"/>
                    <a:pt x="121956" y="52133"/>
                  </a:cubicBezTo>
                  <a:cubicBezTo>
                    <a:pt x="121933" y="47431"/>
                    <a:pt x="118851" y="42729"/>
                    <a:pt x="112392" y="38918"/>
                  </a:cubicBezTo>
                  <a:cubicBezTo>
                    <a:pt x="108877" y="36886"/>
                    <a:pt x="104768" y="35402"/>
                    <a:pt x="100386" y="34512"/>
                  </a:cubicBezTo>
                  <a:cubicBezTo>
                    <a:pt x="96930" y="33807"/>
                    <a:pt x="93332" y="33460"/>
                    <a:pt x="89613" y="33460"/>
                  </a:cubicBezTo>
                  <a:cubicBezTo>
                    <a:pt x="88639" y="33460"/>
                    <a:pt x="87657" y="33483"/>
                    <a:pt x="86668" y="33531"/>
                  </a:cubicBezTo>
                  <a:cubicBezTo>
                    <a:pt x="85835" y="33577"/>
                    <a:pt x="85001" y="33600"/>
                    <a:pt x="84166" y="33600"/>
                  </a:cubicBezTo>
                  <a:cubicBezTo>
                    <a:pt x="81272" y="33600"/>
                    <a:pt x="78384" y="33322"/>
                    <a:pt x="75620" y="32755"/>
                  </a:cubicBezTo>
                  <a:cubicBezTo>
                    <a:pt x="72060" y="32047"/>
                    <a:pt x="68704" y="30860"/>
                    <a:pt x="65851" y="29194"/>
                  </a:cubicBezTo>
                  <a:cubicBezTo>
                    <a:pt x="60761" y="26272"/>
                    <a:pt x="58205" y="22415"/>
                    <a:pt x="58182" y="18580"/>
                  </a:cubicBezTo>
                  <a:cubicBezTo>
                    <a:pt x="58159" y="14723"/>
                    <a:pt x="60670" y="10865"/>
                    <a:pt x="65737" y="7944"/>
                  </a:cubicBezTo>
                  <a:cubicBezTo>
                    <a:pt x="70781" y="4999"/>
                    <a:pt x="77401" y="3538"/>
                    <a:pt x="84066" y="3538"/>
                  </a:cubicBezTo>
                  <a:cubicBezTo>
                    <a:pt x="90708" y="3538"/>
                    <a:pt x="97350" y="4999"/>
                    <a:pt x="102440" y="7944"/>
                  </a:cubicBezTo>
                  <a:cubicBezTo>
                    <a:pt x="105339" y="9610"/>
                    <a:pt x="107416" y="11573"/>
                    <a:pt x="108671" y="13650"/>
                  </a:cubicBezTo>
                  <a:cubicBezTo>
                    <a:pt x="109927" y="15750"/>
                    <a:pt x="110360" y="17964"/>
                    <a:pt x="109950" y="20315"/>
                  </a:cubicBezTo>
                  <a:cubicBezTo>
                    <a:pt x="109584" y="22917"/>
                    <a:pt x="110178" y="25565"/>
                    <a:pt x="111707" y="28053"/>
                  </a:cubicBezTo>
                  <a:cubicBezTo>
                    <a:pt x="113259" y="30609"/>
                    <a:pt x="115816" y="32983"/>
                    <a:pt x="119308" y="35014"/>
                  </a:cubicBezTo>
                  <a:cubicBezTo>
                    <a:pt x="125585" y="38644"/>
                    <a:pt x="133825" y="40470"/>
                    <a:pt x="142019" y="40470"/>
                  </a:cubicBezTo>
                  <a:cubicBezTo>
                    <a:pt x="150236" y="40470"/>
                    <a:pt x="158453" y="38644"/>
                    <a:pt x="164685" y="35014"/>
                  </a:cubicBezTo>
                  <a:cubicBezTo>
                    <a:pt x="170916" y="31385"/>
                    <a:pt x="174020" y="26638"/>
                    <a:pt x="173997" y="21890"/>
                  </a:cubicBezTo>
                  <a:cubicBezTo>
                    <a:pt x="173975" y="17142"/>
                    <a:pt x="170802" y="12372"/>
                    <a:pt x="164525" y="8743"/>
                  </a:cubicBezTo>
                  <a:cubicBezTo>
                    <a:pt x="163931" y="8400"/>
                    <a:pt x="163150" y="8229"/>
                    <a:pt x="162368" y="8229"/>
                  </a:cubicBezTo>
                  <a:cubicBezTo>
                    <a:pt x="161586" y="8229"/>
                    <a:pt x="160804" y="8400"/>
                    <a:pt x="160211" y="8743"/>
                  </a:cubicBezTo>
                  <a:cubicBezTo>
                    <a:pt x="159024" y="9427"/>
                    <a:pt x="159024" y="10546"/>
                    <a:pt x="160234" y="11253"/>
                  </a:cubicBezTo>
                  <a:cubicBezTo>
                    <a:pt x="165324" y="14198"/>
                    <a:pt x="167857" y="18032"/>
                    <a:pt x="167880" y="21890"/>
                  </a:cubicBezTo>
                  <a:cubicBezTo>
                    <a:pt x="167903" y="25747"/>
                    <a:pt x="165415" y="29582"/>
                    <a:pt x="160348" y="32504"/>
                  </a:cubicBezTo>
                  <a:cubicBezTo>
                    <a:pt x="155281" y="35448"/>
                    <a:pt x="148661" y="36909"/>
                    <a:pt x="142019" y="36932"/>
                  </a:cubicBezTo>
                  <a:cubicBezTo>
                    <a:pt x="135354" y="36909"/>
                    <a:pt x="128712" y="35448"/>
                    <a:pt x="123622" y="32504"/>
                  </a:cubicBezTo>
                  <a:cubicBezTo>
                    <a:pt x="120769" y="30860"/>
                    <a:pt x="118715" y="28943"/>
                    <a:pt x="117459" y="26889"/>
                  </a:cubicBezTo>
                  <a:cubicBezTo>
                    <a:pt x="116204" y="24834"/>
                    <a:pt x="115724" y="22643"/>
                    <a:pt x="116090" y="20338"/>
                  </a:cubicBezTo>
                  <a:cubicBezTo>
                    <a:pt x="116500" y="17713"/>
                    <a:pt x="115953" y="15042"/>
                    <a:pt x="114446" y="12509"/>
                  </a:cubicBezTo>
                  <a:cubicBezTo>
                    <a:pt x="112894" y="9929"/>
                    <a:pt x="110315" y="7487"/>
                    <a:pt x="106754" y="5433"/>
                  </a:cubicBezTo>
                  <a:cubicBezTo>
                    <a:pt x="100477" y="1804"/>
                    <a:pt x="92237" y="0"/>
                    <a:pt x="84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7" name="Google Shape;6157;p47"/>
            <p:cNvSpPr/>
            <p:nvPr/>
          </p:nvSpPr>
          <p:spPr>
            <a:xfrm>
              <a:off x="2710863" y="2805975"/>
              <a:ext cx="445125" cy="198600"/>
            </a:xfrm>
            <a:custGeom>
              <a:avLst/>
              <a:gdLst/>
              <a:ahLst/>
              <a:cxnLst/>
              <a:rect l="l" t="t" r="r" b="b"/>
              <a:pathLst>
                <a:path w="17805" h="7944" extrusionOk="0">
                  <a:moveTo>
                    <a:pt x="1" y="2763"/>
                  </a:moveTo>
                  <a:cubicBezTo>
                    <a:pt x="1" y="4086"/>
                    <a:pt x="868" y="5410"/>
                    <a:pt x="2626" y="6437"/>
                  </a:cubicBezTo>
                  <a:lnTo>
                    <a:pt x="2626" y="6437"/>
                  </a:lnTo>
                  <a:cubicBezTo>
                    <a:pt x="2831" y="6551"/>
                    <a:pt x="3059" y="6666"/>
                    <a:pt x="3288" y="6757"/>
                  </a:cubicBezTo>
                  <a:lnTo>
                    <a:pt x="3288" y="6757"/>
                  </a:lnTo>
                  <a:cubicBezTo>
                    <a:pt x="3356" y="6803"/>
                    <a:pt x="3447" y="6825"/>
                    <a:pt x="3516" y="6871"/>
                  </a:cubicBezTo>
                  <a:lnTo>
                    <a:pt x="3516" y="6871"/>
                  </a:lnTo>
                  <a:cubicBezTo>
                    <a:pt x="3653" y="6917"/>
                    <a:pt x="3767" y="6985"/>
                    <a:pt x="3904" y="7054"/>
                  </a:cubicBezTo>
                  <a:lnTo>
                    <a:pt x="3904" y="7054"/>
                  </a:lnTo>
                  <a:cubicBezTo>
                    <a:pt x="3927" y="7054"/>
                    <a:pt x="3972" y="7054"/>
                    <a:pt x="3995" y="7076"/>
                  </a:cubicBezTo>
                  <a:lnTo>
                    <a:pt x="3995" y="7076"/>
                  </a:lnTo>
                  <a:cubicBezTo>
                    <a:pt x="4041" y="7099"/>
                    <a:pt x="4087" y="7099"/>
                    <a:pt x="4132" y="7122"/>
                  </a:cubicBezTo>
                  <a:lnTo>
                    <a:pt x="4132" y="7122"/>
                  </a:lnTo>
                  <a:cubicBezTo>
                    <a:pt x="4315" y="7191"/>
                    <a:pt x="4497" y="7259"/>
                    <a:pt x="4680" y="7305"/>
                  </a:cubicBezTo>
                  <a:lnTo>
                    <a:pt x="4680" y="7305"/>
                  </a:lnTo>
                  <a:cubicBezTo>
                    <a:pt x="4749" y="7328"/>
                    <a:pt x="4817" y="7350"/>
                    <a:pt x="4863" y="7373"/>
                  </a:cubicBezTo>
                  <a:lnTo>
                    <a:pt x="4863" y="7373"/>
                  </a:lnTo>
                  <a:cubicBezTo>
                    <a:pt x="4908" y="7373"/>
                    <a:pt x="4954" y="7396"/>
                    <a:pt x="5000" y="7396"/>
                  </a:cubicBezTo>
                  <a:lnTo>
                    <a:pt x="5000" y="7396"/>
                  </a:lnTo>
                  <a:cubicBezTo>
                    <a:pt x="5068" y="7419"/>
                    <a:pt x="5137" y="7442"/>
                    <a:pt x="5228" y="7465"/>
                  </a:cubicBezTo>
                  <a:lnTo>
                    <a:pt x="5228" y="7465"/>
                  </a:lnTo>
                  <a:cubicBezTo>
                    <a:pt x="5410" y="7510"/>
                    <a:pt x="5593" y="7556"/>
                    <a:pt x="5776" y="7601"/>
                  </a:cubicBezTo>
                  <a:lnTo>
                    <a:pt x="5776" y="7601"/>
                  </a:lnTo>
                  <a:cubicBezTo>
                    <a:pt x="5821" y="7601"/>
                    <a:pt x="5867" y="7624"/>
                    <a:pt x="5913" y="7624"/>
                  </a:cubicBezTo>
                  <a:lnTo>
                    <a:pt x="5913" y="7624"/>
                  </a:lnTo>
                  <a:cubicBezTo>
                    <a:pt x="6004" y="7647"/>
                    <a:pt x="6072" y="7670"/>
                    <a:pt x="6141" y="7670"/>
                  </a:cubicBezTo>
                  <a:lnTo>
                    <a:pt x="6141" y="7670"/>
                  </a:lnTo>
                  <a:cubicBezTo>
                    <a:pt x="6301" y="7693"/>
                    <a:pt x="6460" y="7738"/>
                    <a:pt x="6620" y="7761"/>
                  </a:cubicBezTo>
                  <a:lnTo>
                    <a:pt x="6620" y="7761"/>
                  </a:lnTo>
                  <a:cubicBezTo>
                    <a:pt x="6689" y="7761"/>
                    <a:pt x="6734" y="7784"/>
                    <a:pt x="6803" y="7784"/>
                  </a:cubicBezTo>
                  <a:lnTo>
                    <a:pt x="6803" y="7784"/>
                  </a:lnTo>
                  <a:cubicBezTo>
                    <a:pt x="6871" y="7807"/>
                    <a:pt x="6940" y="7807"/>
                    <a:pt x="7008" y="7807"/>
                  </a:cubicBezTo>
                  <a:lnTo>
                    <a:pt x="7008" y="7807"/>
                  </a:lnTo>
                  <a:cubicBezTo>
                    <a:pt x="7168" y="7830"/>
                    <a:pt x="7305" y="7853"/>
                    <a:pt x="7465" y="7853"/>
                  </a:cubicBezTo>
                  <a:lnTo>
                    <a:pt x="7465" y="7853"/>
                  </a:lnTo>
                  <a:cubicBezTo>
                    <a:pt x="7533" y="7875"/>
                    <a:pt x="7602" y="7875"/>
                    <a:pt x="7670" y="7875"/>
                  </a:cubicBezTo>
                  <a:lnTo>
                    <a:pt x="7670" y="7875"/>
                  </a:lnTo>
                  <a:cubicBezTo>
                    <a:pt x="7739" y="7898"/>
                    <a:pt x="7807" y="7898"/>
                    <a:pt x="7876" y="7898"/>
                  </a:cubicBezTo>
                  <a:lnTo>
                    <a:pt x="7876" y="7898"/>
                  </a:lnTo>
                  <a:cubicBezTo>
                    <a:pt x="8013" y="7898"/>
                    <a:pt x="8172" y="7921"/>
                    <a:pt x="8332" y="7921"/>
                  </a:cubicBezTo>
                  <a:lnTo>
                    <a:pt x="8332" y="7921"/>
                  </a:lnTo>
                  <a:cubicBezTo>
                    <a:pt x="8401" y="7921"/>
                    <a:pt x="8469" y="7921"/>
                    <a:pt x="8538" y="7921"/>
                  </a:cubicBezTo>
                  <a:lnTo>
                    <a:pt x="8538" y="7921"/>
                  </a:lnTo>
                  <a:cubicBezTo>
                    <a:pt x="8583" y="7944"/>
                    <a:pt x="8606" y="7944"/>
                    <a:pt x="8652" y="7921"/>
                  </a:cubicBezTo>
                  <a:lnTo>
                    <a:pt x="8652" y="7921"/>
                  </a:lnTo>
                  <a:cubicBezTo>
                    <a:pt x="8674" y="7921"/>
                    <a:pt x="8697" y="7921"/>
                    <a:pt x="8720" y="7921"/>
                  </a:cubicBezTo>
                  <a:lnTo>
                    <a:pt x="8720" y="7921"/>
                  </a:lnTo>
                  <a:cubicBezTo>
                    <a:pt x="8903" y="7944"/>
                    <a:pt x="9062" y="7921"/>
                    <a:pt x="9222" y="7921"/>
                  </a:cubicBezTo>
                  <a:lnTo>
                    <a:pt x="9222" y="7921"/>
                  </a:lnTo>
                  <a:cubicBezTo>
                    <a:pt x="9245" y="7921"/>
                    <a:pt x="9291" y="7921"/>
                    <a:pt x="9336" y="7921"/>
                  </a:cubicBezTo>
                  <a:lnTo>
                    <a:pt x="9336" y="7921"/>
                  </a:lnTo>
                  <a:cubicBezTo>
                    <a:pt x="9382" y="7921"/>
                    <a:pt x="9405" y="7921"/>
                    <a:pt x="9451" y="7921"/>
                  </a:cubicBezTo>
                  <a:lnTo>
                    <a:pt x="9451" y="7921"/>
                  </a:lnTo>
                  <a:cubicBezTo>
                    <a:pt x="9519" y="7921"/>
                    <a:pt x="9565" y="7921"/>
                    <a:pt x="9610" y="7921"/>
                  </a:cubicBezTo>
                  <a:lnTo>
                    <a:pt x="9610" y="7921"/>
                  </a:lnTo>
                  <a:cubicBezTo>
                    <a:pt x="9816" y="7921"/>
                    <a:pt x="9998" y="7898"/>
                    <a:pt x="10204" y="7875"/>
                  </a:cubicBezTo>
                  <a:lnTo>
                    <a:pt x="10204" y="7875"/>
                  </a:lnTo>
                  <a:cubicBezTo>
                    <a:pt x="10295" y="7875"/>
                    <a:pt x="10364" y="7875"/>
                    <a:pt x="10455" y="7853"/>
                  </a:cubicBezTo>
                  <a:lnTo>
                    <a:pt x="10455" y="7853"/>
                  </a:lnTo>
                  <a:cubicBezTo>
                    <a:pt x="10478" y="7853"/>
                    <a:pt x="10523" y="7853"/>
                    <a:pt x="10569" y="7853"/>
                  </a:cubicBezTo>
                  <a:lnTo>
                    <a:pt x="10569" y="7853"/>
                  </a:lnTo>
                  <a:cubicBezTo>
                    <a:pt x="10615" y="7853"/>
                    <a:pt x="10683" y="7830"/>
                    <a:pt x="10752" y="7830"/>
                  </a:cubicBezTo>
                  <a:lnTo>
                    <a:pt x="10752" y="7830"/>
                  </a:lnTo>
                  <a:cubicBezTo>
                    <a:pt x="10957" y="7807"/>
                    <a:pt x="11162" y="7784"/>
                    <a:pt x="11368" y="7738"/>
                  </a:cubicBezTo>
                  <a:lnTo>
                    <a:pt x="11368" y="7738"/>
                  </a:lnTo>
                  <a:cubicBezTo>
                    <a:pt x="11413" y="7738"/>
                    <a:pt x="11459" y="7716"/>
                    <a:pt x="11505" y="7716"/>
                  </a:cubicBezTo>
                  <a:lnTo>
                    <a:pt x="11505" y="7716"/>
                  </a:lnTo>
                  <a:cubicBezTo>
                    <a:pt x="11528" y="7716"/>
                    <a:pt x="11550" y="7716"/>
                    <a:pt x="11573" y="7693"/>
                  </a:cubicBezTo>
                  <a:lnTo>
                    <a:pt x="11573" y="7693"/>
                  </a:lnTo>
                  <a:cubicBezTo>
                    <a:pt x="11687" y="7693"/>
                    <a:pt x="11779" y="7670"/>
                    <a:pt x="11870" y="7647"/>
                  </a:cubicBezTo>
                  <a:lnTo>
                    <a:pt x="11870" y="7647"/>
                  </a:lnTo>
                  <a:cubicBezTo>
                    <a:pt x="12030" y="7601"/>
                    <a:pt x="12190" y="7579"/>
                    <a:pt x="12372" y="7533"/>
                  </a:cubicBezTo>
                  <a:lnTo>
                    <a:pt x="12372" y="7533"/>
                  </a:lnTo>
                  <a:cubicBezTo>
                    <a:pt x="12486" y="7510"/>
                    <a:pt x="12600" y="7465"/>
                    <a:pt x="12715" y="7442"/>
                  </a:cubicBezTo>
                  <a:lnTo>
                    <a:pt x="12715" y="7442"/>
                  </a:lnTo>
                  <a:cubicBezTo>
                    <a:pt x="12874" y="7396"/>
                    <a:pt x="13011" y="7350"/>
                    <a:pt x="13171" y="7305"/>
                  </a:cubicBezTo>
                  <a:lnTo>
                    <a:pt x="13171" y="7305"/>
                  </a:lnTo>
                  <a:cubicBezTo>
                    <a:pt x="13194" y="7305"/>
                    <a:pt x="13240" y="7305"/>
                    <a:pt x="13262" y="7282"/>
                  </a:cubicBezTo>
                  <a:lnTo>
                    <a:pt x="13262" y="7282"/>
                  </a:lnTo>
                  <a:cubicBezTo>
                    <a:pt x="13445" y="7236"/>
                    <a:pt x="13628" y="7168"/>
                    <a:pt x="13810" y="7099"/>
                  </a:cubicBezTo>
                  <a:lnTo>
                    <a:pt x="13810" y="7099"/>
                  </a:lnTo>
                  <a:cubicBezTo>
                    <a:pt x="13833" y="7076"/>
                    <a:pt x="13856" y="7076"/>
                    <a:pt x="13879" y="7054"/>
                  </a:cubicBezTo>
                  <a:lnTo>
                    <a:pt x="13879" y="7054"/>
                  </a:lnTo>
                  <a:cubicBezTo>
                    <a:pt x="14084" y="6985"/>
                    <a:pt x="14267" y="6894"/>
                    <a:pt x="14449" y="6825"/>
                  </a:cubicBezTo>
                  <a:lnTo>
                    <a:pt x="14449" y="6825"/>
                  </a:lnTo>
                  <a:cubicBezTo>
                    <a:pt x="14518" y="6803"/>
                    <a:pt x="14563" y="6757"/>
                    <a:pt x="14609" y="6734"/>
                  </a:cubicBezTo>
                  <a:lnTo>
                    <a:pt x="14609" y="6734"/>
                  </a:lnTo>
                  <a:cubicBezTo>
                    <a:pt x="14814" y="6643"/>
                    <a:pt x="15020" y="6529"/>
                    <a:pt x="15225" y="6437"/>
                  </a:cubicBezTo>
                  <a:lnTo>
                    <a:pt x="15225" y="6437"/>
                  </a:lnTo>
                  <a:cubicBezTo>
                    <a:pt x="15248" y="6415"/>
                    <a:pt x="15294" y="6392"/>
                    <a:pt x="15317" y="6369"/>
                  </a:cubicBezTo>
                  <a:lnTo>
                    <a:pt x="15317" y="6369"/>
                  </a:lnTo>
                  <a:cubicBezTo>
                    <a:pt x="15362" y="6346"/>
                    <a:pt x="15385" y="6323"/>
                    <a:pt x="15431" y="6300"/>
                  </a:cubicBezTo>
                  <a:lnTo>
                    <a:pt x="15431" y="6300"/>
                  </a:lnTo>
                  <a:cubicBezTo>
                    <a:pt x="15476" y="6278"/>
                    <a:pt x="15545" y="6232"/>
                    <a:pt x="15591" y="6209"/>
                  </a:cubicBezTo>
                  <a:lnTo>
                    <a:pt x="15591" y="6209"/>
                  </a:lnTo>
                  <a:cubicBezTo>
                    <a:pt x="15636" y="6163"/>
                    <a:pt x="15682" y="6141"/>
                    <a:pt x="15727" y="6095"/>
                  </a:cubicBezTo>
                  <a:lnTo>
                    <a:pt x="15727" y="6095"/>
                  </a:lnTo>
                  <a:cubicBezTo>
                    <a:pt x="15773" y="6072"/>
                    <a:pt x="15819" y="6027"/>
                    <a:pt x="15887" y="6004"/>
                  </a:cubicBezTo>
                  <a:lnTo>
                    <a:pt x="15887" y="6004"/>
                  </a:lnTo>
                  <a:cubicBezTo>
                    <a:pt x="15933" y="5958"/>
                    <a:pt x="15979" y="5935"/>
                    <a:pt x="16001" y="5890"/>
                  </a:cubicBezTo>
                  <a:lnTo>
                    <a:pt x="16001" y="5890"/>
                  </a:lnTo>
                  <a:cubicBezTo>
                    <a:pt x="16047" y="5867"/>
                    <a:pt x="16116" y="5821"/>
                    <a:pt x="16161" y="5798"/>
                  </a:cubicBezTo>
                  <a:lnTo>
                    <a:pt x="16161" y="5798"/>
                  </a:lnTo>
                  <a:cubicBezTo>
                    <a:pt x="16184" y="5753"/>
                    <a:pt x="16230" y="5730"/>
                    <a:pt x="16275" y="5684"/>
                  </a:cubicBezTo>
                  <a:lnTo>
                    <a:pt x="16275" y="5684"/>
                  </a:lnTo>
                  <a:cubicBezTo>
                    <a:pt x="16321" y="5638"/>
                    <a:pt x="16367" y="5616"/>
                    <a:pt x="16412" y="5570"/>
                  </a:cubicBezTo>
                  <a:lnTo>
                    <a:pt x="16412" y="5570"/>
                  </a:lnTo>
                  <a:cubicBezTo>
                    <a:pt x="16412" y="5547"/>
                    <a:pt x="16435" y="5547"/>
                    <a:pt x="16458" y="5524"/>
                  </a:cubicBezTo>
                  <a:lnTo>
                    <a:pt x="16458" y="5524"/>
                  </a:lnTo>
                  <a:cubicBezTo>
                    <a:pt x="16481" y="5524"/>
                    <a:pt x="16481" y="5502"/>
                    <a:pt x="16504" y="5479"/>
                  </a:cubicBezTo>
                  <a:lnTo>
                    <a:pt x="16504" y="5479"/>
                  </a:lnTo>
                  <a:cubicBezTo>
                    <a:pt x="16572" y="5410"/>
                    <a:pt x="16640" y="5342"/>
                    <a:pt x="16709" y="5273"/>
                  </a:cubicBezTo>
                  <a:lnTo>
                    <a:pt x="16709" y="5273"/>
                  </a:lnTo>
                  <a:cubicBezTo>
                    <a:pt x="16732" y="5250"/>
                    <a:pt x="16755" y="5228"/>
                    <a:pt x="16777" y="5205"/>
                  </a:cubicBezTo>
                  <a:lnTo>
                    <a:pt x="16777" y="5205"/>
                  </a:lnTo>
                  <a:cubicBezTo>
                    <a:pt x="16846" y="5136"/>
                    <a:pt x="16914" y="5045"/>
                    <a:pt x="17006" y="4954"/>
                  </a:cubicBezTo>
                  <a:lnTo>
                    <a:pt x="17006" y="4954"/>
                  </a:lnTo>
                  <a:cubicBezTo>
                    <a:pt x="17006" y="4931"/>
                    <a:pt x="17006" y="4931"/>
                    <a:pt x="17006" y="4931"/>
                  </a:cubicBezTo>
                  <a:lnTo>
                    <a:pt x="17006" y="4931"/>
                  </a:lnTo>
                  <a:cubicBezTo>
                    <a:pt x="17029" y="4908"/>
                    <a:pt x="17029" y="4885"/>
                    <a:pt x="17051" y="4862"/>
                  </a:cubicBezTo>
                  <a:lnTo>
                    <a:pt x="17051" y="4862"/>
                  </a:lnTo>
                  <a:cubicBezTo>
                    <a:pt x="17097" y="4817"/>
                    <a:pt x="17143" y="4748"/>
                    <a:pt x="17188" y="4703"/>
                  </a:cubicBezTo>
                  <a:lnTo>
                    <a:pt x="17188" y="4703"/>
                  </a:lnTo>
                  <a:cubicBezTo>
                    <a:pt x="17211" y="4657"/>
                    <a:pt x="17211" y="4634"/>
                    <a:pt x="17234" y="4611"/>
                  </a:cubicBezTo>
                  <a:lnTo>
                    <a:pt x="17234" y="4611"/>
                  </a:lnTo>
                  <a:cubicBezTo>
                    <a:pt x="17280" y="4543"/>
                    <a:pt x="17302" y="4497"/>
                    <a:pt x="17348" y="4452"/>
                  </a:cubicBezTo>
                  <a:lnTo>
                    <a:pt x="17348" y="4452"/>
                  </a:lnTo>
                  <a:cubicBezTo>
                    <a:pt x="17348" y="4429"/>
                    <a:pt x="17348" y="4406"/>
                    <a:pt x="17371" y="4406"/>
                  </a:cubicBezTo>
                  <a:lnTo>
                    <a:pt x="17371" y="4406"/>
                  </a:lnTo>
                  <a:cubicBezTo>
                    <a:pt x="17371" y="4383"/>
                    <a:pt x="17394" y="4360"/>
                    <a:pt x="17394" y="4337"/>
                  </a:cubicBezTo>
                  <a:lnTo>
                    <a:pt x="17394" y="4337"/>
                  </a:lnTo>
                  <a:cubicBezTo>
                    <a:pt x="17417" y="4292"/>
                    <a:pt x="17439" y="4246"/>
                    <a:pt x="17462" y="4200"/>
                  </a:cubicBezTo>
                  <a:lnTo>
                    <a:pt x="17462" y="4200"/>
                  </a:lnTo>
                  <a:cubicBezTo>
                    <a:pt x="17485" y="4178"/>
                    <a:pt x="17508" y="4132"/>
                    <a:pt x="17531" y="4086"/>
                  </a:cubicBezTo>
                  <a:lnTo>
                    <a:pt x="17531" y="4086"/>
                  </a:lnTo>
                  <a:cubicBezTo>
                    <a:pt x="17531" y="4041"/>
                    <a:pt x="17554" y="3995"/>
                    <a:pt x="17576" y="3949"/>
                  </a:cubicBezTo>
                  <a:lnTo>
                    <a:pt x="17576" y="3949"/>
                  </a:lnTo>
                  <a:cubicBezTo>
                    <a:pt x="17576" y="3927"/>
                    <a:pt x="17599" y="3927"/>
                    <a:pt x="17599" y="3904"/>
                  </a:cubicBezTo>
                  <a:lnTo>
                    <a:pt x="17599" y="3904"/>
                  </a:lnTo>
                  <a:cubicBezTo>
                    <a:pt x="17599" y="3881"/>
                    <a:pt x="17622" y="3858"/>
                    <a:pt x="17622" y="3835"/>
                  </a:cubicBezTo>
                  <a:lnTo>
                    <a:pt x="17622" y="3835"/>
                  </a:lnTo>
                  <a:cubicBezTo>
                    <a:pt x="17645" y="3790"/>
                    <a:pt x="17645" y="3767"/>
                    <a:pt x="17668" y="3721"/>
                  </a:cubicBezTo>
                  <a:lnTo>
                    <a:pt x="17668" y="3721"/>
                  </a:lnTo>
                  <a:cubicBezTo>
                    <a:pt x="17668" y="3676"/>
                    <a:pt x="17690" y="3630"/>
                    <a:pt x="17690" y="3584"/>
                  </a:cubicBezTo>
                  <a:lnTo>
                    <a:pt x="17690" y="3584"/>
                  </a:lnTo>
                  <a:cubicBezTo>
                    <a:pt x="17713" y="3561"/>
                    <a:pt x="17713" y="3516"/>
                    <a:pt x="17736" y="3470"/>
                  </a:cubicBezTo>
                  <a:lnTo>
                    <a:pt x="17736" y="3470"/>
                  </a:lnTo>
                  <a:cubicBezTo>
                    <a:pt x="17736" y="3447"/>
                    <a:pt x="17736" y="3424"/>
                    <a:pt x="17736" y="3402"/>
                  </a:cubicBezTo>
                  <a:lnTo>
                    <a:pt x="17736" y="3402"/>
                  </a:lnTo>
                  <a:cubicBezTo>
                    <a:pt x="17759" y="3379"/>
                    <a:pt x="17759" y="3356"/>
                    <a:pt x="17759" y="3356"/>
                  </a:cubicBezTo>
                  <a:lnTo>
                    <a:pt x="17759" y="3356"/>
                  </a:lnTo>
                  <a:cubicBezTo>
                    <a:pt x="17759" y="3310"/>
                    <a:pt x="17759" y="3265"/>
                    <a:pt x="17782" y="3219"/>
                  </a:cubicBezTo>
                  <a:lnTo>
                    <a:pt x="17782" y="3219"/>
                  </a:lnTo>
                  <a:cubicBezTo>
                    <a:pt x="17782" y="3173"/>
                    <a:pt x="17782" y="3128"/>
                    <a:pt x="17782" y="3105"/>
                  </a:cubicBezTo>
                  <a:lnTo>
                    <a:pt x="17782" y="3105"/>
                  </a:lnTo>
                  <a:cubicBezTo>
                    <a:pt x="17805" y="3059"/>
                    <a:pt x="17805" y="3014"/>
                    <a:pt x="17805" y="2968"/>
                  </a:cubicBezTo>
                  <a:lnTo>
                    <a:pt x="17805" y="2968"/>
                  </a:lnTo>
                  <a:cubicBezTo>
                    <a:pt x="17805" y="2945"/>
                    <a:pt x="17805" y="2899"/>
                    <a:pt x="17805" y="2877"/>
                  </a:cubicBezTo>
                  <a:lnTo>
                    <a:pt x="17805" y="2877"/>
                  </a:lnTo>
                  <a:cubicBezTo>
                    <a:pt x="17805" y="2854"/>
                    <a:pt x="17805" y="2831"/>
                    <a:pt x="17805" y="2808"/>
                  </a:cubicBezTo>
                  <a:lnTo>
                    <a:pt x="17805" y="2808"/>
                  </a:lnTo>
                  <a:lnTo>
                    <a:pt x="17805" y="69"/>
                  </a:lnTo>
                  <a:cubicBezTo>
                    <a:pt x="17805" y="115"/>
                    <a:pt x="17805" y="160"/>
                    <a:pt x="17805" y="229"/>
                  </a:cubicBezTo>
                  <a:lnTo>
                    <a:pt x="17805" y="229"/>
                  </a:lnTo>
                  <a:cubicBezTo>
                    <a:pt x="17805" y="275"/>
                    <a:pt x="17805" y="297"/>
                    <a:pt x="17805" y="343"/>
                  </a:cubicBezTo>
                  <a:lnTo>
                    <a:pt x="17805" y="343"/>
                  </a:lnTo>
                  <a:cubicBezTo>
                    <a:pt x="17782" y="389"/>
                    <a:pt x="17782" y="434"/>
                    <a:pt x="17782" y="480"/>
                  </a:cubicBezTo>
                  <a:lnTo>
                    <a:pt x="17782" y="480"/>
                  </a:lnTo>
                  <a:cubicBezTo>
                    <a:pt x="17782" y="526"/>
                    <a:pt x="17759" y="548"/>
                    <a:pt x="17759" y="594"/>
                  </a:cubicBezTo>
                  <a:lnTo>
                    <a:pt x="17759" y="594"/>
                  </a:lnTo>
                  <a:cubicBezTo>
                    <a:pt x="17759" y="640"/>
                    <a:pt x="17736" y="685"/>
                    <a:pt x="17736" y="731"/>
                  </a:cubicBezTo>
                  <a:lnTo>
                    <a:pt x="17736" y="731"/>
                  </a:lnTo>
                  <a:cubicBezTo>
                    <a:pt x="17736" y="754"/>
                    <a:pt x="17713" y="800"/>
                    <a:pt x="17713" y="845"/>
                  </a:cubicBezTo>
                  <a:lnTo>
                    <a:pt x="17713" y="845"/>
                  </a:lnTo>
                  <a:cubicBezTo>
                    <a:pt x="17690" y="891"/>
                    <a:pt x="17690" y="936"/>
                    <a:pt x="17668" y="959"/>
                  </a:cubicBezTo>
                  <a:lnTo>
                    <a:pt x="17668" y="959"/>
                  </a:lnTo>
                  <a:cubicBezTo>
                    <a:pt x="17668" y="1005"/>
                    <a:pt x="17645" y="1051"/>
                    <a:pt x="17622" y="1096"/>
                  </a:cubicBezTo>
                  <a:lnTo>
                    <a:pt x="17622" y="1096"/>
                  </a:lnTo>
                  <a:cubicBezTo>
                    <a:pt x="17622" y="1142"/>
                    <a:pt x="17599" y="1165"/>
                    <a:pt x="17576" y="1210"/>
                  </a:cubicBezTo>
                  <a:lnTo>
                    <a:pt x="17576" y="1210"/>
                  </a:lnTo>
                  <a:cubicBezTo>
                    <a:pt x="17576" y="1256"/>
                    <a:pt x="17554" y="1302"/>
                    <a:pt x="17531" y="1347"/>
                  </a:cubicBezTo>
                  <a:lnTo>
                    <a:pt x="17531" y="1347"/>
                  </a:lnTo>
                  <a:cubicBezTo>
                    <a:pt x="17508" y="1393"/>
                    <a:pt x="17485" y="1416"/>
                    <a:pt x="17485" y="1461"/>
                  </a:cubicBezTo>
                  <a:lnTo>
                    <a:pt x="17485" y="1461"/>
                  </a:lnTo>
                  <a:cubicBezTo>
                    <a:pt x="17462" y="1507"/>
                    <a:pt x="17439" y="1553"/>
                    <a:pt x="17417" y="1598"/>
                  </a:cubicBezTo>
                  <a:lnTo>
                    <a:pt x="17417" y="1598"/>
                  </a:lnTo>
                  <a:cubicBezTo>
                    <a:pt x="17394" y="1621"/>
                    <a:pt x="17371" y="1667"/>
                    <a:pt x="17348" y="1690"/>
                  </a:cubicBezTo>
                  <a:lnTo>
                    <a:pt x="17348" y="1690"/>
                  </a:lnTo>
                  <a:cubicBezTo>
                    <a:pt x="17325" y="1758"/>
                    <a:pt x="17280" y="1804"/>
                    <a:pt x="17257" y="1849"/>
                  </a:cubicBezTo>
                  <a:lnTo>
                    <a:pt x="17257" y="1849"/>
                  </a:lnTo>
                  <a:cubicBezTo>
                    <a:pt x="17234" y="1895"/>
                    <a:pt x="17211" y="1918"/>
                    <a:pt x="17188" y="1964"/>
                  </a:cubicBezTo>
                  <a:lnTo>
                    <a:pt x="17188" y="1964"/>
                  </a:lnTo>
                  <a:cubicBezTo>
                    <a:pt x="17143" y="2009"/>
                    <a:pt x="17097" y="2078"/>
                    <a:pt x="17051" y="2123"/>
                  </a:cubicBezTo>
                  <a:lnTo>
                    <a:pt x="17051" y="2123"/>
                  </a:lnTo>
                  <a:cubicBezTo>
                    <a:pt x="17051" y="2146"/>
                    <a:pt x="17029" y="2169"/>
                    <a:pt x="17006" y="2192"/>
                  </a:cubicBezTo>
                  <a:lnTo>
                    <a:pt x="17006" y="2192"/>
                  </a:lnTo>
                  <a:cubicBezTo>
                    <a:pt x="16937" y="2283"/>
                    <a:pt x="16846" y="2374"/>
                    <a:pt x="16777" y="2466"/>
                  </a:cubicBezTo>
                  <a:lnTo>
                    <a:pt x="16777" y="2466"/>
                  </a:lnTo>
                  <a:cubicBezTo>
                    <a:pt x="16755" y="2489"/>
                    <a:pt x="16732" y="2511"/>
                    <a:pt x="16709" y="2534"/>
                  </a:cubicBezTo>
                  <a:lnTo>
                    <a:pt x="16709" y="2534"/>
                  </a:lnTo>
                  <a:cubicBezTo>
                    <a:pt x="16640" y="2603"/>
                    <a:pt x="16572" y="2671"/>
                    <a:pt x="16504" y="2740"/>
                  </a:cubicBezTo>
                  <a:lnTo>
                    <a:pt x="16504" y="2740"/>
                  </a:lnTo>
                  <a:cubicBezTo>
                    <a:pt x="16481" y="2763"/>
                    <a:pt x="16435" y="2808"/>
                    <a:pt x="16412" y="2831"/>
                  </a:cubicBezTo>
                  <a:lnTo>
                    <a:pt x="16412" y="2831"/>
                  </a:lnTo>
                  <a:cubicBezTo>
                    <a:pt x="16367" y="2877"/>
                    <a:pt x="16321" y="2899"/>
                    <a:pt x="16275" y="2945"/>
                  </a:cubicBezTo>
                  <a:lnTo>
                    <a:pt x="16275" y="2945"/>
                  </a:lnTo>
                  <a:cubicBezTo>
                    <a:pt x="16252" y="2968"/>
                    <a:pt x="16207" y="3014"/>
                    <a:pt x="16161" y="3036"/>
                  </a:cubicBezTo>
                  <a:lnTo>
                    <a:pt x="16161" y="3036"/>
                  </a:lnTo>
                  <a:cubicBezTo>
                    <a:pt x="16116" y="3082"/>
                    <a:pt x="16070" y="3128"/>
                    <a:pt x="16024" y="3151"/>
                  </a:cubicBezTo>
                  <a:lnTo>
                    <a:pt x="16024" y="3151"/>
                  </a:lnTo>
                  <a:cubicBezTo>
                    <a:pt x="15979" y="3196"/>
                    <a:pt x="15933" y="3219"/>
                    <a:pt x="15887" y="3242"/>
                  </a:cubicBezTo>
                  <a:lnTo>
                    <a:pt x="15887" y="3242"/>
                  </a:lnTo>
                  <a:cubicBezTo>
                    <a:pt x="15842" y="3287"/>
                    <a:pt x="15796" y="3333"/>
                    <a:pt x="15727" y="3356"/>
                  </a:cubicBezTo>
                  <a:lnTo>
                    <a:pt x="15727" y="3356"/>
                  </a:lnTo>
                  <a:cubicBezTo>
                    <a:pt x="15682" y="3402"/>
                    <a:pt x="15636" y="3424"/>
                    <a:pt x="15591" y="3447"/>
                  </a:cubicBezTo>
                  <a:lnTo>
                    <a:pt x="15591" y="3447"/>
                  </a:lnTo>
                  <a:cubicBezTo>
                    <a:pt x="15545" y="3493"/>
                    <a:pt x="15476" y="3516"/>
                    <a:pt x="15431" y="3561"/>
                  </a:cubicBezTo>
                  <a:lnTo>
                    <a:pt x="15431" y="3561"/>
                  </a:lnTo>
                  <a:cubicBezTo>
                    <a:pt x="15362" y="3607"/>
                    <a:pt x="15294" y="3630"/>
                    <a:pt x="15225" y="3676"/>
                  </a:cubicBezTo>
                  <a:lnTo>
                    <a:pt x="15225" y="3676"/>
                  </a:lnTo>
                  <a:cubicBezTo>
                    <a:pt x="15043" y="3790"/>
                    <a:pt x="14837" y="3904"/>
                    <a:pt x="14632" y="3995"/>
                  </a:cubicBezTo>
                  <a:lnTo>
                    <a:pt x="14632" y="3995"/>
                  </a:lnTo>
                  <a:cubicBezTo>
                    <a:pt x="14563" y="4018"/>
                    <a:pt x="14518" y="4041"/>
                    <a:pt x="14472" y="4064"/>
                  </a:cubicBezTo>
                  <a:lnTo>
                    <a:pt x="14472" y="4064"/>
                  </a:lnTo>
                  <a:cubicBezTo>
                    <a:pt x="14267" y="4155"/>
                    <a:pt x="14084" y="4246"/>
                    <a:pt x="13901" y="4315"/>
                  </a:cubicBezTo>
                  <a:lnTo>
                    <a:pt x="13901" y="4315"/>
                  </a:lnTo>
                  <a:cubicBezTo>
                    <a:pt x="13856" y="4337"/>
                    <a:pt x="13833" y="4337"/>
                    <a:pt x="13810" y="4360"/>
                  </a:cubicBezTo>
                  <a:lnTo>
                    <a:pt x="13810" y="4360"/>
                  </a:lnTo>
                  <a:cubicBezTo>
                    <a:pt x="13605" y="4429"/>
                    <a:pt x="13399" y="4497"/>
                    <a:pt x="13171" y="4566"/>
                  </a:cubicBezTo>
                  <a:lnTo>
                    <a:pt x="13171" y="4566"/>
                  </a:lnTo>
                  <a:cubicBezTo>
                    <a:pt x="13034" y="4611"/>
                    <a:pt x="12874" y="4657"/>
                    <a:pt x="12715" y="4703"/>
                  </a:cubicBezTo>
                  <a:lnTo>
                    <a:pt x="12715" y="4703"/>
                  </a:lnTo>
                  <a:cubicBezTo>
                    <a:pt x="12600" y="4725"/>
                    <a:pt x="12486" y="4771"/>
                    <a:pt x="12372" y="4794"/>
                  </a:cubicBezTo>
                  <a:lnTo>
                    <a:pt x="12372" y="4794"/>
                  </a:lnTo>
                  <a:cubicBezTo>
                    <a:pt x="12212" y="4840"/>
                    <a:pt x="12053" y="4862"/>
                    <a:pt x="11870" y="4908"/>
                  </a:cubicBezTo>
                  <a:lnTo>
                    <a:pt x="11870" y="4908"/>
                  </a:lnTo>
                  <a:cubicBezTo>
                    <a:pt x="11756" y="4931"/>
                    <a:pt x="11642" y="4954"/>
                    <a:pt x="11528" y="4977"/>
                  </a:cubicBezTo>
                  <a:lnTo>
                    <a:pt x="11528" y="4977"/>
                  </a:lnTo>
                  <a:cubicBezTo>
                    <a:pt x="11459" y="4977"/>
                    <a:pt x="11413" y="4977"/>
                    <a:pt x="11368" y="4999"/>
                  </a:cubicBezTo>
                  <a:lnTo>
                    <a:pt x="11368" y="4999"/>
                  </a:lnTo>
                  <a:cubicBezTo>
                    <a:pt x="11162" y="5022"/>
                    <a:pt x="10957" y="5068"/>
                    <a:pt x="10752" y="5091"/>
                  </a:cubicBezTo>
                  <a:lnTo>
                    <a:pt x="10752" y="5091"/>
                  </a:lnTo>
                  <a:cubicBezTo>
                    <a:pt x="10683" y="5091"/>
                    <a:pt x="10637" y="5091"/>
                    <a:pt x="10569" y="5114"/>
                  </a:cubicBezTo>
                  <a:lnTo>
                    <a:pt x="10569" y="5114"/>
                  </a:lnTo>
                  <a:cubicBezTo>
                    <a:pt x="10455" y="5114"/>
                    <a:pt x="10341" y="5114"/>
                    <a:pt x="10204" y="5136"/>
                  </a:cubicBezTo>
                  <a:lnTo>
                    <a:pt x="10204" y="5136"/>
                  </a:lnTo>
                  <a:cubicBezTo>
                    <a:pt x="10021" y="5159"/>
                    <a:pt x="9816" y="5159"/>
                    <a:pt x="9610" y="5182"/>
                  </a:cubicBezTo>
                  <a:lnTo>
                    <a:pt x="9610" y="5182"/>
                  </a:lnTo>
                  <a:cubicBezTo>
                    <a:pt x="9473" y="5182"/>
                    <a:pt x="9359" y="5182"/>
                    <a:pt x="9222" y="5182"/>
                  </a:cubicBezTo>
                  <a:lnTo>
                    <a:pt x="9222" y="5182"/>
                  </a:lnTo>
                  <a:cubicBezTo>
                    <a:pt x="9062" y="5182"/>
                    <a:pt x="8903" y="5182"/>
                    <a:pt x="8743" y="5182"/>
                  </a:cubicBezTo>
                  <a:lnTo>
                    <a:pt x="8743" y="5182"/>
                  </a:lnTo>
                  <a:cubicBezTo>
                    <a:pt x="8606" y="5182"/>
                    <a:pt x="8469" y="5182"/>
                    <a:pt x="8332" y="5182"/>
                  </a:cubicBezTo>
                  <a:lnTo>
                    <a:pt x="8332" y="5182"/>
                  </a:lnTo>
                  <a:cubicBezTo>
                    <a:pt x="8172" y="5159"/>
                    <a:pt x="8035" y="5159"/>
                    <a:pt x="7876" y="5159"/>
                  </a:cubicBezTo>
                  <a:lnTo>
                    <a:pt x="7876" y="5159"/>
                  </a:lnTo>
                  <a:cubicBezTo>
                    <a:pt x="7739" y="5136"/>
                    <a:pt x="7602" y="5136"/>
                    <a:pt x="7465" y="5114"/>
                  </a:cubicBezTo>
                  <a:lnTo>
                    <a:pt x="7465" y="5114"/>
                  </a:lnTo>
                  <a:cubicBezTo>
                    <a:pt x="7328" y="5114"/>
                    <a:pt x="7168" y="5091"/>
                    <a:pt x="7031" y="5068"/>
                  </a:cubicBezTo>
                  <a:lnTo>
                    <a:pt x="7031" y="5068"/>
                  </a:lnTo>
                  <a:cubicBezTo>
                    <a:pt x="6894" y="5045"/>
                    <a:pt x="6757" y="5022"/>
                    <a:pt x="6620" y="5022"/>
                  </a:cubicBezTo>
                  <a:lnTo>
                    <a:pt x="6620" y="5022"/>
                  </a:lnTo>
                  <a:cubicBezTo>
                    <a:pt x="6460" y="4977"/>
                    <a:pt x="6301" y="4954"/>
                    <a:pt x="6164" y="4931"/>
                  </a:cubicBezTo>
                  <a:lnTo>
                    <a:pt x="6164" y="4931"/>
                  </a:lnTo>
                  <a:cubicBezTo>
                    <a:pt x="6027" y="4908"/>
                    <a:pt x="5913" y="4885"/>
                    <a:pt x="5776" y="4862"/>
                  </a:cubicBezTo>
                  <a:lnTo>
                    <a:pt x="5776" y="4862"/>
                  </a:lnTo>
                  <a:cubicBezTo>
                    <a:pt x="5593" y="4817"/>
                    <a:pt x="5410" y="4771"/>
                    <a:pt x="5228" y="4725"/>
                  </a:cubicBezTo>
                  <a:lnTo>
                    <a:pt x="5228" y="4725"/>
                  </a:lnTo>
                  <a:cubicBezTo>
                    <a:pt x="5114" y="4680"/>
                    <a:pt x="5000" y="4657"/>
                    <a:pt x="4885" y="4634"/>
                  </a:cubicBezTo>
                  <a:lnTo>
                    <a:pt x="4885" y="4634"/>
                  </a:lnTo>
                  <a:cubicBezTo>
                    <a:pt x="4817" y="4611"/>
                    <a:pt x="4749" y="4589"/>
                    <a:pt x="4680" y="4566"/>
                  </a:cubicBezTo>
                  <a:lnTo>
                    <a:pt x="4680" y="4566"/>
                  </a:lnTo>
                  <a:cubicBezTo>
                    <a:pt x="4497" y="4497"/>
                    <a:pt x="4315" y="4452"/>
                    <a:pt x="4155" y="4383"/>
                  </a:cubicBezTo>
                  <a:lnTo>
                    <a:pt x="4155" y="4383"/>
                  </a:lnTo>
                  <a:cubicBezTo>
                    <a:pt x="4087" y="4360"/>
                    <a:pt x="4041" y="4337"/>
                    <a:pt x="3995" y="4315"/>
                  </a:cubicBezTo>
                  <a:lnTo>
                    <a:pt x="3995" y="4315"/>
                  </a:lnTo>
                  <a:cubicBezTo>
                    <a:pt x="3835" y="4269"/>
                    <a:pt x="3676" y="4200"/>
                    <a:pt x="3516" y="4132"/>
                  </a:cubicBezTo>
                  <a:lnTo>
                    <a:pt x="3516" y="4132"/>
                  </a:lnTo>
                  <a:cubicBezTo>
                    <a:pt x="3447" y="4086"/>
                    <a:pt x="3356" y="4064"/>
                    <a:pt x="3288" y="4018"/>
                  </a:cubicBezTo>
                  <a:lnTo>
                    <a:pt x="3288" y="4018"/>
                  </a:lnTo>
                  <a:cubicBezTo>
                    <a:pt x="3059" y="3927"/>
                    <a:pt x="2854" y="3812"/>
                    <a:pt x="2626" y="3676"/>
                  </a:cubicBezTo>
                  <a:lnTo>
                    <a:pt x="2626" y="3676"/>
                  </a:lnTo>
                  <a:cubicBezTo>
                    <a:pt x="891" y="2671"/>
                    <a:pt x="1" y="1347"/>
                    <a:pt x="1" y="1"/>
                  </a:cubicBezTo>
                  <a:lnTo>
                    <a:pt x="1" y="1"/>
                  </a:ln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8" name="Google Shape;6158;p47"/>
            <p:cNvSpPr/>
            <p:nvPr/>
          </p:nvSpPr>
          <p:spPr>
            <a:xfrm>
              <a:off x="2689188" y="2678150"/>
              <a:ext cx="489050" cy="257600"/>
            </a:xfrm>
            <a:custGeom>
              <a:avLst/>
              <a:gdLst/>
              <a:ahLst/>
              <a:cxnLst/>
              <a:rect l="l" t="t" r="r" b="b"/>
              <a:pathLst>
                <a:path w="19562" h="10304" extrusionOk="0">
                  <a:moveTo>
                    <a:pt x="9747" y="1"/>
                  </a:moveTo>
                  <a:cubicBezTo>
                    <a:pt x="7464" y="1"/>
                    <a:pt x="5205" y="503"/>
                    <a:pt x="3470" y="1507"/>
                  </a:cubicBezTo>
                  <a:cubicBezTo>
                    <a:pt x="0" y="3516"/>
                    <a:pt x="23" y="6780"/>
                    <a:pt x="3493" y="8789"/>
                  </a:cubicBezTo>
                  <a:cubicBezTo>
                    <a:pt x="5234" y="9801"/>
                    <a:pt x="7509" y="10304"/>
                    <a:pt x="9782" y="10304"/>
                  </a:cubicBezTo>
                  <a:cubicBezTo>
                    <a:pt x="12068" y="10304"/>
                    <a:pt x="14353" y="9796"/>
                    <a:pt x="16092" y="8789"/>
                  </a:cubicBezTo>
                  <a:cubicBezTo>
                    <a:pt x="19562" y="6780"/>
                    <a:pt x="19539" y="3516"/>
                    <a:pt x="16047" y="1507"/>
                  </a:cubicBezTo>
                  <a:cubicBezTo>
                    <a:pt x="14312" y="503"/>
                    <a:pt x="12029" y="1"/>
                    <a:pt x="9747" y="1"/>
                  </a:cubicBezTo>
                  <a:close/>
                </a:path>
              </a:pathLst>
            </a:custGeom>
            <a:solidFill>
              <a:srgbClr val="F9B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9" name="Google Shape;6159;p47"/>
            <p:cNvSpPr/>
            <p:nvPr/>
          </p:nvSpPr>
          <p:spPr>
            <a:xfrm>
              <a:off x="2802163" y="2711250"/>
              <a:ext cx="229425" cy="134850"/>
            </a:xfrm>
            <a:custGeom>
              <a:avLst/>
              <a:gdLst/>
              <a:ahLst/>
              <a:cxnLst/>
              <a:rect l="l" t="t" r="r" b="b"/>
              <a:pathLst>
                <a:path w="9177" h="5394" extrusionOk="0">
                  <a:moveTo>
                    <a:pt x="5639" y="1484"/>
                  </a:moveTo>
                  <a:lnTo>
                    <a:pt x="6780" y="2123"/>
                  </a:lnTo>
                  <a:cubicBezTo>
                    <a:pt x="6985" y="2238"/>
                    <a:pt x="7100" y="2352"/>
                    <a:pt x="7145" y="2466"/>
                  </a:cubicBezTo>
                  <a:cubicBezTo>
                    <a:pt x="7168" y="2580"/>
                    <a:pt x="7122" y="2694"/>
                    <a:pt x="6963" y="2785"/>
                  </a:cubicBezTo>
                  <a:cubicBezTo>
                    <a:pt x="6780" y="2877"/>
                    <a:pt x="6597" y="2922"/>
                    <a:pt x="6392" y="2922"/>
                  </a:cubicBezTo>
                  <a:cubicBezTo>
                    <a:pt x="6187" y="2899"/>
                    <a:pt x="5981" y="2831"/>
                    <a:pt x="5776" y="2717"/>
                  </a:cubicBezTo>
                  <a:lnTo>
                    <a:pt x="4634" y="2078"/>
                  </a:lnTo>
                  <a:lnTo>
                    <a:pt x="5639" y="1484"/>
                  </a:lnTo>
                  <a:close/>
                  <a:moveTo>
                    <a:pt x="3630" y="2671"/>
                  </a:moveTo>
                  <a:lnTo>
                    <a:pt x="4771" y="3310"/>
                  </a:lnTo>
                  <a:cubicBezTo>
                    <a:pt x="5045" y="3447"/>
                    <a:pt x="5205" y="3607"/>
                    <a:pt x="5251" y="3744"/>
                  </a:cubicBezTo>
                  <a:cubicBezTo>
                    <a:pt x="5296" y="3881"/>
                    <a:pt x="5251" y="4018"/>
                    <a:pt x="5091" y="4109"/>
                  </a:cubicBezTo>
                  <a:cubicBezTo>
                    <a:pt x="4949" y="4198"/>
                    <a:pt x="4780" y="4231"/>
                    <a:pt x="4595" y="4231"/>
                  </a:cubicBezTo>
                  <a:cubicBezTo>
                    <a:pt x="4541" y="4231"/>
                    <a:pt x="4485" y="4228"/>
                    <a:pt x="4429" y="4223"/>
                  </a:cubicBezTo>
                  <a:cubicBezTo>
                    <a:pt x="4178" y="4201"/>
                    <a:pt x="3927" y="4109"/>
                    <a:pt x="3676" y="3972"/>
                  </a:cubicBezTo>
                  <a:lnTo>
                    <a:pt x="2534" y="3310"/>
                  </a:lnTo>
                  <a:lnTo>
                    <a:pt x="3630" y="2671"/>
                  </a:lnTo>
                  <a:close/>
                  <a:moveTo>
                    <a:pt x="5228" y="1"/>
                  </a:moveTo>
                  <a:lnTo>
                    <a:pt x="1" y="3105"/>
                  </a:lnTo>
                  <a:lnTo>
                    <a:pt x="2808" y="4703"/>
                  </a:lnTo>
                  <a:cubicBezTo>
                    <a:pt x="3242" y="4954"/>
                    <a:pt x="3699" y="5136"/>
                    <a:pt x="4132" y="5250"/>
                  </a:cubicBezTo>
                  <a:cubicBezTo>
                    <a:pt x="4513" y="5346"/>
                    <a:pt x="4861" y="5393"/>
                    <a:pt x="5205" y="5393"/>
                  </a:cubicBezTo>
                  <a:cubicBezTo>
                    <a:pt x="5274" y="5393"/>
                    <a:pt x="5342" y="5391"/>
                    <a:pt x="5410" y="5387"/>
                  </a:cubicBezTo>
                  <a:cubicBezTo>
                    <a:pt x="5799" y="5365"/>
                    <a:pt x="6141" y="5250"/>
                    <a:pt x="6438" y="5068"/>
                  </a:cubicBezTo>
                  <a:cubicBezTo>
                    <a:pt x="6780" y="4885"/>
                    <a:pt x="6963" y="4657"/>
                    <a:pt x="6985" y="4383"/>
                  </a:cubicBezTo>
                  <a:cubicBezTo>
                    <a:pt x="7031" y="4132"/>
                    <a:pt x="6894" y="3881"/>
                    <a:pt x="6597" y="3630"/>
                  </a:cubicBezTo>
                  <a:lnTo>
                    <a:pt x="6597" y="3630"/>
                  </a:lnTo>
                  <a:cubicBezTo>
                    <a:pt x="6922" y="3745"/>
                    <a:pt x="7232" y="3795"/>
                    <a:pt x="7551" y="3795"/>
                  </a:cubicBezTo>
                  <a:cubicBezTo>
                    <a:pt x="7613" y="3795"/>
                    <a:pt x="7676" y="3793"/>
                    <a:pt x="7739" y="3790"/>
                  </a:cubicBezTo>
                  <a:cubicBezTo>
                    <a:pt x="8104" y="3767"/>
                    <a:pt x="8446" y="3676"/>
                    <a:pt x="8720" y="3516"/>
                  </a:cubicBezTo>
                  <a:cubicBezTo>
                    <a:pt x="8971" y="3356"/>
                    <a:pt x="9131" y="3173"/>
                    <a:pt x="9154" y="2945"/>
                  </a:cubicBezTo>
                  <a:cubicBezTo>
                    <a:pt x="9177" y="2740"/>
                    <a:pt x="9085" y="2511"/>
                    <a:pt x="8880" y="2260"/>
                  </a:cubicBezTo>
                  <a:cubicBezTo>
                    <a:pt x="8675" y="2009"/>
                    <a:pt x="8355" y="1781"/>
                    <a:pt x="7921" y="1530"/>
                  </a:cubicBezTo>
                  <a:lnTo>
                    <a:pt x="5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0" name="Google Shape;6160;p47"/>
            <p:cNvSpPr/>
            <p:nvPr/>
          </p:nvSpPr>
          <p:spPr>
            <a:xfrm>
              <a:off x="3188488" y="3990050"/>
              <a:ext cx="808050" cy="359500"/>
            </a:xfrm>
            <a:custGeom>
              <a:avLst/>
              <a:gdLst/>
              <a:ahLst/>
              <a:cxnLst/>
              <a:rect l="l" t="t" r="r" b="b"/>
              <a:pathLst>
                <a:path w="32322" h="14380" extrusionOk="0">
                  <a:moveTo>
                    <a:pt x="23" y="0"/>
                  </a:moveTo>
                  <a:lnTo>
                    <a:pt x="23" y="0"/>
                  </a:lnTo>
                  <a:cubicBezTo>
                    <a:pt x="23" y="18"/>
                    <a:pt x="23" y="35"/>
                    <a:pt x="23" y="53"/>
                  </a:cubicBezTo>
                  <a:lnTo>
                    <a:pt x="23" y="53"/>
                  </a:lnTo>
                  <a:lnTo>
                    <a:pt x="23" y="0"/>
                  </a:lnTo>
                  <a:close/>
                  <a:moveTo>
                    <a:pt x="23" y="53"/>
                  </a:moveTo>
                  <a:lnTo>
                    <a:pt x="1" y="4976"/>
                  </a:lnTo>
                  <a:cubicBezTo>
                    <a:pt x="1" y="7395"/>
                    <a:pt x="1576" y="9815"/>
                    <a:pt x="4771" y="11641"/>
                  </a:cubicBezTo>
                  <a:cubicBezTo>
                    <a:pt x="5159" y="11869"/>
                    <a:pt x="5547" y="12075"/>
                    <a:pt x="5958" y="12257"/>
                  </a:cubicBezTo>
                  <a:cubicBezTo>
                    <a:pt x="6095" y="12326"/>
                    <a:pt x="6232" y="12371"/>
                    <a:pt x="6369" y="12440"/>
                  </a:cubicBezTo>
                  <a:cubicBezTo>
                    <a:pt x="6620" y="12554"/>
                    <a:pt x="6848" y="12668"/>
                    <a:pt x="7099" y="12759"/>
                  </a:cubicBezTo>
                  <a:cubicBezTo>
                    <a:pt x="7145" y="12782"/>
                    <a:pt x="7191" y="12782"/>
                    <a:pt x="7236" y="12805"/>
                  </a:cubicBezTo>
                  <a:cubicBezTo>
                    <a:pt x="7328" y="12851"/>
                    <a:pt x="7419" y="12874"/>
                    <a:pt x="7510" y="12919"/>
                  </a:cubicBezTo>
                  <a:cubicBezTo>
                    <a:pt x="7830" y="13033"/>
                    <a:pt x="8172" y="13147"/>
                    <a:pt x="8492" y="13239"/>
                  </a:cubicBezTo>
                  <a:cubicBezTo>
                    <a:pt x="8606" y="13284"/>
                    <a:pt x="8720" y="13330"/>
                    <a:pt x="8834" y="13353"/>
                  </a:cubicBezTo>
                  <a:cubicBezTo>
                    <a:pt x="8902" y="13376"/>
                    <a:pt x="8994" y="13398"/>
                    <a:pt x="9062" y="13421"/>
                  </a:cubicBezTo>
                  <a:cubicBezTo>
                    <a:pt x="9199" y="13467"/>
                    <a:pt x="9336" y="13490"/>
                    <a:pt x="9473" y="13535"/>
                  </a:cubicBezTo>
                  <a:cubicBezTo>
                    <a:pt x="9816" y="13604"/>
                    <a:pt x="10135" y="13695"/>
                    <a:pt x="10477" y="13764"/>
                  </a:cubicBezTo>
                  <a:cubicBezTo>
                    <a:pt x="10569" y="13787"/>
                    <a:pt x="10660" y="13809"/>
                    <a:pt x="10751" y="13832"/>
                  </a:cubicBezTo>
                  <a:cubicBezTo>
                    <a:pt x="10888" y="13855"/>
                    <a:pt x="11025" y="13878"/>
                    <a:pt x="11162" y="13901"/>
                  </a:cubicBezTo>
                  <a:cubicBezTo>
                    <a:pt x="11436" y="13969"/>
                    <a:pt x="11710" y="14015"/>
                    <a:pt x="12007" y="14060"/>
                  </a:cubicBezTo>
                  <a:cubicBezTo>
                    <a:pt x="12121" y="14083"/>
                    <a:pt x="12235" y="14106"/>
                    <a:pt x="12349" y="14106"/>
                  </a:cubicBezTo>
                  <a:cubicBezTo>
                    <a:pt x="12486" y="14129"/>
                    <a:pt x="12600" y="14152"/>
                    <a:pt x="12737" y="14152"/>
                  </a:cubicBezTo>
                  <a:cubicBezTo>
                    <a:pt x="12988" y="14197"/>
                    <a:pt x="13262" y="14220"/>
                    <a:pt x="13536" y="14243"/>
                  </a:cubicBezTo>
                  <a:cubicBezTo>
                    <a:pt x="13673" y="14266"/>
                    <a:pt x="13787" y="14289"/>
                    <a:pt x="13924" y="14289"/>
                  </a:cubicBezTo>
                  <a:cubicBezTo>
                    <a:pt x="14038" y="14312"/>
                    <a:pt x="14152" y="14312"/>
                    <a:pt x="14289" y="14312"/>
                  </a:cubicBezTo>
                  <a:cubicBezTo>
                    <a:pt x="14563" y="14334"/>
                    <a:pt x="14837" y="14334"/>
                    <a:pt x="15111" y="14357"/>
                  </a:cubicBezTo>
                  <a:cubicBezTo>
                    <a:pt x="15248" y="14357"/>
                    <a:pt x="15385" y="14380"/>
                    <a:pt x="15522" y="14380"/>
                  </a:cubicBezTo>
                  <a:lnTo>
                    <a:pt x="16732" y="14380"/>
                  </a:lnTo>
                  <a:cubicBezTo>
                    <a:pt x="16800" y="14369"/>
                    <a:pt x="16874" y="14369"/>
                    <a:pt x="16948" y="14369"/>
                  </a:cubicBezTo>
                  <a:cubicBezTo>
                    <a:pt x="17023" y="14369"/>
                    <a:pt x="17097" y="14369"/>
                    <a:pt x="17165" y="14357"/>
                  </a:cubicBezTo>
                  <a:lnTo>
                    <a:pt x="17439" y="14357"/>
                  </a:lnTo>
                  <a:cubicBezTo>
                    <a:pt x="17804" y="14334"/>
                    <a:pt x="18147" y="14312"/>
                    <a:pt x="18512" y="14289"/>
                  </a:cubicBezTo>
                  <a:cubicBezTo>
                    <a:pt x="18672" y="14266"/>
                    <a:pt x="18809" y="14266"/>
                    <a:pt x="18968" y="14243"/>
                  </a:cubicBezTo>
                  <a:cubicBezTo>
                    <a:pt x="19037" y="14243"/>
                    <a:pt x="19105" y="14220"/>
                    <a:pt x="19174" y="14220"/>
                  </a:cubicBezTo>
                  <a:cubicBezTo>
                    <a:pt x="19288" y="14220"/>
                    <a:pt x="19379" y="14197"/>
                    <a:pt x="19493" y="14175"/>
                  </a:cubicBezTo>
                  <a:cubicBezTo>
                    <a:pt x="19881" y="14129"/>
                    <a:pt x="20247" y="14083"/>
                    <a:pt x="20612" y="14038"/>
                  </a:cubicBezTo>
                  <a:cubicBezTo>
                    <a:pt x="20703" y="14015"/>
                    <a:pt x="20794" y="13992"/>
                    <a:pt x="20886" y="13992"/>
                  </a:cubicBezTo>
                  <a:cubicBezTo>
                    <a:pt x="20931" y="13969"/>
                    <a:pt x="20977" y="13969"/>
                    <a:pt x="21023" y="13969"/>
                  </a:cubicBezTo>
                  <a:cubicBezTo>
                    <a:pt x="21205" y="13923"/>
                    <a:pt x="21365" y="13878"/>
                    <a:pt x="21548" y="13855"/>
                  </a:cubicBezTo>
                  <a:cubicBezTo>
                    <a:pt x="21844" y="13787"/>
                    <a:pt x="22141" y="13741"/>
                    <a:pt x="22438" y="13650"/>
                  </a:cubicBezTo>
                  <a:cubicBezTo>
                    <a:pt x="22643" y="13604"/>
                    <a:pt x="22849" y="13535"/>
                    <a:pt x="23077" y="13490"/>
                  </a:cubicBezTo>
                  <a:cubicBezTo>
                    <a:pt x="23351" y="13421"/>
                    <a:pt x="23625" y="13330"/>
                    <a:pt x="23899" y="13262"/>
                  </a:cubicBezTo>
                  <a:cubicBezTo>
                    <a:pt x="23967" y="13239"/>
                    <a:pt x="24013" y="13216"/>
                    <a:pt x="24081" y="13193"/>
                  </a:cubicBezTo>
                  <a:cubicBezTo>
                    <a:pt x="24424" y="13102"/>
                    <a:pt x="24743" y="12965"/>
                    <a:pt x="25063" y="12851"/>
                  </a:cubicBezTo>
                  <a:cubicBezTo>
                    <a:pt x="25108" y="12828"/>
                    <a:pt x="25154" y="12805"/>
                    <a:pt x="25200" y="12805"/>
                  </a:cubicBezTo>
                  <a:cubicBezTo>
                    <a:pt x="25542" y="12668"/>
                    <a:pt x="25907" y="12508"/>
                    <a:pt x="26227" y="12349"/>
                  </a:cubicBezTo>
                  <a:cubicBezTo>
                    <a:pt x="26341" y="12303"/>
                    <a:pt x="26432" y="12257"/>
                    <a:pt x="26524" y="12212"/>
                  </a:cubicBezTo>
                  <a:cubicBezTo>
                    <a:pt x="26912" y="12029"/>
                    <a:pt x="27277" y="11846"/>
                    <a:pt x="27619" y="11641"/>
                  </a:cubicBezTo>
                  <a:cubicBezTo>
                    <a:pt x="27688" y="11595"/>
                    <a:pt x="27756" y="11572"/>
                    <a:pt x="27825" y="11527"/>
                  </a:cubicBezTo>
                  <a:cubicBezTo>
                    <a:pt x="27870" y="11481"/>
                    <a:pt x="27939" y="11458"/>
                    <a:pt x="28007" y="11413"/>
                  </a:cubicBezTo>
                  <a:cubicBezTo>
                    <a:pt x="28099" y="11344"/>
                    <a:pt x="28190" y="11299"/>
                    <a:pt x="28281" y="11230"/>
                  </a:cubicBezTo>
                  <a:cubicBezTo>
                    <a:pt x="28372" y="11162"/>
                    <a:pt x="28464" y="11116"/>
                    <a:pt x="28555" y="11047"/>
                  </a:cubicBezTo>
                  <a:cubicBezTo>
                    <a:pt x="28646" y="10979"/>
                    <a:pt x="28738" y="10933"/>
                    <a:pt x="28829" y="10865"/>
                  </a:cubicBezTo>
                  <a:cubicBezTo>
                    <a:pt x="28897" y="10796"/>
                    <a:pt x="28989" y="10751"/>
                    <a:pt x="29057" y="10682"/>
                  </a:cubicBezTo>
                  <a:cubicBezTo>
                    <a:pt x="29149" y="10614"/>
                    <a:pt x="29240" y="10545"/>
                    <a:pt x="29308" y="10477"/>
                  </a:cubicBezTo>
                  <a:cubicBezTo>
                    <a:pt x="29400" y="10431"/>
                    <a:pt x="29468" y="10363"/>
                    <a:pt x="29537" y="10294"/>
                  </a:cubicBezTo>
                  <a:cubicBezTo>
                    <a:pt x="29605" y="10226"/>
                    <a:pt x="29696" y="10157"/>
                    <a:pt x="29765" y="10089"/>
                  </a:cubicBezTo>
                  <a:cubicBezTo>
                    <a:pt x="29810" y="10066"/>
                    <a:pt x="29833" y="10043"/>
                    <a:pt x="29856" y="10020"/>
                  </a:cubicBezTo>
                  <a:cubicBezTo>
                    <a:pt x="29902" y="9975"/>
                    <a:pt x="29925" y="9952"/>
                    <a:pt x="29947" y="9929"/>
                  </a:cubicBezTo>
                  <a:cubicBezTo>
                    <a:pt x="30084" y="9815"/>
                    <a:pt x="30199" y="9678"/>
                    <a:pt x="30313" y="9564"/>
                  </a:cubicBezTo>
                  <a:cubicBezTo>
                    <a:pt x="30358" y="9518"/>
                    <a:pt x="30404" y="9495"/>
                    <a:pt x="30427" y="9450"/>
                  </a:cubicBezTo>
                  <a:cubicBezTo>
                    <a:pt x="30587" y="9290"/>
                    <a:pt x="30723" y="9130"/>
                    <a:pt x="30860" y="8948"/>
                  </a:cubicBezTo>
                  <a:cubicBezTo>
                    <a:pt x="30860" y="8948"/>
                    <a:pt x="30860" y="8948"/>
                    <a:pt x="30860" y="8925"/>
                  </a:cubicBezTo>
                  <a:cubicBezTo>
                    <a:pt x="30906" y="8902"/>
                    <a:pt x="30929" y="8856"/>
                    <a:pt x="30952" y="8811"/>
                  </a:cubicBezTo>
                  <a:cubicBezTo>
                    <a:pt x="31020" y="8719"/>
                    <a:pt x="31112" y="8605"/>
                    <a:pt x="31180" y="8514"/>
                  </a:cubicBezTo>
                  <a:cubicBezTo>
                    <a:pt x="31226" y="8445"/>
                    <a:pt x="31248" y="8400"/>
                    <a:pt x="31294" y="8331"/>
                  </a:cubicBezTo>
                  <a:cubicBezTo>
                    <a:pt x="31363" y="8240"/>
                    <a:pt x="31408" y="8149"/>
                    <a:pt x="31477" y="8057"/>
                  </a:cubicBezTo>
                  <a:cubicBezTo>
                    <a:pt x="31477" y="8012"/>
                    <a:pt x="31500" y="7989"/>
                    <a:pt x="31522" y="7966"/>
                  </a:cubicBezTo>
                  <a:cubicBezTo>
                    <a:pt x="31545" y="7920"/>
                    <a:pt x="31568" y="7898"/>
                    <a:pt x="31568" y="7852"/>
                  </a:cubicBezTo>
                  <a:cubicBezTo>
                    <a:pt x="31614" y="7761"/>
                    <a:pt x="31659" y="7692"/>
                    <a:pt x="31705" y="7601"/>
                  </a:cubicBezTo>
                  <a:cubicBezTo>
                    <a:pt x="31728" y="7532"/>
                    <a:pt x="31773" y="7464"/>
                    <a:pt x="31796" y="7395"/>
                  </a:cubicBezTo>
                  <a:cubicBezTo>
                    <a:pt x="31842" y="7327"/>
                    <a:pt x="31865" y="7236"/>
                    <a:pt x="31910" y="7167"/>
                  </a:cubicBezTo>
                  <a:cubicBezTo>
                    <a:pt x="31910" y="7122"/>
                    <a:pt x="31933" y="7076"/>
                    <a:pt x="31956" y="7053"/>
                  </a:cubicBezTo>
                  <a:cubicBezTo>
                    <a:pt x="31956" y="7007"/>
                    <a:pt x="31979" y="6985"/>
                    <a:pt x="31979" y="6962"/>
                  </a:cubicBezTo>
                  <a:cubicBezTo>
                    <a:pt x="32002" y="6870"/>
                    <a:pt x="32025" y="6802"/>
                    <a:pt x="32047" y="6711"/>
                  </a:cubicBezTo>
                  <a:cubicBezTo>
                    <a:pt x="32070" y="6642"/>
                    <a:pt x="32093" y="6574"/>
                    <a:pt x="32116" y="6505"/>
                  </a:cubicBezTo>
                  <a:cubicBezTo>
                    <a:pt x="32139" y="6414"/>
                    <a:pt x="32161" y="6345"/>
                    <a:pt x="32184" y="6277"/>
                  </a:cubicBezTo>
                  <a:cubicBezTo>
                    <a:pt x="32184" y="6231"/>
                    <a:pt x="32207" y="6186"/>
                    <a:pt x="32207" y="6140"/>
                  </a:cubicBezTo>
                  <a:cubicBezTo>
                    <a:pt x="32207" y="6117"/>
                    <a:pt x="32207" y="6094"/>
                    <a:pt x="32230" y="6049"/>
                  </a:cubicBezTo>
                  <a:cubicBezTo>
                    <a:pt x="32230" y="5980"/>
                    <a:pt x="32253" y="5889"/>
                    <a:pt x="32253" y="5821"/>
                  </a:cubicBezTo>
                  <a:cubicBezTo>
                    <a:pt x="32276" y="5752"/>
                    <a:pt x="32276" y="5661"/>
                    <a:pt x="32298" y="5592"/>
                  </a:cubicBezTo>
                  <a:cubicBezTo>
                    <a:pt x="32298" y="5524"/>
                    <a:pt x="32298" y="5432"/>
                    <a:pt x="32298" y="5364"/>
                  </a:cubicBezTo>
                  <a:cubicBezTo>
                    <a:pt x="32298" y="5318"/>
                    <a:pt x="32321" y="5273"/>
                    <a:pt x="32321" y="5204"/>
                  </a:cubicBezTo>
                  <a:cubicBezTo>
                    <a:pt x="32321" y="5159"/>
                    <a:pt x="32321" y="5113"/>
                    <a:pt x="32321" y="5067"/>
                  </a:cubicBezTo>
                  <a:lnTo>
                    <a:pt x="32321" y="365"/>
                  </a:lnTo>
                  <a:cubicBezTo>
                    <a:pt x="32321" y="457"/>
                    <a:pt x="32321" y="548"/>
                    <a:pt x="32298" y="616"/>
                  </a:cubicBezTo>
                  <a:cubicBezTo>
                    <a:pt x="32298" y="685"/>
                    <a:pt x="32276" y="753"/>
                    <a:pt x="32276" y="822"/>
                  </a:cubicBezTo>
                  <a:cubicBezTo>
                    <a:pt x="32253" y="913"/>
                    <a:pt x="32253" y="982"/>
                    <a:pt x="32230" y="1073"/>
                  </a:cubicBezTo>
                  <a:cubicBezTo>
                    <a:pt x="32230" y="1141"/>
                    <a:pt x="32207" y="1210"/>
                    <a:pt x="32184" y="1278"/>
                  </a:cubicBezTo>
                  <a:cubicBezTo>
                    <a:pt x="32184" y="1370"/>
                    <a:pt x="32161" y="1438"/>
                    <a:pt x="32139" y="1529"/>
                  </a:cubicBezTo>
                  <a:cubicBezTo>
                    <a:pt x="32116" y="1598"/>
                    <a:pt x="32093" y="1666"/>
                    <a:pt x="32070" y="1735"/>
                  </a:cubicBezTo>
                  <a:cubicBezTo>
                    <a:pt x="32047" y="1803"/>
                    <a:pt x="32025" y="1895"/>
                    <a:pt x="32002" y="1963"/>
                  </a:cubicBezTo>
                  <a:cubicBezTo>
                    <a:pt x="31979" y="2032"/>
                    <a:pt x="31933" y="2100"/>
                    <a:pt x="31910" y="2168"/>
                  </a:cubicBezTo>
                  <a:cubicBezTo>
                    <a:pt x="31888" y="2260"/>
                    <a:pt x="31842" y="2351"/>
                    <a:pt x="31819" y="2420"/>
                  </a:cubicBezTo>
                  <a:cubicBezTo>
                    <a:pt x="31773" y="2488"/>
                    <a:pt x="31751" y="2556"/>
                    <a:pt x="31728" y="2625"/>
                  </a:cubicBezTo>
                  <a:cubicBezTo>
                    <a:pt x="31682" y="2716"/>
                    <a:pt x="31636" y="2785"/>
                    <a:pt x="31591" y="2876"/>
                  </a:cubicBezTo>
                  <a:cubicBezTo>
                    <a:pt x="31568" y="2945"/>
                    <a:pt x="31522" y="2990"/>
                    <a:pt x="31477" y="3059"/>
                  </a:cubicBezTo>
                  <a:cubicBezTo>
                    <a:pt x="31431" y="3150"/>
                    <a:pt x="31363" y="3264"/>
                    <a:pt x="31317" y="3355"/>
                  </a:cubicBezTo>
                  <a:cubicBezTo>
                    <a:pt x="31271" y="3401"/>
                    <a:pt x="31226" y="3470"/>
                    <a:pt x="31203" y="3515"/>
                  </a:cubicBezTo>
                  <a:cubicBezTo>
                    <a:pt x="31112" y="3629"/>
                    <a:pt x="31043" y="3743"/>
                    <a:pt x="30975" y="3835"/>
                  </a:cubicBezTo>
                  <a:cubicBezTo>
                    <a:pt x="30929" y="3880"/>
                    <a:pt x="30906" y="3926"/>
                    <a:pt x="30860" y="3972"/>
                  </a:cubicBezTo>
                  <a:cubicBezTo>
                    <a:pt x="30723" y="4131"/>
                    <a:pt x="30587" y="4291"/>
                    <a:pt x="30450" y="4451"/>
                  </a:cubicBezTo>
                  <a:cubicBezTo>
                    <a:pt x="30404" y="4497"/>
                    <a:pt x="30358" y="4542"/>
                    <a:pt x="30335" y="4588"/>
                  </a:cubicBezTo>
                  <a:cubicBezTo>
                    <a:pt x="30199" y="4702"/>
                    <a:pt x="30084" y="4839"/>
                    <a:pt x="29970" y="4953"/>
                  </a:cubicBezTo>
                  <a:cubicBezTo>
                    <a:pt x="29902" y="4999"/>
                    <a:pt x="29833" y="5067"/>
                    <a:pt x="29788" y="5113"/>
                  </a:cubicBezTo>
                  <a:cubicBezTo>
                    <a:pt x="29719" y="5181"/>
                    <a:pt x="29628" y="5250"/>
                    <a:pt x="29559" y="5318"/>
                  </a:cubicBezTo>
                  <a:cubicBezTo>
                    <a:pt x="29468" y="5387"/>
                    <a:pt x="29400" y="5432"/>
                    <a:pt x="29331" y="5501"/>
                  </a:cubicBezTo>
                  <a:cubicBezTo>
                    <a:pt x="29240" y="5569"/>
                    <a:pt x="29171" y="5638"/>
                    <a:pt x="29080" y="5706"/>
                  </a:cubicBezTo>
                  <a:cubicBezTo>
                    <a:pt x="28989" y="5752"/>
                    <a:pt x="28920" y="5821"/>
                    <a:pt x="28829" y="5889"/>
                  </a:cubicBezTo>
                  <a:cubicBezTo>
                    <a:pt x="28738" y="5935"/>
                    <a:pt x="28646" y="6003"/>
                    <a:pt x="28555" y="6072"/>
                  </a:cubicBezTo>
                  <a:cubicBezTo>
                    <a:pt x="28487" y="6140"/>
                    <a:pt x="28395" y="6186"/>
                    <a:pt x="28304" y="6254"/>
                  </a:cubicBezTo>
                  <a:cubicBezTo>
                    <a:pt x="28213" y="6300"/>
                    <a:pt x="28099" y="6368"/>
                    <a:pt x="28007" y="6437"/>
                  </a:cubicBezTo>
                  <a:cubicBezTo>
                    <a:pt x="27893" y="6505"/>
                    <a:pt x="27756" y="6597"/>
                    <a:pt x="27642" y="6665"/>
                  </a:cubicBezTo>
                  <a:cubicBezTo>
                    <a:pt x="27277" y="6870"/>
                    <a:pt x="26912" y="7053"/>
                    <a:pt x="26546" y="7236"/>
                  </a:cubicBezTo>
                  <a:cubicBezTo>
                    <a:pt x="26455" y="7281"/>
                    <a:pt x="26341" y="7327"/>
                    <a:pt x="26250" y="7373"/>
                  </a:cubicBezTo>
                  <a:cubicBezTo>
                    <a:pt x="25907" y="7532"/>
                    <a:pt x="25565" y="7669"/>
                    <a:pt x="25223" y="7806"/>
                  </a:cubicBezTo>
                  <a:cubicBezTo>
                    <a:pt x="25177" y="7829"/>
                    <a:pt x="25131" y="7852"/>
                    <a:pt x="25086" y="7875"/>
                  </a:cubicBezTo>
                  <a:cubicBezTo>
                    <a:pt x="24698" y="8012"/>
                    <a:pt x="24310" y="8149"/>
                    <a:pt x="23922" y="8263"/>
                  </a:cubicBezTo>
                  <a:cubicBezTo>
                    <a:pt x="23648" y="8354"/>
                    <a:pt x="23374" y="8423"/>
                    <a:pt x="23077" y="8514"/>
                  </a:cubicBezTo>
                  <a:cubicBezTo>
                    <a:pt x="22872" y="8560"/>
                    <a:pt x="22666" y="8628"/>
                    <a:pt x="22461" y="8674"/>
                  </a:cubicBezTo>
                  <a:cubicBezTo>
                    <a:pt x="22164" y="8742"/>
                    <a:pt x="21844" y="8811"/>
                    <a:pt x="21548" y="8879"/>
                  </a:cubicBezTo>
                  <a:cubicBezTo>
                    <a:pt x="21342" y="8902"/>
                    <a:pt x="21114" y="8970"/>
                    <a:pt x="20909" y="8993"/>
                  </a:cubicBezTo>
                  <a:cubicBezTo>
                    <a:pt x="20817" y="9016"/>
                    <a:pt x="20726" y="9039"/>
                    <a:pt x="20635" y="9039"/>
                  </a:cubicBezTo>
                  <a:cubicBezTo>
                    <a:pt x="20269" y="9107"/>
                    <a:pt x="19881" y="9153"/>
                    <a:pt x="19516" y="9199"/>
                  </a:cubicBezTo>
                  <a:cubicBezTo>
                    <a:pt x="19402" y="9221"/>
                    <a:pt x="19288" y="9221"/>
                    <a:pt x="19174" y="9244"/>
                  </a:cubicBezTo>
                  <a:cubicBezTo>
                    <a:pt x="18968" y="9267"/>
                    <a:pt x="18763" y="9290"/>
                    <a:pt x="18535" y="9290"/>
                  </a:cubicBezTo>
                  <a:cubicBezTo>
                    <a:pt x="18170" y="9336"/>
                    <a:pt x="17804" y="9358"/>
                    <a:pt x="17439" y="9358"/>
                  </a:cubicBezTo>
                  <a:cubicBezTo>
                    <a:pt x="17211" y="9381"/>
                    <a:pt x="16983" y="9381"/>
                    <a:pt x="16732" y="9381"/>
                  </a:cubicBezTo>
                  <a:cubicBezTo>
                    <a:pt x="16458" y="9404"/>
                    <a:pt x="16161" y="9404"/>
                    <a:pt x="15864" y="9404"/>
                  </a:cubicBezTo>
                  <a:cubicBezTo>
                    <a:pt x="15613" y="9381"/>
                    <a:pt x="15362" y="9381"/>
                    <a:pt x="15111" y="9381"/>
                  </a:cubicBezTo>
                  <a:cubicBezTo>
                    <a:pt x="14837" y="9358"/>
                    <a:pt x="14563" y="9358"/>
                    <a:pt x="14289" y="9336"/>
                  </a:cubicBezTo>
                  <a:cubicBezTo>
                    <a:pt x="14038" y="9313"/>
                    <a:pt x="13810" y="9290"/>
                    <a:pt x="13559" y="9267"/>
                  </a:cubicBezTo>
                  <a:cubicBezTo>
                    <a:pt x="13285" y="9244"/>
                    <a:pt x="13011" y="9221"/>
                    <a:pt x="12737" y="9176"/>
                  </a:cubicBezTo>
                  <a:cubicBezTo>
                    <a:pt x="12509" y="9153"/>
                    <a:pt x="12258" y="9107"/>
                    <a:pt x="12030" y="9085"/>
                  </a:cubicBezTo>
                  <a:cubicBezTo>
                    <a:pt x="11733" y="9039"/>
                    <a:pt x="11459" y="8970"/>
                    <a:pt x="11162" y="8925"/>
                  </a:cubicBezTo>
                  <a:cubicBezTo>
                    <a:pt x="10934" y="8879"/>
                    <a:pt x="10729" y="8833"/>
                    <a:pt x="10500" y="8788"/>
                  </a:cubicBezTo>
                  <a:cubicBezTo>
                    <a:pt x="10158" y="8719"/>
                    <a:pt x="9816" y="8628"/>
                    <a:pt x="9496" y="8537"/>
                  </a:cubicBezTo>
                  <a:cubicBezTo>
                    <a:pt x="9268" y="8491"/>
                    <a:pt x="9062" y="8445"/>
                    <a:pt x="8857" y="8377"/>
                  </a:cubicBezTo>
                  <a:cubicBezTo>
                    <a:pt x="8743" y="8331"/>
                    <a:pt x="8629" y="8308"/>
                    <a:pt x="8514" y="8263"/>
                  </a:cubicBezTo>
                  <a:cubicBezTo>
                    <a:pt x="8172" y="8172"/>
                    <a:pt x="7853" y="8057"/>
                    <a:pt x="7533" y="7920"/>
                  </a:cubicBezTo>
                  <a:cubicBezTo>
                    <a:pt x="7442" y="7898"/>
                    <a:pt x="7328" y="7875"/>
                    <a:pt x="7236" y="7829"/>
                  </a:cubicBezTo>
                  <a:cubicBezTo>
                    <a:pt x="6962" y="7715"/>
                    <a:pt x="6666" y="7578"/>
                    <a:pt x="6392" y="7464"/>
                  </a:cubicBezTo>
                  <a:cubicBezTo>
                    <a:pt x="6255" y="7395"/>
                    <a:pt x="6095" y="7350"/>
                    <a:pt x="5981" y="7281"/>
                  </a:cubicBezTo>
                  <a:cubicBezTo>
                    <a:pt x="5570" y="7099"/>
                    <a:pt x="5159" y="6893"/>
                    <a:pt x="4794" y="6665"/>
                  </a:cubicBezTo>
                  <a:cubicBezTo>
                    <a:pt x="1622" y="4830"/>
                    <a:pt x="24" y="2454"/>
                    <a:pt x="23" y="53"/>
                  </a:cubicBezTo>
                  <a:close/>
                </a:path>
              </a:pathLst>
            </a:custGeom>
            <a:solidFill>
              <a:srgbClr val="F9A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1" name="Google Shape;6161;p47"/>
            <p:cNvSpPr/>
            <p:nvPr/>
          </p:nvSpPr>
          <p:spPr>
            <a:xfrm>
              <a:off x="3149113" y="3757225"/>
              <a:ext cx="887375" cy="467950"/>
            </a:xfrm>
            <a:custGeom>
              <a:avLst/>
              <a:gdLst/>
              <a:ahLst/>
              <a:cxnLst/>
              <a:rect l="l" t="t" r="r" b="b"/>
              <a:pathLst>
                <a:path w="35495" h="18718" extrusionOk="0">
                  <a:moveTo>
                    <a:pt x="17693" y="0"/>
                  </a:moveTo>
                  <a:cubicBezTo>
                    <a:pt x="13559" y="0"/>
                    <a:pt x="9428" y="913"/>
                    <a:pt x="6278" y="2739"/>
                  </a:cubicBezTo>
                  <a:cubicBezTo>
                    <a:pt x="1" y="6391"/>
                    <a:pt x="24" y="12326"/>
                    <a:pt x="6369" y="15978"/>
                  </a:cubicBezTo>
                  <a:cubicBezTo>
                    <a:pt x="9530" y="17804"/>
                    <a:pt x="13667" y="18717"/>
                    <a:pt x="17802" y="18717"/>
                  </a:cubicBezTo>
                  <a:cubicBezTo>
                    <a:pt x="21936" y="18717"/>
                    <a:pt x="26067" y="17804"/>
                    <a:pt x="29217" y="15978"/>
                  </a:cubicBezTo>
                  <a:cubicBezTo>
                    <a:pt x="35494" y="12326"/>
                    <a:pt x="35471" y="6391"/>
                    <a:pt x="29126" y="2739"/>
                  </a:cubicBezTo>
                  <a:cubicBezTo>
                    <a:pt x="25964" y="913"/>
                    <a:pt x="21827" y="0"/>
                    <a:pt x="17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2" name="Google Shape;6162;p47"/>
            <p:cNvSpPr/>
            <p:nvPr/>
          </p:nvSpPr>
          <p:spPr>
            <a:xfrm>
              <a:off x="4203088" y="3180875"/>
              <a:ext cx="575" cy="130700"/>
            </a:xfrm>
            <a:custGeom>
              <a:avLst/>
              <a:gdLst/>
              <a:ahLst/>
              <a:cxnLst/>
              <a:rect l="l" t="t" r="r" b="b"/>
              <a:pathLst>
                <a:path w="23" h="5228" extrusionOk="0">
                  <a:moveTo>
                    <a:pt x="23" y="1"/>
                  </a:moveTo>
                  <a:lnTo>
                    <a:pt x="0" y="4931"/>
                  </a:lnTo>
                  <a:cubicBezTo>
                    <a:pt x="0" y="5045"/>
                    <a:pt x="0" y="5137"/>
                    <a:pt x="0" y="5228"/>
                  </a:cubicBezTo>
                  <a:lnTo>
                    <a:pt x="23" y="252"/>
                  </a:lnTo>
                  <a:cubicBezTo>
                    <a:pt x="23" y="161"/>
                    <a:pt x="23" y="92"/>
                    <a:pt x="23" y="1"/>
                  </a:cubicBezTo>
                  <a:close/>
                </a:path>
              </a:pathLst>
            </a:custGeom>
            <a:solidFill>
              <a:srgbClr val="7EB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3" name="Google Shape;6163;p47"/>
            <p:cNvSpPr/>
            <p:nvPr/>
          </p:nvSpPr>
          <p:spPr>
            <a:xfrm>
              <a:off x="4196788" y="3252225"/>
              <a:ext cx="600" cy="130675"/>
            </a:xfrm>
            <a:custGeom>
              <a:avLst/>
              <a:gdLst/>
              <a:ahLst/>
              <a:cxnLst/>
              <a:rect l="l" t="t" r="r" b="b"/>
              <a:pathLst>
                <a:path w="24" h="5227" extrusionOk="0">
                  <a:moveTo>
                    <a:pt x="24" y="0"/>
                  </a:moveTo>
                  <a:lnTo>
                    <a:pt x="1" y="4976"/>
                  </a:lnTo>
                  <a:cubicBezTo>
                    <a:pt x="1" y="5067"/>
                    <a:pt x="1" y="5136"/>
                    <a:pt x="1" y="5227"/>
                  </a:cubicBezTo>
                  <a:lnTo>
                    <a:pt x="24" y="251"/>
                  </a:lnTo>
                  <a:cubicBezTo>
                    <a:pt x="24" y="160"/>
                    <a:pt x="24" y="68"/>
                    <a:pt x="24" y="0"/>
                  </a:cubicBezTo>
                  <a:close/>
                </a:path>
              </a:pathLst>
            </a:custGeom>
            <a:solidFill>
              <a:srgbClr val="7EB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4" name="Google Shape;6164;p47"/>
            <p:cNvSpPr/>
            <p:nvPr/>
          </p:nvSpPr>
          <p:spPr>
            <a:xfrm>
              <a:off x="4053563" y="2045900"/>
              <a:ext cx="1298225" cy="502750"/>
            </a:xfrm>
            <a:custGeom>
              <a:avLst/>
              <a:gdLst/>
              <a:ahLst/>
              <a:cxnLst/>
              <a:rect l="l" t="t" r="r" b="b"/>
              <a:pathLst>
                <a:path w="51929" h="20110" extrusionOk="0">
                  <a:moveTo>
                    <a:pt x="25885" y="0"/>
                  </a:moveTo>
                  <a:cubicBezTo>
                    <a:pt x="25405" y="0"/>
                    <a:pt x="24949" y="0"/>
                    <a:pt x="24470" y="23"/>
                  </a:cubicBezTo>
                  <a:lnTo>
                    <a:pt x="24355" y="23"/>
                  </a:lnTo>
                  <a:cubicBezTo>
                    <a:pt x="24241" y="23"/>
                    <a:pt x="24127" y="23"/>
                    <a:pt x="24013" y="46"/>
                  </a:cubicBezTo>
                  <a:cubicBezTo>
                    <a:pt x="23716" y="46"/>
                    <a:pt x="23420" y="69"/>
                    <a:pt x="23123" y="92"/>
                  </a:cubicBezTo>
                  <a:cubicBezTo>
                    <a:pt x="22940" y="92"/>
                    <a:pt x="22780" y="115"/>
                    <a:pt x="22598" y="115"/>
                  </a:cubicBezTo>
                  <a:cubicBezTo>
                    <a:pt x="22324" y="137"/>
                    <a:pt x="22027" y="160"/>
                    <a:pt x="21753" y="183"/>
                  </a:cubicBezTo>
                  <a:cubicBezTo>
                    <a:pt x="21662" y="206"/>
                    <a:pt x="21571" y="206"/>
                    <a:pt x="21479" y="206"/>
                  </a:cubicBezTo>
                  <a:cubicBezTo>
                    <a:pt x="21411" y="229"/>
                    <a:pt x="21342" y="229"/>
                    <a:pt x="21274" y="229"/>
                  </a:cubicBezTo>
                  <a:cubicBezTo>
                    <a:pt x="20840" y="274"/>
                    <a:pt x="20407" y="343"/>
                    <a:pt x="19973" y="388"/>
                  </a:cubicBezTo>
                  <a:cubicBezTo>
                    <a:pt x="19904" y="388"/>
                    <a:pt x="19836" y="411"/>
                    <a:pt x="19768" y="411"/>
                  </a:cubicBezTo>
                  <a:cubicBezTo>
                    <a:pt x="19265" y="480"/>
                    <a:pt x="18763" y="571"/>
                    <a:pt x="18284" y="662"/>
                  </a:cubicBezTo>
                  <a:lnTo>
                    <a:pt x="18147" y="662"/>
                  </a:lnTo>
                  <a:cubicBezTo>
                    <a:pt x="18010" y="708"/>
                    <a:pt x="17873" y="731"/>
                    <a:pt x="17759" y="754"/>
                  </a:cubicBezTo>
                  <a:cubicBezTo>
                    <a:pt x="17531" y="799"/>
                    <a:pt x="17325" y="845"/>
                    <a:pt x="17097" y="868"/>
                  </a:cubicBezTo>
                  <a:cubicBezTo>
                    <a:pt x="16914" y="913"/>
                    <a:pt x="16732" y="959"/>
                    <a:pt x="16549" y="1005"/>
                  </a:cubicBezTo>
                  <a:cubicBezTo>
                    <a:pt x="16321" y="1050"/>
                    <a:pt x="16115" y="1096"/>
                    <a:pt x="15910" y="1142"/>
                  </a:cubicBezTo>
                  <a:cubicBezTo>
                    <a:pt x="15727" y="1187"/>
                    <a:pt x="15545" y="1233"/>
                    <a:pt x="15339" y="1279"/>
                  </a:cubicBezTo>
                  <a:cubicBezTo>
                    <a:pt x="15134" y="1347"/>
                    <a:pt x="14929" y="1393"/>
                    <a:pt x="14723" y="1461"/>
                  </a:cubicBezTo>
                  <a:cubicBezTo>
                    <a:pt x="14541" y="1507"/>
                    <a:pt x="14358" y="1553"/>
                    <a:pt x="14175" y="1598"/>
                  </a:cubicBezTo>
                  <a:cubicBezTo>
                    <a:pt x="13970" y="1667"/>
                    <a:pt x="13787" y="1735"/>
                    <a:pt x="13582" y="1781"/>
                  </a:cubicBezTo>
                  <a:cubicBezTo>
                    <a:pt x="13491" y="1804"/>
                    <a:pt x="13422" y="1826"/>
                    <a:pt x="13354" y="1849"/>
                  </a:cubicBezTo>
                  <a:cubicBezTo>
                    <a:pt x="13262" y="1895"/>
                    <a:pt x="13194" y="1918"/>
                    <a:pt x="13125" y="1941"/>
                  </a:cubicBezTo>
                  <a:cubicBezTo>
                    <a:pt x="12760" y="2055"/>
                    <a:pt x="12395" y="2192"/>
                    <a:pt x="12030" y="2329"/>
                  </a:cubicBezTo>
                  <a:cubicBezTo>
                    <a:pt x="11938" y="2351"/>
                    <a:pt x="11824" y="2397"/>
                    <a:pt x="11733" y="2420"/>
                  </a:cubicBezTo>
                  <a:cubicBezTo>
                    <a:pt x="11276" y="2602"/>
                    <a:pt x="10843" y="2762"/>
                    <a:pt x="10409" y="2968"/>
                  </a:cubicBezTo>
                  <a:cubicBezTo>
                    <a:pt x="10318" y="2991"/>
                    <a:pt x="10227" y="3036"/>
                    <a:pt x="10112" y="3082"/>
                  </a:cubicBezTo>
                  <a:cubicBezTo>
                    <a:pt x="9793" y="3242"/>
                    <a:pt x="9450" y="3401"/>
                    <a:pt x="9108" y="3561"/>
                  </a:cubicBezTo>
                  <a:cubicBezTo>
                    <a:pt x="8994" y="3630"/>
                    <a:pt x="8880" y="3675"/>
                    <a:pt x="8766" y="3744"/>
                  </a:cubicBezTo>
                  <a:cubicBezTo>
                    <a:pt x="8355" y="3949"/>
                    <a:pt x="7944" y="4177"/>
                    <a:pt x="7556" y="4406"/>
                  </a:cubicBezTo>
                  <a:cubicBezTo>
                    <a:pt x="7419" y="4474"/>
                    <a:pt x="7305" y="4543"/>
                    <a:pt x="7191" y="4611"/>
                  </a:cubicBezTo>
                  <a:cubicBezTo>
                    <a:pt x="7099" y="4657"/>
                    <a:pt x="7008" y="4725"/>
                    <a:pt x="6917" y="4794"/>
                  </a:cubicBezTo>
                  <a:cubicBezTo>
                    <a:pt x="6757" y="4885"/>
                    <a:pt x="6597" y="4976"/>
                    <a:pt x="6460" y="5068"/>
                  </a:cubicBezTo>
                  <a:cubicBezTo>
                    <a:pt x="6323" y="5182"/>
                    <a:pt x="6164" y="5273"/>
                    <a:pt x="6027" y="5364"/>
                  </a:cubicBezTo>
                  <a:cubicBezTo>
                    <a:pt x="5890" y="5456"/>
                    <a:pt x="5753" y="5570"/>
                    <a:pt x="5616" y="5661"/>
                  </a:cubicBezTo>
                  <a:cubicBezTo>
                    <a:pt x="5479" y="5752"/>
                    <a:pt x="5342" y="5866"/>
                    <a:pt x="5205" y="5958"/>
                  </a:cubicBezTo>
                  <a:cubicBezTo>
                    <a:pt x="5068" y="6072"/>
                    <a:pt x="4954" y="6163"/>
                    <a:pt x="4817" y="6277"/>
                  </a:cubicBezTo>
                  <a:cubicBezTo>
                    <a:pt x="4680" y="6369"/>
                    <a:pt x="4566" y="6483"/>
                    <a:pt x="4452" y="6574"/>
                  </a:cubicBezTo>
                  <a:cubicBezTo>
                    <a:pt x="4315" y="6688"/>
                    <a:pt x="4201" y="6780"/>
                    <a:pt x="4087" y="6894"/>
                  </a:cubicBezTo>
                  <a:cubicBezTo>
                    <a:pt x="4041" y="6939"/>
                    <a:pt x="3972" y="6985"/>
                    <a:pt x="3927" y="7031"/>
                  </a:cubicBezTo>
                  <a:cubicBezTo>
                    <a:pt x="3881" y="7076"/>
                    <a:pt x="3835" y="7122"/>
                    <a:pt x="3790" y="7168"/>
                  </a:cubicBezTo>
                  <a:cubicBezTo>
                    <a:pt x="3607" y="7350"/>
                    <a:pt x="3402" y="7556"/>
                    <a:pt x="3219" y="7738"/>
                  </a:cubicBezTo>
                  <a:cubicBezTo>
                    <a:pt x="3151" y="7807"/>
                    <a:pt x="3082" y="7875"/>
                    <a:pt x="3014" y="7944"/>
                  </a:cubicBezTo>
                  <a:cubicBezTo>
                    <a:pt x="2785" y="8217"/>
                    <a:pt x="2557" y="8469"/>
                    <a:pt x="2352" y="8742"/>
                  </a:cubicBezTo>
                  <a:cubicBezTo>
                    <a:pt x="2352" y="8742"/>
                    <a:pt x="2329" y="8742"/>
                    <a:pt x="2329" y="8765"/>
                  </a:cubicBezTo>
                  <a:cubicBezTo>
                    <a:pt x="2283" y="8811"/>
                    <a:pt x="2238" y="8879"/>
                    <a:pt x="2192" y="8948"/>
                  </a:cubicBezTo>
                  <a:cubicBezTo>
                    <a:pt x="2078" y="9108"/>
                    <a:pt x="1941" y="9290"/>
                    <a:pt x="1827" y="9450"/>
                  </a:cubicBezTo>
                  <a:cubicBezTo>
                    <a:pt x="1758" y="9541"/>
                    <a:pt x="1713" y="9633"/>
                    <a:pt x="1644" y="9724"/>
                  </a:cubicBezTo>
                  <a:cubicBezTo>
                    <a:pt x="1553" y="9884"/>
                    <a:pt x="1439" y="10044"/>
                    <a:pt x="1347" y="10180"/>
                  </a:cubicBezTo>
                  <a:cubicBezTo>
                    <a:pt x="1347" y="10226"/>
                    <a:pt x="1302" y="10272"/>
                    <a:pt x="1302" y="10295"/>
                  </a:cubicBezTo>
                  <a:cubicBezTo>
                    <a:pt x="1256" y="10363"/>
                    <a:pt x="1211" y="10432"/>
                    <a:pt x="1188" y="10500"/>
                  </a:cubicBezTo>
                  <a:cubicBezTo>
                    <a:pt x="1119" y="10637"/>
                    <a:pt x="1051" y="10774"/>
                    <a:pt x="982" y="10888"/>
                  </a:cubicBezTo>
                  <a:cubicBezTo>
                    <a:pt x="937" y="11002"/>
                    <a:pt x="868" y="11116"/>
                    <a:pt x="823" y="11230"/>
                  </a:cubicBezTo>
                  <a:cubicBezTo>
                    <a:pt x="777" y="11367"/>
                    <a:pt x="708" y="11482"/>
                    <a:pt x="663" y="11618"/>
                  </a:cubicBezTo>
                  <a:cubicBezTo>
                    <a:pt x="640" y="11664"/>
                    <a:pt x="617" y="11733"/>
                    <a:pt x="594" y="11778"/>
                  </a:cubicBezTo>
                  <a:cubicBezTo>
                    <a:pt x="571" y="11824"/>
                    <a:pt x="571" y="11892"/>
                    <a:pt x="549" y="11961"/>
                  </a:cubicBezTo>
                  <a:cubicBezTo>
                    <a:pt x="503" y="12075"/>
                    <a:pt x="457" y="12212"/>
                    <a:pt x="412" y="12326"/>
                  </a:cubicBezTo>
                  <a:cubicBezTo>
                    <a:pt x="389" y="12440"/>
                    <a:pt x="343" y="12577"/>
                    <a:pt x="320" y="12691"/>
                  </a:cubicBezTo>
                  <a:cubicBezTo>
                    <a:pt x="275" y="12805"/>
                    <a:pt x="252" y="12942"/>
                    <a:pt x="229" y="13056"/>
                  </a:cubicBezTo>
                  <a:cubicBezTo>
                    <a:pt x="206" y="13125"/>
                    <a:pt x="183" y="13171"/>
                    <a:pt x="183" y="13239"/>
                  </a:cubicBezTo>
                  <a:cubicBezTo>
                    <a:pt x="161" y="13285"/>
                    <a:pt x="161" y="13353"/>
                    <a:pt x="161" y="13399"/>
                  </a:cubicBezTo>
                  <a:cubicBezTo>
                    <a:pt x="138" y="13536"/>
                    <a:pt x="115" y="13673"/>
                    <a:pt x="92" y="13787"/>
                  </a:cubicBezTo>
                  <a:cubicBezTo>
                    <a:pt x="69" y="13901"/>
                    <a:pt x="69" y="14015"/>
                    <a:pt x="46" y="14152"/>
                  </a:cubicBezTo>
                  <a:cubicBezTo>
                    <a:pt x="46" y="14266"/>
                    <a:pt x="24" y="14403"/>
                    <a:pt x="24" y="14540"/>
                  </a:cubicBezTo>
                  <a:cubicBezTo>
                    <a:pt x="24" y="14609"/>
                    <a:pt x="1" y="14677"/>
                    <a:pt x="1" y="14723"/>
                  </a:cubicBezTo>
                  <a:cubicBezTo>
                    <a:pt x="1" y="14837"/>
                    <a:pt x="1" y="14928"/>
                    <a:pt x="1" y="15042"/>
                  </a:cubicBezTo>
                  <a:lnTo>
                    <a:pt x="1" y="19516"/>
                  </a:lnTo>
                  <a:cubicBezTo>
                    <a:pt x="24" y="19379"/>
                    <a:pt x="24" y="19242"/>
                    <a:pt x="46" y="19128"/>
                  </a:cubicBezTo>
                  <a:cubicBezTo>
                    <a:pt x="46" y="19014"/>
                    <a:pt x="69" y="18900"/>
                    <a:pt x="69" y="18786"/>
                  </a:cubicBezTo>
                  <a:cubicBezTo>
                    <a:pt x="92" y="18649"/>
                    <a:pt x="115" y="18512"/>
                    <a:pt x="138" y="18398"/>
                  </a:cubicBezTo>
                  <a:cubicBezTo>
                    <a:pt x="161" y="18261"/>
                    <a:pt x="183" y="18146"/>
                    <a:pt x="206" y="18032"/>
                  </a:cubicBezTo>
                  <a:cubicBezTo>
                    <a:pt x="229" y="17918"/>
                    <a:pt x="275" y="17781"/>
                    <a:pt x="298" y="17667"/>
                  </a:cubicBezTo>
                  <a:cubicBezTo>
                    <a:pt x="343" y="17553"/>
                    <a:pt x="366" y="17439"/>
                    <a:pt x="412" y="17325"/>
                  </a:cubicBezTo>
                  <a:cubicBezTo>
                    <a:pt x="434" y="17188"/>
                    <a:pt x="480" y="17074"/>
                    <a:pt x="526" y="16937"/>
                  </a:cubicBezTo>
                  <a:cubicBezTo>
                    <a:pt x="571" y="16823"/>
                    <a:pt x="617" y="16708"/>
                    <a:pt x="663" y="16594"/>
                  </a:cubicBezTo>
                  <a:cubicBezTo>
                    <a:pt x="708" y="16480"/>
                    <a:pt x="754" y="16343"/>
                    <a:pt x="823" y="16206"/>
                  </a:cubicBezTo>
                  <a:cubicBezTo>
                    <a:pt x="868" y="16092"/>
                    <a:pt x="914" y="15978"/>
                    <a:pt x="959" y="15887"/>
                  </a:cubicBezTo>
                  <a:cubicBezTo>
                    <a:pt x="1028" y="15750"/>
                    <a:pt x="1096" y="15613"/>
                    <a:pt x="1165" y="15499"/>
                  </a:cubicBezTo>
                  <a:cubicBezTo>
                    <a:pt x="1233" y="15385"/>
                    <a:pt x="1279" y="15271"/>
                    <a:pt x="1347" y="15179"/>
                  </a:cubicBezTo>
                  <a:cubicBezTo>
                    <a:pt x="1439" y="15019"/>
                    <a:pt x="1530" y="14860"/>
                    <a:pt x="1621" y="14700"/>
                  </a:cubicBezTo>
                  <a:cubicBezTo>
                    <a:pt x="1690" y="14609"/>
                    <a:pt x="1736" y="14517"/>
                    <a:pt x="1804" y="14426"/>
                  </a:cubicBezTo>
                  <a:cubicBezTo>
                    <a:pt x="1918" y="14266"/>
                    <a:pt x="2055" y="14084"/>
                    <a:pt x="2192" y="13924"/>
                  </a:cubicBezTo>
                  <a:cubicBezTo>
                    <a:pt x="2238" y="13855"/>
                    <a:pt x="2283" y="13787"/>
                    <a:pt x="2329" y="13718"/>
                  </a:cubicBezTo>
                  <a:cubicBezTo>
                    <a:pt x="2534" y="13444"/>
                    <a:pt x="2763" y="13193"/>
                    <a:pt x="3014" y="12920"/>
                  </a:cubicBezTo>
                  <a:cubicBezTo>
                    <a:pt x="3059" y="12851"/>
                    <a:pt x="3151" y="12783"/>
                    <a:pt x="3196" y="12714"/>
                  </a:cubicBezTo>
                  <a:cubicBezTo>
                    <a:pt x="3402" y="12531"/>
                    <a:pt x="3584" y="12326"/>
                    <a:pt x="3790" y="12143"/>
                  </a:cubicBezTo>
                  <a:cubicBezTo>
                    <a:pt x="3881" y="12052"/>
                    <a:pt x="3972" y="11961"/>
                    <a:pt x="4064" y="11870"/>
                  </a:cubicBezTo>
                  <a:cubicBezTo>
                    <a:pt x="4178" y="11778"/>
                    <a:pt x="4315" y="11664"/>
                    <a:pt x="4429" y="11550"/>
                  </a:cubicBezTo>
                  <a:cubicBezTo>
                    <a:pt x="4566" y="11459"/>
                    <a:pt x="4680" y="11345"/>
                    <a:pt x="4794" y="11253"/>
                  </a:cubicBezTo>
                  <a:cubicBezTo>
                    <a:pt x="4931" y="11139"/>
                    <a:pt x="5068" y="11048"/>
                    <a:pt x="5205" y="10934"/>
                  </a:cubicBezTo>
                  <a:cubicBezTo>
                    <a:pt x="5319" y="10842"/>
                    <a:pt x="5456" y="10751"/>
                    <a:pt x="5593" y="10637"/>
                  </a:cubicBezTo>
                  <a:cubicBezTo>
                    <a:pt x="5730" y="10546"/>
                    <a:pt x="5867" y="10454"/>
                    <a:pt x="6027" y="10340"/>
                  </a:cubicBezTo>
                  <a:cubicBezTo>
                    <a:pt x="6164" y="10249"/>
                    <a:pt x="6301" y="10158"/>
                    <a:pt x="6438" y="10066"/>
                  </a:cubicBezTo>
                  <a:cubicBezTo>
                    <a:pt x="6597" y="9952"/>
                    <a:pt x="6757" y="9861"/>
                    <a:pt x="6894" y="9770"/>
                  </a:cubicBezTo>
                  <a:cubicBezTo>
                    <a:pt x="7122" y="9633"/>
                    <a:pt x="7328" y="9496"/>
                    <a:pt x="7533" y="9382"/>
                  </a:cubicBezTo>
                  <a:cubicBezTo>
                    <a:pt x="7921" y="9153"/>
                    <a:pt x="8332" y="8925"/>
                    <a:pt x="8743" y="8720"/>
                  </a:cubicBezTo>
                  <a:cubicBezTo>
                    <a:pt x="8857" y="8651"/>
                    <a:pt x="8971" y="8606"/>
                    <a:pt x="9108" y="8537"/>
                  </a:cubicBezTo>
                  <a:cubicBezTo>
                    <a:pt x="9428" y="8377"/>
                    <a:pt x="9770" y="8217"/>
                    <a:pt x="10112" y="8081"/>
                  </a:cubicBezTo>
                  <a:cubicBezTo>
                    <a:pt x="10204" y="8035"/>
                    <a:pt x="10295" y="7989"/>
                    <a:pt x="10409" y="7944"/>
                  </a:cubicBezTo>
                  <a:cubicBezTo>
                    <a:pt x="10843" y="7761"/>
                    <a:pt x="11276" y="7578"/>
                    <a:pt x="11710" y="7396"/>
                  </a:cubicBezTo>
                  <a:cubicBezTo>
                    <a:pt x="11824" y="7373"/>
                    <a:pt x="11916" y="7327"/>
                    <a:pt x="12007" y="7304"/>
                  </a:cubicBezTo>
                  <a:cubicBezTo>
                    <a:pt x="12372" y="7168"/>
                    <a:pt x="12737" y="7031"/>
                    <a:pt x="13125" y="6916"/>
                  </a:cubicBezTo>
                  <a:cubicBezTo>
                    <a:pt x="13262" y="6871"/>
                    <a:pt x="13422" y="6825"/>
                    <a:pt x="13559" y="6780"/>
                  </a:cubicBezTo>
                  <a:cubicBezTo>
                    <a:pt x="13764" y="6711"/>
                    <a:pt x="13970" y="6643"/>
                    <a:pt x="14175" y="6597"/>
                  </a:cubicBezTo>
                  <a:cubicBezTo>
                    <a:pt x="14358" y="6528"/>
                    <a:pt x="14541" y="6483"/>
                    <a:pt x="14723" y="6437"/>
                  </a:cubicBezTo>
                  <a:cubicBezTo>
                    <a:pt x="14929" y="6369"/>
                    <a:pt x="15134" y="6323"/>
                    <a:pt x="15339" y="6277"/>
                  </a:cubicBezTo>
                  <a:cubicBezTo>
                    <a:pt x="15522" y="6232"/>
                    <a:pt x="15705" y="6163"/>
                    <a:pt x="15887" y="6118"/>
                  </a:cubicBezTo>
                  <a:cubicBezTo>
                    <a:pt x="16093" y="6072"/>
                    <a:pt x="16321" y="6026"/>
                    <a:pt x="16526" y="5981"/>
                  </a:cubicBezTo>
                  <a:cubicBezTo>
                    <a:pt x="16709" y="5935"/>
                    <a:pt x="16892" y="5889"/>
                    <a:pt x="17097" y="5866"/>
                  </a:cubicBezTo>
                  <a:cubicBezTo>
                    <a:pt x="17302" y="5821"/>
                    <a:pt x="17508" y="5775"/>
                    <a:pt x="17736" y="5730"/>
                  </a:cubicBezTo>
                  <a:cubicBezTo>
                    <a:pt x="17919" y="5707"/>
                    <a:pt x="18101" y="5661"/>
                    <a:pt x="18284" y="5638"/>
                  </a:cubicBezTo>
                  <a:cubicBezTo>
                    <a:pt x="18763" y="5547"/>
                    <a:pt x="19243" y="5478"/>
                    <a:pt x="19745" y="5387"/>
                  </a:cubicBezTo>
                  <a:cubicBezTo>
                    <a:pt x="19813" y="5387"/>
                    <a:pt x="19882" y="5387"/>
                    <a:pt x="19950" y="5364"/>
                  </a:cubicBezTo>
                  <a:cubicBezTo>
                    <a:pt x="20384" y="5319"/>
                    <a:pt x="20817" y="5273"/>
                    <a:pt x="21251" y="5227"/>
                  </a:cubicBezTo>
                  <a:cubicBezTo>
                    <a:pt x="21411" y="5205"/>
                    <a:pt x="21571" y="5182"/>
                    <a:pt x="21753" y="5159"/>
                  </a:cubicBezTo>
                  <a:cubicBezTo>
                    <a:pt x="22027" y="5136"/>
                    <a:pt x="22301" y="5113"/>
                    <a:pt x="22575" y="5090"/>
                  </a:cubicBezTo>
                  <a:cubicBezTo>
                    <a:pt x="22758" y="5090"/>
                    <a:pt x="22940" y="5068"/>
                    <a:pt x="23100" y="5068"/>
                  </a:cubicBezTo>
                  <a:cubicBezTo>
                    <a:pt x="23397" y="5045"/>
                    <a:pt x="23693" y="5022"/>
                    <a:pt x="23990" y="5022"/>
                  </a:cubicBezTo>
                  <a:cubicBezTo>
                    <a:pt x="24150" y="5022"/>
                    <a:pt x="24310" y="4999"/>
                    <a:pt x="24470" y="4999"/>
                  </a:cubicBezTo>
                  <a:cubicBezTo>
                    <a:pt x="24926" y="4976"/>
                    <a:pt x="25405" y="4976"/>
                    <a:pt x="25862" y="4976"/>
                  </a:cubicBezTo>
                  <a:cubicBezTo>
                    <a:pt x="26273" y="4976"/>
                    <a:pt x="26661" y="4976"/>
                    <a:pt x="27049" y="4999"/>
                  </a:cubicBezTo>
                  <a:cubicBezTo>
                    <a:pt x="27300" y="4999"/>
                    <a:pt x="27551" y="4999"/>
                    <a:pt x="27802" y="5022"/>
                  </a:cubicBezTo>
                  <a:cubicBezTo>
                    <a:pt x="27985" y="5022"/>
                    <a:pt x="28144" y="5022"/>
                    <a:pt x="28327" y="5045"/>
                  </a:cubicBezTo>
                  <a:cubicBezTo>
                    <a:pt x="28601" y="5068"/>
                    <a:pt x="28875" y="5068"/>
                    <a:pt x="29149" y="5090"/>
                  </a:cubicBezTo>
                  <a:cubicBezTo>
                    <a:pt x="29286" y="5113"/>
                    <a:pt x="29423" y="5113"/>
                    <a:pt x="29582" y="5136"/>
                  </a:cubicBezTo>
                  <a:cubicBezTo>
                    <a:pt x="29925" y="5159"/>
                    <a:pt x="30244" y="5182"/>
                    <a:pt x="30587" y="5227"/>
                  </a:cubicBezTo>
                  <a:cubicBezTo>
                    <a:pt x="30678" y="5227"/>
                    <a:pt x="30746" y="5250"/>
                    <a:pt x="30838" y="5250"/>
                  </a:cubicBezTo>
                  <a:cubicBezTo>
                    <a:pt x="31249" y="5296"/>
                    <a:pt x="31659" y="5342"/>
                    <a:pt x="32070" y="5410"/>
                  </a:cubicBezTo>
                  <a:cubicBezTo>
                    <a:pt x="32139" y="5410"/>
                    <a:pt x="32230" y="5433"/>
                    <a:pt x="32299" y="5456"/>
                  </a:cubicBezTo>
                  <a:cubicBezTo>
                    <a:pt x="32641" y="5501"/>
                    <a:pt x="32983" y="5547"/>
                    <a:pt x="33326" y="5593"/>
                  </a:cubicBezTo>
                  <a:cubicBezTo>
                    <a:pt x="33463" y="5638"/>
                    <a:pt x="33622" y="5661"/>
                    <a:pt x="33759" y="5684"/>
                  </a:cubicBezTo>
                  <a:cubicBezTo>
                    <a:pt x="34033" y="5730"/>
                    <a:pt x="34284" y="5775"/>
                    <a:pt x="34558" y="5844"/>
                  </a:cubicBezTo>
                  <a:cubicBezTo>
                    <a:pt x="34695" y="5866"/>
                    <a:pt x="34832" y="5889"/>
                    <a:pt x="34969" y="5935"/>
                  </a:cubicBezTo>
                  <a:cubicBezTo>
                    <a:pt x="35266" y="5981"/>
                    <a:pt x="35563" y="6049"/>
                    <a:pt x="35837" y="6118"/>
                  </a:cubicBezTo>
                  <a:cubicBezTo>
                    <a:pt x="35996" y="6163"/>
                    <a:pt x="36156" y="6209"/>
                    <a:pt x="36316" y="6255"/>
                  </a:cubicBezTo>
                  <a:cubicBezTo>
                    <a:pt x="36590" y="6323"/>
                    <a:pt x="36864" y="6391"/>
                    <a:pt x="37115" y="6460"/>
                  </a:cubicBezTo>
                  <a:cubicBezTo>
                    <a:pt x="37275" y="6506"/>
                    <a:pt x="37411" y="6528"/>
                    <a:pt x="37571" y="6574"/>
                  </a:cubicBezTo>
                  <a:cubicBezTo>
                    <a:pt x="37959" y="6688"/>
                    <a:pt x="38370" y="6825"/>
                    <a:pt x="38758" y="6962"/>
                  </a:cubicBezTo>
                  <a:cubicBezTo>
                    <a:pt x="38827" y="6985"/>
                    <a:pt x="38918" y="7008"/>
                    <a:pt x="38986" y="7031"/>
                  </a:cubicBezTo>
                  <a:cubicBezTo>
                    <a:pt x="39443" y="7190"/>
                    <a:pt x="39899" y="7350"/>
                    <a:pt x="40356" y="7533"/>
                  </a:cubicBezTo>
                  <a:cubicBezTo>
                    <a:pt x="40447" y="7556"/>
                    <a:pt x="40539" y="7601"/>
                    <a:pt x="40630" y="7647"/>
                  </a:cubicBezTo>
                  <a:cubicBezTo>
                    <a:pt x="41223" y="7875"/>
                    <a:pt x="41794" y="8126"/>
                    <a:pt x="42365" y="8400"/>
                  </a:cubicBezTo>
                  <a:cubicBezTo>
                    <a:pt x="42433" y="8423"/>
                    <a:pt x="42479" y="8446"/>
                    <a:pt x="42524" y="8469"/>
                  </a:cubicBezTo>
                  <a:cubicBezTo>
                    <a:pt x="43118" y="8765"/>
                    <a:pt x="43688" y="9062"/>
                    <a:pt x="44259" y="9382"/>
                  </a:cubicBezTo>
                  <a:cubicBezTo>
                    <a:pt x="47158" y="11048"/>
                    <a:pt x="49212" y="13011"/>
                    <a:pt x="50468" y="15088"/>
                  </a:cubicBezTo>
                  <a:cubicBezTo>
                    <a:pt x="51426" y="16686"/>
                    <a:pt x="51906" y="18375"/>
                    <a:pt x="51906" y="20109"/>
                  </a:cubicBezTo>
                  <a:lnTo>
                    <a:pt x="51928" y="15134"/>
                  </a:lnTo>
                  <a:cubicBezTo>
                    <a:pt x="51928" y="13376"/>
                    <a:pt x="51449" y="11710"/>
                    <a:pt x="50490" y="10112"/>
                  </a:cubicBezTo>
                  <a:cubicBezTo>
                    <a:pt x="49235" y="8035"/>
                    <a:pt x="47158" y="6072"/>
                    <a:pt x="44259" y="4406"/>
                  </a:cubicBezTo>
                  <a:cubicBezTo>
                    <a:pt x="43711" y="4086"/>
                    <a:pt x="43141" y="3767"/>
                    <a:pt x="42547" y="3493"/>
                  </a:cubicBezTo>
                  <a:cubicBezTo>
                    <a:pt x="42479" y="3470"/>
                    <a:pt x="42433" y="3447"/>
                    <a:pt x="42387" y="3401"/>
                  </a:cubicBezTo>
                  <a:cubicBezTo>
                    <a:pt x="41817" y="3150"/>
                    <a:pt x="41223" y="2899"/>
                    <a:pt x="40630" y="2648"/>
                  </a:cubicBezTo>
                  <a:cubicBezTo>
                    <a:pt x="40584" y="2625"/>
                    <a:pt x="40539" y="2602"/>
                    <a:pt x="40493" y="2580"/>
                  </a:cubicBezTo>
                  <a:cubicBezTo>
                    <a:pt x="40447" y="2580"/>
                    <a:pt x="40402" y="2557"/>
                    <a:pt x="40379" y="2534"/>
                  </a:cubicBezTo>
                  <a:cubicBezTo>
                    <a:pt x="39922" y="2374"/>
                    <a:pt x="39466" y="2214"/>
                    <a:pt x="39009" y="2055"/>
                  </a:cubicBezTo>
                  <a:cubicBezTo>
                    <a:pt x="38918" y="2032"/>
                    <a:pt x="38849" y="2009"/>
                    <a:pt x="38781" y="1963"/>
                  </a:cubicBezTo>
                  <a:cubicBezTo>
                    <a:pt x="38370" y="1849"/>
                    <a:pt x="37982" y="1712"/>
                    <a:pt x="37571" y="1598"/>
                  </a:cubicBezTo>
                  <a:cubicBezTo>
                    <a:pt x="37503" y="1575"/>
                    <a:pt x="37434" y="1553"/>
                    <a:pt x="37366" y="1530"/>
                  </a:cubicBezTo>
                  <a:cubicBezTo>
                    <a:pt x="37297" y="1507"/>
                    <a:pt x="37206" y="1484"/>
                    <a:pt x="37138" y="1484"/>
                  </a:cubicBezTo>
                  <a:cubicBezTo>
                    <a:pt x="36864" y="1393"/>
                    <a:pt x="36613" y="1324"/>
                    <a:pt x="36339" y="1256"/>
                  </a:cubicBezTo>
                  <a:cubicBezTo>
                    <a:pt x="36179" y="1233"/>
                    <a:pt x="36019" y="1187"/>
                    <a:pt x="35859" y="1142"/>
                  </a:cubicBezTo>
                  <a:cubicBezTo>
                    <a:pt x="35563" y="1073"/>
                    <a:pt x="35266" y="1005"/>
                    <a:pt x="34969" y="936"/>
                  </a:cubicBezTo>
                  <a:cubicBezTo>
                    <a:pt x="34878" y="913"/>
                    <a:pt x="34764" y="891"/>
                    <a:pt x="34650" y="868"/>
                  </a:cubicBezTo>
                  <a:cubicBezTo>
                    <a:pt x="34627" y="868"/>
                    <a:pt x="34604" y="868"/>
                    <a:pt x="34558" y="845"/>
                  </a:cubicBezTo>
                  <a:cubicBezTo>
                    <a:pt x="34307" y="799"/>
                    <a:pt x="34033" y="754"/>
                    <a:pt x="33782" y="708"/>
                  </a:cubicBezTo>
                  <a:cubicBezTo>
                    <a:pt x="33622" y="685"/>
                    <a:pt x="33486" y="640"/>
                    <a:pt x="33326" y="617"/>
                  </a:cubicBezTo>
                  <a:cubicBezTo>
                    <a:pt x="33006" y="571"/>
                    <a:pt x="32664" y="503"/>
                    <a:pt x="32321" y="457"/>
                  </a:cubicBezTo>
                  <a:cubicBezTo>
                    <a:pt x="32253" y="457"/>
                    <a:pt x="32162" y="434"/>
                    <a:pt x="32093" y="434"/>
                  </a:cubicBezTo>
                  <a:cubicBezTo>
                    <a:pt x="31659" y="366"/>
                    <a:pt x="31249" y="320"/>
                    <a:pt x="30838" y="274"/>
                  </a:cubicBezTo>
                  <a:cubicBezTo>
                    <a:pt x="30769" y="251"/>
                    <a:pt x="30678" y="251"/>
                    <a:pt x="30610" y="251"/>
                  </a:cubicBezTo>
                  <a:cubicBezTo>
                    <a:pt x="30267" y="206"/>
                    <a:pt x="29925" y="183"/>
                    <a:pt x="29582" y="137"/>
                  </a:cubicBezTo>
                  <a:lnTo>
                    <a:pt x="29560" y="137"/>
                  </a:lnTo>
                  <a:cubicBezTo>
                    <a:pt x="29423" y="137"/>
                    <a:pt x="29286" y="137"/>
                    <a:pt x="29149" y="115"/>
                  </a:cubicBezTo>
                  <a:cubicBezTo>
                    <a:pt x="28875" y="92"/>
                    <a:pt x="28601" y="69"/>
                    <a:pt x="28327" y="69"/>
                  </a:cubicBezTo>
                  <a:cubicBezTo>
                    <a:pt x="28167" y="46"/>
                    <a:pt x="27985" y="46"/>
                    <a:pt x="27825" y="46"/>
                  </a:cubicBezTo>
                  <a:cubicBezTo>
                    <a:pt x="27574" y="23"/>
                    <a:pt x="27323" y="23"/>
                    <a:pt x="27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5" name="Google Shape;6165;p47"/>
            <p:cNvSpPr/>
            <p:nvPr/>
          </p:nvSpPr>
          <p:spPr>
            <a:xfrm>
              <a:off x="5344913" y="2502400"/>
              <a:ext cx="1604075" cy="591200"/>
            </a:xfrm>
            <a:custGeom>
              <a:avLst/>
              <a:gdLst/>
              <a:ahLst/>
              <a:cxnLst/>
              <a:rect l="l" t="t" r="r" b="b"/>
              <a:pathLst>
                <a:path w="64163" h="23648" extrusionOk="0">
                  <a:moveTo>
                    <a:pt x="64162" y="92"/>
                  </a:moveTo>
                  <a:lnTo>
                    <a:pt x="64161" y="309"/>
                  </a:lnTo>
                  <a:lnTo>
                    <a:pt x="64161" y="309"/>
                  </a:lnTo>
                  <a:cubicBezTo>
                    <a:pt x="64162" y="237"/>
                    <a:pt x="64162" y="164"/>
                    <a:pt x="64162" y="92"/>
                  </a:cubicBezTo>
                  <a:close/>
                  <a:moveTo>
                    <a:pt x="23" y="1"/>
                  </a:moveTo>
                  <a:lnTo>
                    <a:pt x="0" y="4977"/>
                  </a:lnTo>
                  <a:cubicBezTo>
                    <a:pt x="0" y="7099"/>
                    <a:pt x="617" y="9222"/>
                    <a:pt x="1849" y="11231"/>
                  </a:cubicBezTo>
                  <a:cubicBezTo>
                    <a:pt x="3401" y="13787"/>
                    <a:pt x="5958" y="16184"/>
                    <a:pt x="9473" y="18192"/>
                  </a:cubicBezTo>
                  <a:cubicBezTo>
                    <a:pt x="9838" y="18421"/>
                    <a:pt x="10226" y="18626"/>
                    <a:pt x="10637" y="18831"/>
                  </a:cubicBezTo>
                  <a:cubicBezTo>
                    <a:pt x="10751" y="18900"/>
                    <a:pt x="10888" y="18968"/>
                    <a:pt x="11025" y="19037"/>
                  </a:cubicBezTo>
                  <a:cubicBezTo>
                    <a:pt x="11299" y="19174"/>
                    <a:pt x="11550" y="19311"/>
                    <a:pt x="11824" y="19425"/>
                  </a:cubicBezTo>
                  <a:cubicBezTo>
                    <a:pt x="11984" y="19516"/>
                    <a:pt x="12144" y="19585"/>
                    <a:pt x="12303" y="19653"/>
                  </a:cubicBezTo>
                  <a:cubicBezTo>
                    <a:pt x="12554" y="19767"/>
                    <a:pt x="12805" y="19881"/>
                    <a:pt x="13057" y="19996"/>
                  </a:cubicBezTo>
                  <a:cubicBezTo>
                    <a:pt x="13239" y="20064"/>
                    <a:pt x="13422" y="20132"/>
                    <a:pt x="13604" y="20201"/>
                  </a:cubicBezTo>
                  <a:cubicBezTo>
                    <a:pt x="13764" y="20292"/>
                    <a:pt x="13947" y="20361"/>
                    <a:pt x="14129" y="20429"/>
                  </a:cubicBezTo>
                  <a:cubicBezTo>
                    <a:pt x="14175" y="20452"/>
                    <a:pt x="14221" y="20475"/>
                    <a:pt x="14289" y="20475"/>
                  </a:cubicBezTo>
                  <a:cubicBezTo>
                    <a:pt x="14837" y="20703"/>
                    <a:pt x="15385" y="20909"/>
                    <a:pt x="15955" y="21091"/>
                  </a:cubicBezTo>
                  <a:cubicBezTo>
                    <a:pt x="16069" y="21137"/>
                    <a:pt x="16161" y="21160"/>
                    <a:pt x="16252" y="21182"/>
                  </a:cubicBezTo>
                  <a:cubicBezTo>
                    <a:pt x="16754" y="21365"/>
                    <a:pt x="17234" y="21502"/>
                    <a:pt x="17736" y="21662"/>
                  </a:cubicBezTo>
                  <a:cubicBezTo>
                    <a:pt x="17827" y="21685"/>
                    <a:pt x="17918" y="21707"/>
                    <a:pt x="17987" y="21730"/>
                  </a:cubicBezTo>
                  <a:cubicBezTo>
                    <a:pt x="18101" y="21753"/>
                    <a:pt x="18192" y="21776"/>
                    <a:pt x="18284" y="21822"/>
                  </a:cubicBezTo>
                  <a:cubicBezTo>
                    <a:pt x="18626" y="21913"/>
                    <a:pt x="18945" y="21981"/>
                    <a:pt x="19265" y="22073"/>
                  </a:cubicBezTo>
                  <a:cubicBezTo>
                    <a:pt x="19470" y="22118"/>
                    <a:pt x="19676" y="22164"/>
                    <a:pt x="19858" y="22210"/>
                  </a:cubicBezTo>
                  <a:cubicBezTo>
                    <a:pt x="20224" y="22301"/>
                    <a:pt x="20612" y="22392"/>
                    <a:pt x="20977" y="22461"/>
                  </a:cubicBezTo>
                  <a:cubicBezTo>
                    <a:pt x="21091" y="22506"/>
                    <a:pt x="21228" y="22529"/>
                    <a:pt x="21365" y="22552"/>
                  </a:cubicBezTo>
                  <a:cubicBezTo>
                    <a:pt x="21388" y="22575"/>
                    <a:pt x="21433" y="22575"/>
                    <a:pt x="21456" y="22575"/>
                  </a:cubicBezTo>
                  <a:cubicBezTo>
                    <a:pt x="21799" y="22643"/>
                    <a:pt x="22141" y="22712"/>
                    <a:pt x="22461" y="22757"/>
                  </a:cubicBezTo>
                  <a:cubicBezTo>
                    <a:pt x="22643" y="22803"/>
                    <a:pt x="22826" y="22826"/>
                    <a:pt x="22986" y="22872"/>
                  </a:cubicBezTo>
                  <a:cubicBezTo>
                    <a:pt x="23442" y="22940"/>
                    <a:pt x="23921" y="23008"/>
                    <a:pt x="24378" y="23077"/>
                  </a:cubicBezTo>
                  <a:cubicBezTo>
                    <a:pt x="24424" y="23100"/>
                    <a:pt x="24469" y="23100"/>
                    <a:pt x="24538" y="23100"/>
                  </a:cubicBezTo>
                  <a:cubicBezTo>
                    <a:pt x="25040" y="23191"/>
                    <a:pt x="25565" y="23237"/>
                    <a:pt x="26067" y="23305"/>
                  </a:cubicBezTo>
                  <a:cubicBezTo>
                    <a:pt x="26204" y="23328"/>
                    <a:pt x="26341" y="23328"/>
                    <a:pt x="26478" y="23351"/>
                  </a:cubicBezTo>
                  <a:cubicBezTo>
                    <a:pt x="26866" y="23374"/>
                    <a:pt x="27231" y="23419"/>
                    <a:pt x="27619" y="23465"/>
                  </a:cubicBezTo>
                  <a:lnTo>
                    <a:pt x="27642" y="23465"/>
                  </a:lnTo>
                  <a:cubicBezTo>
                    <a:pt x="27825" y="23465"/>
                    <a:pt x="28007" y="23488"/>
                    <a:pt x="28213" y="23488"/>
                  </a:cubicBezTo>
                  <a:cubicBezTo>
                    <a:pt x="28532" y="23511"/>
                    <a:pt x="28852" y="23533"/>
                    <a:pt x="29171" y="23556"/>
                  </a:cubicBezTo>
                  <a:cubicBezTo>
                    <a:pt x="29377" y="23579"/>
                    <a:pt x="29582" y="23579"/>
                    <a:pt x="29810" y="23579"/>
                  </a:cubicBezTo>
                  <a:cubicBezTo>
                    <a:pt x="30107" y="23602"/>
                    <a:pt x="30404" y="23625"/>
                    <a:pt x="30723" y="23625"/>
                  </a:cubicBezTo>
                  <a:lnTo>
                    <a:pt x="30792" y="23625"/>
                  </a:lnTo>
                  <a:cubicBezTo>
                    <a:pt x="31248" y="23648"/>
                    <a:pt x="31705" y="23648"/>
                    <a:pt x="32184" y="23648"/>
                  </a:cubicBezTo>
                  <a:cubicBezTo>
                    <a:pt x="32755" y="23648"/>
                    <a:pt x="33348" y="23625"/>
                    <a:pt x="33919" y="23602"/>
                  </a:cubicBezTo>
                  <a:lnTo>
                    <a:pt x="34079" y="23602"/>
                  </a:lnTo>
                  <a:cubicBezTo>
                    <a:pt x="34216" y="23602"/>
                    <a:pt x="34375" y="23602"/>
                    <a:pt x="34512" y="23579"/>
                  </a:cubicBezTo>
                  <a:cubicBezTo>
                    <a:pt x="34878" y="23579"/>
                    <a:pt x="35220" y="23556"/>
                    <a:pt x="35585" y="23533"/>
                  </a:cubicBezTo>
                  <a:cubicBezTo>
                    <a:pt x="35813" y="23511"/>
                    <a:pt x="36019" y="23511"/>
                    <a:pt x="36247" y="23488"/>
                  </a:cubicBezTo>
                  <a:cubicBezTo>
                    <a:pt x="36589" y="23465"/>
                    <a:pt x="36932" y="23442"/>
                    <a:pt x="37251" y="23397"/>
                  </a:cubicBezTo>
                  <a:cubicBezTo>
                    <a:pt x="37388" y="23397"/>
                    <a:pt x="37502" y="23397"/>
                    <a:pt x="37617" y="23374"/>
                  </a:cubicBezTo>
                  <a:cubicBezTo>
                    <a:pt x="37708" y="23374"/>
                    <a:pt x="37799" y="23351"/>
                    <a:pt x="37868" y="23351"/>
                  </a:cubicBezTo>
                  <a:cubicBezTo>
                    <a:pt x="38415" y="23282"/>
                    <a:pt x="38940" y="23237"/>
                    <a:pt x="39465" y="23145"/>
                  </a:cubicBezTo>
                  <a:cubicBezTo>
                    <a:pt x="39557" y="23145"/>
                    <a:pt x="39648" y="23123"/>
                    <a:pt x="39739" y="23123"/>
                  </a:cubicBezTo>
                  <a:cubicBezTo>
                    <a:pt x="40356" y="23031"/>
                    <a:pt x="40949" y="22940"/>
                    <a:pt x="41543" y="22826"/>
                  </a:cubicBezTo>
                  <a:cubicBezTo>
                    <a:pt x="41611" y="22826"/>
                    <a:pt x="41657" y="22826"/>
                    <a:pt x="41725" y="22803"/>
                  </a:cubicBezTo>
                  <a:cubicBezTo>
                    <a:pt x="41885" y="22780"/>
                    <a:pt x="42045" y="22735"/>
                    <a:pt x="42227" y="22712"/>
                  </a:cubicBezTo>
                  <a:cubicBezTo>
                    <a:pt x="42478" y="22666"/>
                    <a:pt x="42752" y="22598"/>
                    <a:pt x="43026" y="22552"/>
                  </a:cubicBezTo>
                  <a:cubicBezTo>
                    <a:pt x="43254" y="22506"/>
                    <a:pt x="43483" y="22461"/>
                    <a:pt x="43711" y="22392"/>
                  </a:cubicBezTo>
                  <a:cubicBezTo>
                    <a:pt x="43985" y="22347"/>
                    <a:pt x="44236" y="22278"/>
                    <a:pt x="44487" y="22210"/>
                  </a:cubicBezTo>
                  <a:cubicBezTo>
                    <a:pt x="44738" y="22164"/>
                    <a:pt x="44966" y="22095"/>
                    <a:pt x="45195" y="22050"/>
                  </a:cubicBezTo>
                  <a:cubicBezTo>
                    <a:pt x="45446" y="21981"/>
                    <a:pt x="45697" y="21913"/>
                    <a:pt x="45948" y="21844"/>
                  </a:cubicBezTo>
                  <a:cubicBezTo>
                    <a:pt x="46176" y="21776"/>
                    <a:pt x="46404" y="21707"/>
                    <a:pt x="46633" y="21639"/>
                  </a:cubicBezTo>
                  <a:cubicBezTo>
                    <a:pt x="46884" y="21570"/>
                    <a:pt x="47135" y="21502"/>
                    <a:pt x="47386" y="21411"/>
                  </a:cubicBezTo>
                  <a:cubicBezTo>
                    <a:pt x="47477" y="21388"/>
                    <a:pt x="47568" y="21365"/>
                    <a:pt x="47660" y="21342"/>
                  </a:cubicBezTo>
                  <a:cubicBezTo>
                    <a:pt x="47751" y="21297"/>
                    <a:pt x="47842" y="21274"/>
                    <a:pt x="47934" y="21251"/>
                  </a:cubicBezTo>
                  <a:cubicBezTo>
                    <a:pt x="48390" y="21091"/>
                    <a:pt x="48847" y="20931"/>
                    <a:pt x="49303" y="20772"/>
                  </a:cubicBezTo>
                  <a:cubicBezTo>
                    <a:pt x="49417" y="20726"/>
                    <a:pt x="49531" y="20680"/>
                    <a:pt x="49668" y="20635"/>
                  </a:cubicBezTo>
                  <a:cubicBezTo>
                    <a:pt x="50216" y="20429"/>
                    <a:pt x="50764" y="20201"/>
                    <a:pt x="51289" y="19973"/>
                  </a:cubicBezTo>
                  <a:cubicBezTo>
                    <a:pt x="51403" y="19927"/>
                    <a:pt x="51540" y="19859"/>
                    <a:pt x="51654" y="19813"/>
                  </a:cubicBezTo>
                  <a:cubicBezTo>
                    <a:pt x="52065" y="19630"/>
                    <a:pt x="52499" y="19425"/>
                    <a:pt x="52887" y="19219"/>
                  </a:cubicBezTo>
                  <a:cubicBezTo>
                    <a:pt x="53046" y="19151"/>
                    <a:pt x="53183" y="19083"/>
                    <a:pt x="53320" y="19014"/>
                  </a:cubicBezTo>
                  <a:cubicBezTo>
                    <a:pt x="53845" y="18740"/>
                    <a:pt x="54348" y="18489"/>
                    <a:pt x="54827" y="18192"/>
                  </a:cubicBezTo>
                  <a:cubicBezTo>
                    <a:pt x="54987" y="18124"/>
                    <a:pt x="55124" y="18033"/>
                    <a:pt x="55261" y="17941"/>
                  </a:cubicBezTo>
                  <a:cubicBezTo>
                    <a:pt x="55375" y="17873"/>
                    <a:pt x="55489" y="17804"/>
                    <a:pt x="55603" y="17736"/>
                  </a:cubicBezTo>
                  <a:cubicBezTo>
                    <a:pt x="55808" y="17599"/>
                    <a:pt x="55991" y="17485"/>
                    <a:pt x="56174" y="17371"/>
                  </a:cubicBezTo>
                  <a:cubicBezTo>
                    <a:pt x="56356" y="17257"/>
                    <a:pt x="56516" y="17120"/>
                    <a:pt x="56699" y="17005"/>
                  </a:cubicBezTo>
                  <a:cubicBezTo>
                    <a:pt x="56881" y="16891"/>
                    <a:pt x="57064" y="16754"/>
                    <a:pt x="57223" y="16640"/>
                  </a:cubicBezTo>
                  <a:cubicBezTo>
                    <a:pt x="57383" y="16526"/>
                    <a:pt x="57543" y="16389"/>
                    <a:pt x="57703" y="16275"/>
                  </a:cubicBezTo>
                  <a:cubicBezTo>
                    <a:pt x="57885" y="16138"/>
                    <a:pt x="58045" y="16024"/>
                    <a:pt x="58205" y="15887"/>
                  </a:cubicBezTo>
                  <a:cubicBezTo>
                    <a:pt x="58365" y="15750"/>
                    <a:pt x="58502" y="15636"/>
                    <a:pt x="58661" y="15499"/>
                  </a:cubicBezTo>
                  <a:cubicBezTo>
                    <a:pt x="58798" y="15385"/>
                    <a:pt x="58958" y="15248"/>
                    <a:pt x="59118" y="15111"/>
                  </a:cubicBezTo>
                  <a:cubicBezTo>
                    <a:pt x="59164" y="15065"/>
                    <a:pt x="59232" y="14997"/>
                    <a:pt x="59301" y="14951"/>
                  </a:cubicBezTo>
                  <a:cubicBezTo>
                    <a:pt x="59346" y="14883"/>
                    <a:pt x="59415" y="14837"/>
                    <a:pt x="59460" y="14791"/>
                  </a:cubicBezTo>
                  <a:cubicBezTo>
                    <a:pt x="59711" y="14540"/>
                    <a:pt x="59940" y="14312"/>
                    <a:pt x="60168" y="14061"/>
                  </a:cubicBezTo>
                  <a:cubicBezTo>
                    <a:pt x="60259" y="13992"/>
                    <a:pt x="60351" y="13901"/>
                    <a:pt x="60419" y="13810"/>
                  </a:cubicBezTo>
                  <a:cubicBezTo>
                    <a:pt x="60716" y="13490"/>
                    <a:pt x="60990" y="13171"/>
                    <a:pt x="61264" y="12851"/>
                  </a:cubicBezTo>
                  <a:cubicBezTo>
                    <a:pt x="61264" y="12828"/>
                    <a:pt x="61264" y="12828"/>
                    <a:pt x="61286" y="12806"/>
                  </a:cubicBezTo>
                  <a:cubicBezTo>
                    <a:pt x="61332" y="12737"/>
                    <a:pt x="61378" y="12669"/>
                    <a:pt x="61446" y="12577"/>
                  </a:cubicBezTo>
                  <a:cubicBezTo>
                    <a:pt x="61606" y="12372"/>
                    <a:pt x="61766" y="12166"/>
                    <a:pt x="61903" y="11961"/>
                  </a:cubicBezTo>
                  <a:cubicBezTo>
                    <a:pt x="61994" y="11847"/>
                    <a:pt x="62062" y="11733"/>
                    <a:pt x="62131" y="11619"/>
                  </a:cubicBezTo>
                  <a:cubicBezTo>
                    <a:pt x="62245" y="11413"/>
                    <a:pt x="62359" y="11231"/>
                    <a:pt x="62473" y="11048"/>
                  </a:cubicBezTo>
                  <a:cubicBezTo>
                    <a:pt x="62496" y="11002"/>
                    <a:pt x="62542" y="10957"/>
                    <a:pt x="62565" y="10911"/>
                  </a:cubicBezTo>
                  <a:cubicBezTo>
                    <a:pt x="62610" y="10820"/>
                    <a:pt x="62656" y="10728"/>
                    <a:pt x="62702" y="10637"/>
                  </a:cubicBezTo>
                  <a:cubicBezTo>
                    <a:pt x="62793" y="10477"/>
                    <a:pt x="62861" y="10318"/>
                    <a:pt x="62953" y="10158"/>
                  </a:cubicBezTo>
                  <a:cubicBezTo>
                    <a:pt x="63021" y="10021"/>
                    <a:pt x="63067" y="9884"/>
                    <a:pt x="63135" y="9747"/>
                  </a:cubicBezTo>
                  <a:cubicBezTo>
                    <a:pt x="63204" y="9587"/>
                    <a:pt x="63272" y="9427"/>
                    <a:pt x="63341" y="9268"/>
                  </a:cubicBezTo>
                  <a:cubicBezTo>
                    <a:pt x="63364" y="9199"/>
                    <a:pt x="63386" y="9154"/>
                    <a:pt x="63409" y="9085"/>
                  </a:cubicBezTo>
                  <a:cubicBezTo>
                    <a:pt x="63455" y="8994"/>
                    <a:pt x="63478" y="8925"/>
                    <a:pt x="63500" y="8857"/>
                  </a:cubicBezTo>
                  <a:cubicBezTo>
                    <a:pt x="63546" y="8697"/>
                    <a:pt x="63592" y="8537"/>
                    <a:pt x="63637" y="8400"/>
                  </a:cubicBezTo>
                  <a:cubicBezTo>
                    <a:pt x="63683" y="8241"/>
                    <a:pt x="63729" y="8104"/>
                    <a:pt x="63774" y="7967"/>
                  </a:cubicBezTo>
                  <a:cubicBezTo>
                    <a:pt x="63820" y="7807"/>
                    <a:pt x="63843" y="7647"/>
                    <a:pt x="63888" y="7510"/>
                  </a:cubicBezTo>
                  <a:cubicBezTo>
                    <a:pt x="63888" y="7419"/>
                    <a:pt x="63911" y="7350"/>
                    <a:pt x="63934" y="7282"/>
                  </a:cubicBezTo>
                  <a:cubicBezTo>
                    <a:pt x="63957" y="7213"/>
                    <a:pt x="63957" y="7145"/>
                    <a:pt x="63980" y="7076"/>
                  </a:cubicBezTo>
                  <a:cubicBezTo>
                    <a:pt x="64003" y="6917"/>
                    <a:pt x="64025" y="6757"/>
                    <a:pt x="64048" y="6597"/>
                  </a:cubicBezTo>
                  <a:cubicBezTo>
                    <a:pt x="64071" y="6460"/>
                    <a:pt x="64071" y="6300"/>
                    <a:pt x="64094" y="6163"/>
                  </a:cubicBezTo>
                  <a:cubicBezTo>
                    <a:pt x="64117" y="6004"/>
                    <a:pt x="64117" y="5844"/>
                    <a:pt x="64117" y="5684"/>
                  </a:cubicBezTo>
                  <a:cubicBezTo>
                    <a:pt x="64140" y="5616"/>
                    <a:pt x="64140" y="5524"/>
                    <a:pt x="64140" y="5456"/>
                  </a:cubicBezTo>
                  <a:cubicBezTo>
                    <a:pt x="64140" y="5319"/>
                    <a:pt x="64140" y="5182"/>
                    <a:pt x="64140" y="5068"/>
                  </a:cubicBezTo>
                  <a:lnTo>
                    <a:pt x="64161" y="309"/>
                  </a:lnTo>
                  <a:lnTo>
                    <a:pt x="64161" y="309"/>
                  </a:lnTo>
                  <a:cubicBezTo>
                    <a:pt x="64160" y="442"/>
                    <a:pt x="64154" y="575"/>
                    <a:pt x="64140" y="708"/>
                  </a:cubicBezTo>
                  <a:cubicBezTo>
                    <a:pt x="64140" y="868"/>
                    <a:pt x="64117" y="1028"/>
                    <a:pt x="64117" y="1188"/>
                  </a:cubicBezTo>
                  <a:cubicBezTo>
                    <a:pt x="64094" y="1324"/>
                    <a:pt x="64071" y="1461"/>
                    <a:pt x="64048" y="1621"/>
                  </a:cubicBezTo>
                  <a:cubicBezTo>
                    <a:pt x="64025" y="1781"/>
                    <a:pt x="64003" y="1918"/>
                    <a:pt x="63980" y="2078"/>
                  </a:cubicBezTo>
                  <a:cubicBezTo>
                    <a:pt x="63957" y="2237"/>
                    <a:pt x="63934" y="2374"/>
                    <a:pt x="63888" y="2511"/>
                  </a:cubicBezTo>
                  <a:cubicBezTo>
                    <a:pt x="63866" y="2671"/>
                    <a:pt x="63820" y="2831"/>
                    <a:pt x="63774" y="2991"/>
                  </a:cubicBezTo>
                  <a:cubicBezTo>
                    <a:pt x="63752" y="3128"/>
                    <a:pt x="63706" y="3265"/>
                    <a:pt x="63660" y="3402"/>
                  </a:cubicBezTo>
                  <a:cubicBezTo>
                    <a:pt x="63615" y="3561"/>
                    <a:pt x="63569" y="3721"/>
                    <a:pt x="63500" y="3858"/>
                  </a:cubicBezTo>
                  <a:cubicBezTo>
                    <a:pt x="63455" y="4018"/>
                    <a:pt x="63409" y="4155"/>
                    <a:pt x="63341" y="4292"/>
                  </a:cubicBezTo>
                  <a:cubicBezTo>
                    <a:pt x="63295" y="4452"/>
                    <a:pt x="63227" y="4611"/>
                    <a:pt x="63158" y="4771"/>
                  </a:cubicBezTo>
                  <a:cubicBezTo>
                    <a:pt x="63090" y="4908"/>
                    <a:pt x="63021" y="5045"/>
                    <a:pt x="62953" y="5182"/>
                  </a:cubicBezTo>
                  <a:cubicBezTo>
                    <a:pt x="62884" y="5342"/>
                    <a:pt x="62793" y="5501"/>
                    <a:pt x="62702" y="5661"/>
                  </a:cubicBezTo>
                  <a:cubicBezTo>
                    <a:pt x="62633" y="5798"/>
                    <a:pt x="62565" y="5935"/>
                    <a:pt x="62496" y="6049"/>
                  </a:cubicBezTo>
                  <a:cubicBezTo>
                    <a:pt x="62382" y="6255"/>
                    <a:pt x="62268" y="6437"/>
                    <a:pt x="62154" y="6620"/>
                  </a:cubicBezTo>
                  <a:cubicBezTo>
                    <a:pt x="62062" y="6734"/>
                    <a:pt x="61994" y="6848"/>
                    <a:pt x="61926" y="6962"/>
                  </a:cubicBezTo>
                  <a:cubicBezTo>
                    <a:pt x="61766" y="7191"/>
                    <a:pt x="61629" y="7396"/>
                    <a:pt x="61469" y="7601"/>
                  </a:cubicBezTo>
                  <a:cubicBezTo>
                    <a:pt x="61401" y="7693"/>
                    <a:pt x="61332" y="7784"/>
                    <a:pt x="61264" y="7853"/>
                  </a:cubicBezTo>
                  <a:cubicBezTo>
                    <a:pt x="61012" y="8195"/>
                    <a:pt x="60739" y="8514"/>
                    <a:pt x="60442" y="8834"/>
                  </a:cubicBezTo>
                  <a:cubicBezTo>
                    <a:pt x="60351" y="8925"/>
                    <a:pt x="60282" y="8994"/>
                    <a:pt x="60191" y="9085"/>
                  </a:cubicBezTo>
                  <a:cubicBezTo>
                    <a:pt x="59963" y="9336"/>
                    <a:pt x="59734" y="9564"/>
                    <a:pt x="59483" y="9793"/>
                  </a:cubicBezTo>
                  <a:cubicBezTo>
                    <a:pt x="59369" y="9907"/>
                    <a:pt x="59232" y="10021"/>
                    <a:pt x="59118" y="10135"/>
                  </a:cubicBezTo>
                  <a:cubicBezTo>
                    <a:pt x="58981" y="10272"/>
                    <a:pt x="58821" y="10386"/>
                    <a:pt x="58661" y="10523"/>
                  </a:cubicBezTo>
                  <a:cubicBezTo>
                    <a:pt x="58525" y="10660"/>
                    <a:pt x="58365" y="10774"/>
                    <a:pt x="58228" y="10911"/>
                  </a:cubicBezTo>
                  <a:cubicBezTo>
                    <a:pt x="58068" y="11025"/>
                    <a:pt x="57885" y="11162"/>
                    <a:pt x="57726" y="11299"/>
                  </a:cubicBezTo>
                  <a:cubicBezTo>
                    <a:pt x="57566" y="11413"/>
                    <a:pt x="57406" y="11527"/>
                    <a:pt x="57246" y="11664"/>
                  </a:cubicBezTo>
                  <a:cubicBezTo>
                    <a:pt x="57064" y="11778"/>
                    <a:pt x="56881" y="11915"/>
                    <a:pt x="56721" y="12030"/>
                  </a:cubicBezTo>
                  <a:cubicBezTo>
                    <a:pt x="56539" y="12144"/>
                    <a:pt x="56356" y="12258"/>
                    <a:pt x="56196" y="12372"/>
                  </a:cubicBezTo>
                  <a:cubicBezTo>
                    <a:pt x="56014" y="12509"/>
                    <a:pt x="55808" y="12623"/>
                    <a:pt x="55626" y="12737"/>
                  </a:cubicBezTo>
                  <a:cubicBezTo>
                    <a:pt x="55375" y="12897"/>
                    <a:pt x="55101" y="13057"/>
                    <a:pt x="54850" y="13216"/>
                  </a:cubicBezTo>
                  <a:cubicBezTo>
                    <a:pt x="54348" y="13513"/>
                    <a:pt x="53845" y="13764"/>
                    <a:pt x="53343" y="14038"/>
                  </a:cubicBezTo>
                  <a:cubicBezTo>
                    <a:pt x="53206" y="14107"/>
                    <a:pt x="53046" y="14175"/>
                    <a:pt x="52910" y="14244"/>
                  </a:cubicBezTo>
                  <a:cubicBezTo>
                    <a:pt x="52499" y="14449"/>
                    <a:pt x="52088" y="14654"/>
                    <a:pt x="51654" y="14837"/>
                  </a:cubicBezTo>
                  <a:cubicBezTo>
                    <a:pt x="51540" y="14883"/>
                    <a:pt x="51426" y="14951"/>
                    <a:pt x="51289" y="14997"/>
                  </a:cubicBezTo>
                  <a:cubicBezTo>
                    <a:pt x="50764" y="15225"/>
                    <a:pt x="50216" y="15453"/>
                    <a:pt x="49668" y="15659"/>
                  </a:cubicBezTo>
                  <a:cubicBezTo>
                    <a:pt x="49554" y="15704"/>
                    <a:pt x="49440" y="15750"/>
                    <a:pt x="49303" y="15796"/>
                  </a:cubicBezTo>
                  <a:cubicBezTo>
                    <a:pt x="48869" y="15955"/>
                    <a:pt x="48413" y="16115"/>
                    <a:pt x="47956" y="16252"/>
                  </a:cubicBezTo>
                  <a:cubicBezTo>
                    <a:pt x="47774" y="16321"/>
                    <a:pt x="47591" y="16389"/>
                    <a:pt x="47386" y="16435"/>
                  </a:cubicBezTo>
                  <a:cubicBezTo>
                    <a:pt x="47158" y="16526"/>
                    <a:pt x="46906" y="16595"/>
                    <a:pt x="46655" y="16663"/>
                  </a:cubicBezTo>
                  <a:cubicBezTo>
                    <a:pt x="46427" y="16732"/>
                    <a:pt x="46199" y="16800"/>
                    <a:pt x="45971" y="16868"/>
                  </a:cubicBezTo>
                  <a:cubicBezTo>
                    <a:pt x="45720" y="16937"/>
                    <a:pt x="45446" y="17005"/>
                    <a:pt x="45195" y="17074"/>
                  </a:cubicBezTo>
                  <a:cubicBezTo>
                    <a:pt x="44966" y="17120"/>
                    <a:pt x="44738" y="17188"/>
                    <a:pt x="44510" y="17234"/>
                  </a:cubicBezTo>
                  <a:cubicBezTo>
                    <a:pt x="44259" y="17302"/>
                    <a:pt x="43985" y="17348"/>
                    <a:pt x="43734" y="17416"/>
                  </a:cubicBezTo>
                  <a:cubicBezTo>
                    <a:pt x="43505" y="17462"/>
                    <a:pt x="43254" y="17530"/>
                    <a:pt x="43026" y="17576"/>
                  </a:cubicBezTo>
                  <a:cubicBezTo>
                    <a:pt x="42775" y="17622"/>
                    <a:pt x="42501" y="17667"/>
                    <a:pt x="42227" y="17736"/>
                  </a:cubicBezTo>
                  <a:cubicBezTo>
                    <a:pt x="42022" y="17759"/>
                    <a:pt x="41794" y="17804"/>
                    <a:pt x="41565" y="17850"/>
                  </a:cubicBezTo>
                  <a:cubicBezTo>
                    <a:pt x="40972" y="17964"/>
                    <a:pt x="40356" y="18055"/>
                    <a:pt x="39739" y="18147"/>
                  </a:cubicBezTo>
                  <a:cubicBezTo>
                    <a:pt x="39671" y="18147"/>
                    <a:pt x="39557" y="18170"/>
                    <a:pt x="39488" y="18170"/>
                  </a:cubicBezTo>
                  <a:cubicBezTo>
                    <a:pt x="38940" y="18238"/>
                    <a:pt x="38415" y="18306"/>
                    <a:pt x="37890" y="18352"/>
                  </a:cubicBezTo>
                  <a:cubicBezTo>
                    <a:pt x="37685" y="18375"/>
                    <a:pt x="37480" y="18398"/>
                    <a:pt x="37274" y="18421"/>
                  </a:cubicBezTo>
                  <a:cubicBezTo>
                    <a:pt x="36932" y="18466"/>
                    <a:pt x="36589" y="18489"/>
                    <a:pt x="36247" y="18512"/>
                  </a:cubicBezTo>
                  <a:cubicBezTo>
                    <a:pt x="36042" y="18535"/>
                    <a:pt x="35813" y="18535"/>
                    <a:pt x="35608" y="18558"/>
                  </a:cubicBezTo>
                  <a:cubicBezTo>
                    <a:pt x="35243" y="18580"/>
                    <a:pt x="34900" y="18603"/>
                    <a:pt x="34535" y="18603"/>
                  </a:cubicBezTo>
                  <a:cubicBezTo>
                    <a:pt x="34330" y="18626"/>
                    <a:pt x="34124" y="18626"/>
                    <a:pt x="33942" y="18626"/>
                  </a:cubicBezTo>
                  <a:cubicBezTo>
                    <a:pt x="33348" y="18649"/>
                    <a:pt x="32778" y="18672"/>
                    <a:pt x="32184" y="18672"/>
                  </a:cubicBezTo>
                  <a:cubicBezTo>
                    <a:pt x="31705" y="18672"/>
                    <a:pt x="31225" y="18649"/>
                    <a:pt x="30723" y="18649"/>
                  </a:cubicBezTo>
                  <a:cubicBezTo>
                    <a:pt x="30427" y="18626"/>
                    <a:pt x="30130" y="18626"/>
                    <a:pt x="29833" y="18603"/>
                  </a:cubicBezTo>
                  <a:cubicBezTo>
                    <a:pt x="29628" y="18603"/>
                    <a:pt x="29399" y="18580"/>
                    <a:pt x="29171" y="18580"/>
                  </a:cubicBezTo>
                  <a:cubicBezTo>
                    <a:pt x="28852" y="18558"/>
                    <a:pt x="28532" y="18535"/>
                    <a:pt x="28235" y="18512"/>
                  </a:cubicBezTo>
                  <a:cubicBezTo>
                    <a:pt x="28030" y="18489"/>
                    <a:pt x="27825" y="18489"/>
                    <a:pt x="27619" y="18466"/>
                  </a:cubicBezTo>
                  <a:cubicBezTo>
                    <a:pt x="27254" y="18443"/>
                    <a:pt x="26866" y="18398"/>
                    <a:pt x="26501" y="18375"/>
                  </a:cubicBezTo>
                  <a:cubicBezTo>
                    <a:pt x="26364" y="18352"/>
                    <a:pt x="26227" y="18329"/>
                    <a:pt x="26090" y="18329"/>
                  </a:cubicBezTo>
                  <a:cubicBezTo>
                    <a:pt x="25565" y="18261"/>
                    <a:pt x="25063" y="18192"/>
                    <a:pt x="24560" y="18124"/>
                  </a:cubicBezTo>
                  <a:cubicBezTo>
                    <a:pt x="24492" y="18124"/>
                    <a:pt x="24446" y="18101"/>
                    <a:pt x="24378" y="18101"/>
                  </a:cubicBezTo>
                  <a:cubicBezTo>
                    <a:pt x="23921" y="18033"/>
                    <a:pt x="23465" y="17964"/>
                    <a:pt x="23008" y="17896"/>
                  </a:cubicBezTo>
                  <a:cubicBezTo>
                    <a:pt x="22826" y="17850"/>
                    <a:pt x="22643" y="17827"/>
                    <a:pt x="22483" y="17781"/>
                  </a:cubicBezTo>
                  <a:cubicBezTo>
                    <a:pt x="22141" y="17736"/>
                    <a:pt x="21799" y="17667"/>
                    <a:pt x="21479" y="17599"/>
                  </a:cubicBezTo>
                  <a:cubicBezTo>
                    <a:pt x="21319" y="17553"/>
                    <a:pt x="21160" y="17530"/>
                    <a:pt x="20977" y="17485"/>
                  </a:cubicBezTo>
                  <a:cubicBezTo>
                    <a:pt x="20612" y="17416"/>
                    <a:pt x="20247" y="17325"/>
                    <a:pt x="19881" y="17234"/>
                  </a:cubicBezTo>
                  <a:cubicBezTo>
                    <a:pt x="19676" y="17188"/>
                    <a:pt x="19493" y="17142"/>
                    <a:pt x="19288" y="17097"/>
                  </a:cubicBezTo>
                  <a:cubicBezTo>
                    <a:pt x="18968" y="17005"/>
                    <a:pt x="18626" y="16914"/>
                    <a:pt x="18306" y="16823"/>
                  </a:cubicBezTo>
                  <a:cubicBezTo>
                    <a:pt x="18124" y="16777"/>
                    <a:pt x="17941" y="16732"/>
                    <a:pt x="17759" y="16663"/>
                  </a:cubicBezTo>
                  <a:cubicBezTo>
                    <a:pt x="17256" y="16526"/>
                    <a:pt x="16754" y="16366"/>
                    <a:pt x="16275" y="16207"/>
                  </a:cubicBezTo>
                  <a:cubicBezTo>
                    <a:pt x="16184" y="16184"/>
                    <a:pt x="16069" y="16161"/>
                    <a:pt x="15978" y="16115"/>
                  </a:cubicBezTo>
                  <a:cubicBezTo>
                    <a:pt x="15408" y="15933"/>
                    <a:pt x="14837" y="15727"/>
                    <a:pt x="14289" y="15499"/>
                  </a:cubicBezTo>
                  <a:cubicBezTo>
                    <a:pt x="14061" y="15408"/>
                    <a:pt x="13833" y="15316"/>
                    <a:pt x="13604" y="15225"/>
                  </a:cubicBezTo>
                  <a:cubicBezTo>
                    <a:pt x="13422" y="15157"/>
                    <a:pt x="13262" y="15088"/>
                    <a:pt x="13079" y="14997"/>
                  </a:cubicBezTo>
                  <a:cubicBezTo>
                    <a:pt x="12828" y="14906"/>
                    <a:pt x="12577" y="14791"/>
                    <a:pt x="12326" y="14677"/>
                  </a:cubicBezTo>
                  <a:cubicBezTo>
                    <a:pt x="12166" y="14609"/>
                    <a:pt x="12007" y="14517"/>
                    <a:pt x="11847" y="14449"/>
                  </a:cubicBezTo>
                  <a:cubicBezTo>
                    <a:pt x="11573" y="14312"/>
                    <a:pt x="11299" y="14198"/>
                    <a:pt x="11048" y="14061"/>
                  </a:cubicBezTo>
                  <a:cubicBezTo>
                    <a:pt x="10911" y="13992"/>
                    <a:pt x="10774" y="13924"/>
                    <a:pt x="10637" y="13856"/>
                  </a:cubicBezTo>
                  <a:cubicBezTo>
                    <a:pt x="10249" y="13650"/>
                    <a:pt x="9861" y="13445"/>
                    <a:pt x="9473" y="13216"/>
                  </a:cubicBezTo>
                  <a:cubicBezTo>
                    <a:pt x="5981" y="11185"/>
                    <a:pt x="3424" y="8788"/>
                    <a:pt x="1872" y="6255"/>
                  </a:cubicBezTo>
                  <a:cubicBezTo>
                    <a:pt x="1096" y="4999"/>
                    <a:pt x="571" y="3698"/>
                    <a:pt x="274" y="2374"/>
                  </a:cubicBezTo>
                  <a:cubicBezTo>
                    <a:pt x="92" y="1576"/>
                    <a:pt x="23" y="799"/>
                    <a:pt x="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6" name="Google Shape;6166;p47"/>
            <p:cNvSpPr/>
            <p:nvPr/>
          </p:nvSpPr>
          <p:spPr>
            <a:xfrm>
              <a:off x="3900638" y="2421950"/>
              <a:ext cx="1594375" cy="963250"/>
            </a:xfrm>
            <a:custGeom>
              <a:avLst/>
              <a:gdLst/>
              <a:ahLst/>
              <a:cxnLst/>
              <a:rect l="l" t="t" r="r" b="b"/>
              <a:pathLst>
                <a:path w="63775" h="38530" extrusionOk="0">
                  <a:moveTo>
                    <a:pt x="1" y="0"/>
                  </a:moveTo>
                  <a:lnTo>
                    <a:pt x="1" y="4976"/>
                  </a:lnTo>
                  <a:cubicBezTo>
                    <a:pt x="23" y="9724"/>
                    <a:pt x="3196" y="14494"/>
                    <a:pt x="9473" y="18101"/>
                  </a:cubicBezTo>
                  <a:cubicBezTo>
                    <a:pt x="9861" y="18352"/>
                    <a:pt x="10295" y="18557"/>
                    <a:pt x="10706" y="18785"/>
                  </a:cubicBezTo>
                  <a:cubicBezTo>
                    <a:pt x="10843" y="18854"/>
                    <a:pt x="10980" y="18922"/>
                    <a:pt x="11117" y="18991"/>
                  </a:cubicBezTo>
                  <a:cubicBezTo>
                    <a:pt x="11413" y="19151"/>
                    <a:pt x="11710" y="19288"/>
                    <a:pt x="12007" y="19425"/>
                  </a:cubicBezTo>
                  <a:cubicBezTo>
                    <a:pt x="12166" y="19493"/>
                    <a:pt x="12326" y="19584"/>
                    <a:pt x="12509" y="19653"/>
                  </a:cubicBezTo>
                  <a:cubicBezTo>
                    <a:pt x="12783" y="19790"/>
                    <a:pt x="13080" y="19904"/>
                    <a:pt x="13376" y="20018"/>
                  </a:cubicBezTo>
                  <a:cubicBezTo>
                    <a:pt x="13536" y="20086"/>
                    <a:pt x="13696" y="20155"/>
                    <a:pt x="13878" y="20223"/>
                  </a:cubicBezTo>
                  <a:cubicBezTo>
                    <a:pt x="13947" y="20269"/>
                    <a:pt x="14038" y="20315"/>
                    <a:pt x="14129" y="20338"/>
                  </a:cubicBezTo>
                  <a:cubicBezTo>
                    <a:pt x="14244" y="20383"/>
                    <a:pt x="14381" y="20429"/>
                    <a:pt x="14495" y="20475"/>
                  </a:cubicBezTo>
                  <a:cubicBezTo>
                    <a:pt x="14906" y="20634"/>
                    <a:pt x="15294" y="20771"/>
                    <a:pt x="15704" y="20908"/>
                  </a:cubicBezTo>
                  <a:cubicBezTo>
                    <a:pt x="15910" y="20977"/>
                    <a:pt x="16115" y="21045"/>
                    <a:pt x="16321" y="21114"/>
                  </a:cubicBezTo>
                  <a:cubicBezTo>
                    <a:pt x="16754" y="21273"/>
                    <a:pt x="17188" y="21388"/>
                    <a:pt x="17622" y="21524"/>
                  </a:cubicBezTo>
                  <a:cubicBezTo>
                    <a:pt x="17759" y="21570"/>
                    <a:pt x="17873" y="21616"/>
                    <a:pt x="18010" y="21639"/>
                  </a:cubicBezTo>
                  <a:cubicBezTo>
                    <a:pt x="18055" y="21661"/>
                    <a:pt x="18101" y="21661"/>
                    <a:pt x="18147" y="21684"/>
                  </a:cubicBezTo>
                  <a:cubicBezTo>
                    <a:pt x="18443" y="21776"/>
                    <a:pt x="18740" y="21844"/>
                    <a:pt x="19037" y="21912"/>
                  </a:cubicBezTo>
                  <a:cubicBezTo>
                    <a:pt x="19288" y="21981"/>
                    <a:pt x="19539" y="22049"/>
                    <a:pt x="19767" y="22118"/>
                  </a:cubicBezTo>
                  <a:cubicBezTo>
                    <a:pt x="20087" y="22186"/>
                    <a:pt x="20406" y="22255"/>
                    <a:pt x="20726" y="22323"/>
                  </a:cubicBezTo>
                  <a:cubicBezTo>
                    <a:pt x="20931" y="22369"/>
                    <a:pt x="21137" y="22415"/>
                    <a:pt x="21342" y="22460"/>
                  </a:cubicBezTo>
                  <a:cubicBezTo>
                    <a:pt x="21411" y="22483"/>
                    <a:pt x="21479" y="22483"/>
                    <a:pt x="21525" y="22506"/>
                  </a:cubicBezTo>
                  <a:cubicBezTo>
                    <a:pt x="22050" y="22597"/>
                    <a:pt x="22575" y="22711"/>
                    <a:pt x="23100" y="22803"/>
                  </a:cubicBezTo>
                  <a:cubicBezTo>
                    <a:pt x="23282" y="22826"/>
                    <a:pt x="23442" y="22848"/>
                    <a:pt x="23625" y="22871"/>
                  </a:cubicBezTo>
                  <a:cubicBezTo>
                    <a:pt x="23922" y="22917"/>
                    <a:pt x="24195" y="22962"/>
                    <a:pt x="24492" y="23008"/>
                  </a:cubicBezTo>
                  <a:cubicBezTo>
                    <a:pt x="24561" y="23031"/>
                    <a:pt x="24629" y="23031"/>
                    <a:pt x="24675" y="23031"/>
                  </a:cubicBezTo>
                  <a:cubicBezTo>
                    <a:pt x="24903" y="23054"/>
                    <a:pt x="25131" y="23099"/>
                    <a:pt x="25337" y="23122"/>
                  </a:cubicBezTo>
                  <a:cubicBezTo>
                    <a:pt x="25656" y="23168"/>
                    <a:pt x="25976" y="23191"/>
                    <a:pt x="26295" y="23236"/>
                  </a:cubicBezTo>
                  <a:cubicBezTo>
                    <a:pt x="26546" y="23259"/>
                    <a:pt x="26775" y="23282"/>
                    <a:pt x="27003" y="23305"/>
                  </a:cubicBezTo>
                  <a:cubicBezTo>
                    <a:pt x="27186" y="23328"/>
                    <a:pt x="27391" y="23350"/>
                    <a:pt x="27596" y="23350"/>
                  </a:cubicBezTo>
                  <a:cubicBezTo>
                    <a:pt x="27711" y="23373"/>
                    <a:pt x="27825" y="23373"/>
                    <a:pt x="27939" y="23373"/>
                  </a:cubicBezTo>
                  <a:cubicBezTo>
                    <a:pt x="28190" y="23396"/>
                    <a:pt x="28418" y="23419"/>
                    <a:pt x="28669" y="23419"/>
                  </a:cubicBezTo>
                  <a:cubicBezTo>
                    <a:pt x="28989" y="23442"/>
                    <a:pt x="29285" y="23465"/>
                    <a:pt x="29605" y="23487"/>
                  </a:cubicBezTo>
                  <a:cubicBezTo>
                    <a:pt x="29856" y="23487"/>
                    <a:pt x="30107" y="23510"/>
                    <a:pt x="30358" y="23510"/>
                  </a:cubicBezTo>
                  <a:cubicBezTo>
                    <a:pt x="30495" y="23510"/>
                    <a:pt x="30632" y="23533"/>
                    <a:pt x="30769" y="23533"/>
                  </a:cubicBezTo>
                  <a:lnTo>
                    <a:pt x="33006" y="23533"/>
                  </a:lnTo>
                  <a:cubicBezTo>
                    <a:pt x="33280" y="23533"/>
                    <a:pt x="33577" y="23533"/>
                    <a:pt x="33851" y="23510"/>
                  </a:cubicBezTo>
                  <a:lnTo>
                    <a:pt x="34239" y="23510"/>
                  </a:lnTo>
                  <a:cubicBezTo>
                    <a:pt x="34581" y="23510"/>
                    <a:pt x="34923" y="23487"/>
                    <a:pt x="35266" y="23465"/>
                  </a:cubicBezTo>
                  <a:cubicBezTo>
                    <a:pt x="35654" y="23442"/>
                    <a:pt x="36019" y="23442"/>
                    <a:pt x="36407" y="23419"/>
                  </a:cubicBezTo>
                  <a:lnTo>
                    <a:pt x="37023" y="23419"/>
                  </a:lnTo>
                  <a:cubicBezTo>
                    <a:pt x="37274" y="23419"/>
                    <a:pt x="37525" y="23396"/>
                    <a:pt x="37776" y="23396"/>
                  </a:cubicBezTo>
                  <a:cubicBezTo>
                    <a:pt x="37982" y="23396"/>
                    <a:pt x="38187" y="23419"/>
                    <a:pt x="38393" y="23419"/>
                  </a:cubicBezTo>
                  <a:cubicBezTo>
                    <a:pt x="38644" y="23419"/>
                    <a:pt x="38895" y="23419"/>
                    <a:pt x="39146" y="23442"/>
                  </a:cubicBezTo>
                  <a:cubicBezTo>
                    <a:pt x="39329" y="23442"/>
                    <a:pt x="39534" y="23442"/>
                    <a:pt x="39717" y="23465"/>
                  </a:cubicBezTo>
                  <a:cubicBezTo>
                    <a:pt x="39991" y="23465"/>
                    <a:pt x="40242" y="23487"/>
                    <a:pt x="40493" y="23487"/>
                  </a:cubicBezTo>
                  <a:cubicBezTo>
                    <a:pt x="40675" y="23510"/>
                    <a:pt x="40881" y="23510"/>
                    <a:pt x="41063" y="23533"/>
                  </a:cubicBezTo>
                  <a:cubicBezTo>
                    <a:pt x="41314" y="23556"/>
                    <a:pt x="41565" y="23579"/>
                    <a:pt x="41839" y="23602"/>
                  </a:cubicBezTo>
                  <a:cubicBezTo>
                    <a:pt x="42022" y="23624"/>
                    <a:pt x="42205" y="23647"/>
                    <a:pt x="42387" y="23647"/>
                  </a:cubicBezTo>
                  <a:cubicBezTo>
                    <a:pt x="42661" y="23693"/>
                    <a:pt x="42912" y="23716"/>
                    <a:pt x="43186" y="23739"/>
                  </a:cubicBezTo>
                  <a:cubicBezTo>
                    <a:pt x="43346" y="23761"/>
                    <a:pt x="43528" y="23784"/>
                    <a:pt x="43711" y="23807"/>
                  </a:cubicBezTo>
                  <a:cubicBezTo>
                    <a:pt x="43985" y="23853"/>
                    <a:pt x="44282" y="23898"/>
                    <a:pt x="44578" y="23944"/>
                  </a:cubicBezTo>
                  <a:cubicBezTo>
                    <a:pt x="44715" y="23967"/>
                    <a:pt x="44852" y="23990"/>
                    <a:pt x="45012" y="24012"/>
                  </a:cubicBezTo>
                  <a:cubicBezTo>
                    <a:pt x="45423" y="24081"/>
                    <a:pt x="45857" y="24172"/>
                    <a:pt x="46290" y="24264"/>
                  </a:cubicBezTo>
                  <a:cubicBezTo>
                    <a:pt x="46473" y="24286"/>
                    <a:pt x="46678" y="24355"/>
                    <a:pt x="46884" y="24378"/>
                  </a:cubicBezTo>
                  <a:cubicBezTo>
                    <a:pt x="47135" y="24446"/>
                    <a:pt x="47386" y="24492"/>
                    <a:pt x="47637" y="24560"/>
                  </a:cubicBezTo>
                  <a:cubicBezTo>
                    <a:pt x="47820" y="24606"/>
                    <a:pt x="48002" y="24652"/>
                    <a:pt x="48208" y="24697"/>
                  </a:cubicBezTo>
                  <a:cubicBezTo>
                    <a:pt x="48436" y="24766"/>
                    <a:pt x="48687" y="24834"/>
                    <a:pt x="48915" y="24903"/>
                  </a:cubicBezTo>
                  <a:cubicBezTo>
                    <a:pt x="49052" y="24925"/>
                    <a:pt x="49166" y="24971"/>
                    <a:pt x="49303" y="25017"/>
                  </a:cubicBezTo>
                  <a:cubicBezTo>
                    <a:pt x="49646" y="25108"/>
                    <a:pt x="50011" y="25222"/>
                    <a:pt x="50353" y="25336"/>
                  </a:cubicBezTo>
                  <a:cubicBezTo>
                    <a:pt x="50513" y="25382"/>
                    <a:pt x="50673" y="25450"/>
                    <a:pt x="50833" y="25496"/>
                  </a:cubicBezTo>
                  <a:cubicBezTo>
                    <a:pt x="51152" y="25610"/>
                    <a:pt x="51449" y="25724"/>
                    <a:pt x="51768" y="25838"/>
                  </a:cubicBezTo>
                  <a:cubicBezTo>
                    <a:pt x="51951" y="25907"/>
                    <a:pt x="52134" y="25975"/>
                    <a:pt x="52339" y="26067"/>
                  </a:cubicBezTo>
                  <a:cubicBezTo>
                    <a:pt x="52476" y="26112"/>
                    <a:pt x="52613" y="26181"/>
                    <a:pt x="52773" y="26249"/>
                  </a:cubicBezTo>
                  <a:cubicBezTo>
                    <a:pt x="53001" y="26341"/>
                    <a:pt x="53229" y="26455"/>
                    <a:pt x="53480" y="26546"/>
                  </a:cubicBezTo>
                  <a:cubicBezTo>
                    <a:pt x="53617" y="26615"/>
                    <a:pt x="53754" y="26683"/>
                    <a:pt x="53891" y="26751"/>
                  </a:cubicBezTo>
                  <a:cubicBezTo>
                    <a:pt x="54142" y="26866"/>
                    <a:pt x="54393" y="26980"/>
                    <a:pt x="54644" y="27117"/>
                  </a:cubicBezTo>
                  <a:cubicBezTo>
                    <a:pt x="54781" y="27162"/>
                    <a:pt x="54895" y="27231"/>
                    <a:pt x="55010" y="27299"/>
                  </a:cubicBezTo>
                  <a:cubicBezTo>
                    <a:pt x="55375" y="27482"/>
                    <a:pt x="55740" y="27687"/>
                    <a:pt x="56105" y="27893"/>
                  </a:cubicBezTo>
                  <a:cubicBezTo>
                    <a:pt x="59917" y="30107"/>
                    <a:pt x="62314" y="32800"/>
                    <a:pt x="63272" y="35653"/>
                  </a:cubicBezTo>
                  <a:cubicBezTo>
                    <a:pt x="63592" y="36589"/>
                    <a:pt x="63775" y="37571"/>
                    <a:pt x="63775" y="38529"/>
                  </a:cubicBezTo>
                  <a:lnTo>
                    <a:pt x="63775" y="33553"/>
                  </a:lnTo>
                  <a:cubicBezTo>
                    <a:pt x="63752" y="29696"/>
                    <a:pt x="61218" y="25861"/>
                    <a:pt x="56128" y="22917"/>
                  </a:cubicBezTo>
                  <a:cubicBezTo>
                    <a:pt x="55763" y="22711"/>
                    <a:pt x="55398" y="22506"/>
                    <a:pt x="55032" y="22301"/>
                  </a:cubicBezTo>
                  <a:cubicBezTo>
                    <a:pt x="54895" y="22255"/>
                    <a:pt x="54781" y="22186"/>
                    <a:pt x="54667" y="22141"/>
                  </a:cubicBezTo>
                  <a:cubicBezTo>
                    <a:pt x="54416" y="22004"/>
                    <a:pt x="54165" y="21890"/>
                    <a:pt x="53914" y="21753"/>
                  </a:cubicBezTo>
                  <a:cubicBezTo>
                    <a:pt x="53777" y="21707"/>
                    <a:pt x="53640" y="21639"/>
                    <a:pt x="53480" y="21570"/>
                  </a:cubicBezTo>
                  <a:cubicBezTo>
                    <a:pt x="53252" y="21456"/>
                    <a:pt x="53024" y="21365"/>
                    <a:pt x="52773" y="21251"/>
                  </a:cubicBezTo>
                  <a:cubicBezTo>
                    <a:pt x="52636" y="21205"/>
                    <a:pt x="52499" y="21136"/>
                    <a:pt x="52339" y="21068"/>
                  </a:cubicBezTo>
                  <a:cubicBezTo>
                    <a:pt x="52248" y="21045"/>
                    <a:pt x="52156" y="20999"/>
                    <a:pt x="52065" y="20954"/>
                  </a:cubicBezTo>
                  <a:cubicBezTo>
                    <a:pt x="51974" y="20931"/>
                    <a:pt x="51883" y="20885"/>
                    <a:pt x="51768" y="20863"/>
                  </a:cubicBezTo>
                  <a:cubicBezTo>
                    <a:pt x="51472" y="20748"/>
                    <a:pt x="51152" y="20634"/>
                    <a:pt x="50855" y="20520"/>
                  </a:cubicBezTo>
                  <a:cubicBezTo>
                    <a:pt x="50696" y="20475"/>
                    <a:pt x="50536" y="20406"/>
                    <a:pt x="50353" y="20360"/>
                  </a:cubicBezTo>
                  <a:cubicBezTo>
                    <a:pt x="50011" y="20246"/>
                    <a:pt x="49668" y="20132"/>
                    <a:pt x="49326" y="20018"/>
                  </a:cubicBezTo>
                  <a:cubicBezTo>
                    <a:pt x="49212" y="19995"/>
                    <a:pt x="49121" y="19972"/>
                    <a:pt x="49029" y="19927"/>
                  </a:cubicBezTo>
                  <a:cubicBezTo>
                    <a:pt x="49007" y="19927"/>
                    <a:pt x="48961" y="19927"/>
                    <a:pt x="48938" y="19904"/>
                  </a:cubicBezTo>
                  <a:cubicBezTo>
                    <a:pt x="48710" y="19858"/>
                    <a:pt x="48459" y="19790"/>
                    <a:pt x="48208" y="19721"/>
                  </a:cubicBezTo>
                  <a:cubicBezTo>
                    <a:pt x="48025" y="19676"/>
                    <a:pt x="47842" y="19630"/>
                    <a:pt x="47660" y="19584"/>
                  </a:cubicBezTo>
                  <a:cubicBezTo>
                    <a:pt x="47409" y="19516"/>
                    <a:pt x="47158" y="19470"/>
                    <a:pt x="46907" y="19402"/>
                  </a:cubicBezTo>
                  <a:cubicBezTo>
                    <a:pt x="46724" y="19379"/>
                    <a:pt x="46564" y="19333"/>
                    <a:pt x="46404" y="19288"/>
                  </a:cubicBezTo>
                  <a:cubicBezTo>
                    <a:pt x="46359" y="19288"/>
                    <a:pt x="46336" y="19288"/>
                    <a:pt x="46290" y="19265"/>
                  </a:cubicBezTo>
                  <a:cubicBezTo>
                    <a:pt x="45879" y="19196"/>
                    <a:pt x="45446" y="19105"/>
                    <a:pt x="45012" y="19037"/>
                  </a:cubicBezTo>
                  <a:cubicBezTo>
                    <a:pt x="44875" y="19014"/>
                    <a:pt x="44738" y="18991"/>
                    <a:pt x="44578" y="18968"/>
                  </a:cubicBezTo>
                  <a:cubicBezTo>
                    <a:pt x="44350" y="18922"/>
                    <a:pt x="44099" y="18877"/>
                    <a:pt x="43848" y="18854"/>
                  </a:cubicBezTo>
                  <a:cubicBezTo>
                    <a:pt x="43802" y="18854"/>
                    <a:pt x="43757" y="18831"/>
                    <a:pt x="43711" y="18831"/>
                  </a:cubicBezTo>
                  <a:cubicBezTo>
                    <a:pt x="43551" y="18808"/>
                    <a:pt x="43369" y="18785"/>
                    <a:pt x="43186" y="18763"/>
                  </a:cubicBezTo>
                  <a:cubicBezTo>
                    <a:pt x="42935" y="18740"/>
                    <a:pt x="42661" y="18694"/>
                    <a:pt x="42410" y="18671"/>
                  </a:cubicBezTo>
                  <a:cubicBezTo>
                    <a:pt x="42227" y="18648"/>
                    <a:pt x="42022" y="18648"/>
                    <a:pt x="41839" y="18626"/>
                  </a:cubicBezTo>
                  <a:cubicBezTo>
                    <a:pt x="41680" y="18603"/>
                    <a:pt x="41520" y="18580"/>
                    <a:pt x="41337" y="18580"/>
                  </a:cubicBezTo>
                  <a:cubicBezTo>
                    <a:pt x="41246" y="18557"/>
                    <a:pt x="41155" y="18557"/>
                    <a:pt x="41086" y="18557"/>
                  </a:cubicBezTo>
                  <a:cubicBezTo>
                    <a:pt x="40881" y="18534"/>
                    <a:pt x="40698" y="18534"/>
                    <a:pt x="40493" y="18512"/>
                  </a:cubicBezTo>
                  <a:cubicBezTo>
                    <a:pt x="40242" y="18489"/>
                    <a:pt x="39991" y="18489"/>
                    <a:pt x="39739" y="18466"/>
                  </a:cubicBezTo>
                  <a:cubicBezTo>
                    <a:pt x="39557" y="18466"/>
                    <a:pt x="39351" y="18466"/>
                    <a:pt x="39169" y="18443"/>
                  </a:cubicBezTo>
                  <a:lnTo>
                    <a:pt x="38804" y="18443"/>
                  </a:lnTo>
                  <a:cubicBezTo>
                    <a:pt x="38667" y="18443"/>
                    <a:pt x="38553" y="18443"/>
                    <a:pt x="38416" y="18420"/>
                  </a:cubicBezTo>
                  <a:lnTo>
                    <a:pt x="37046" y="18420"/>
                  </a:lnTo>
                  <a:cubicBezTo>
                    <a:pt x="36841" y="18443"/>
                    <a:pt x="36635" y="18443"/>
                    <a:pt x="36430" y="18443"/>
                  </a:cubicBezTo>
                  <a:lnTo>
                    <a:pt x="36156" y="18443"/>
                  </a:lnTo>
                  <a:cubicBezTo>
                    <a:pt x="35859" y="18466"/>
                    <a:pt x="35562" y="18466"/>
                    <a:pt x="35289" y="18489"/>
                  </a:cubicBezTo>
                  <a:cubicBezTo>
                    <a:pt x="34809" y="18512"/>
                    <a:pt x="34330" y="18534"/>
                    <a:pt x="33873" y="18534"/>
                  </a:cubicBezTo>
                  <a:cubicBezTo>
                    <a:pt x="33577" y="18534"/>
                    <a:pt x="33303" y="18557"/>
                    <a:pt x="33029" y="18557"/>
                  </a:cubicBezTo>
                  <a:lnTo>
                    <a:pt x="31271" y="18557"/>
                  </a:lnTo>
                  <a:cubicBezTo>
                    <a:pt x="30975" y="18534"/>
                    <a:pt x="30678" y="18534"/>
                    <a:pt x="30358" y="18534"/>
                  </a:cubicBezTo>
                  <a:cubicBezTo>
                    <a:pt x="30107" y="18512"/>
                    <a:pt x="29879" y="18512"/>
                    <a:pt x="29628" y="18489"/>
                  </a:cubicBezTo>
                  <a:cubicBezTo>
                    <a:pt x="29308" y="18489"/>
                    <a:pt x="28989" y="18466"/>
                    <a:pt x="28692" y="18443"/>
                  </a:cubicBezTo>
                  <a:cubicBezTo>
                    <a:pt x="28441" y="18443"/>
                    <a:pt x="28190" y="18420"/>
                    <a:pt x="27962" y="18397"/>
                  </a:cubicBezTo>
                  <a:cubicBezTo>
                    <a:pt x="27642" y="18375"/>
                    <a:pt x="27322" y="18352"/>
                    <a:pt x="27003" y="18329"/>
                  </a:cubicBezTo>
                  <a:cubicBezTo>
                    <a:pt x="26775" y="18306"/>
                    <a:pt x="26546" y="18283"/>
                    <a:pt x="26318" y="18260"/>
                  </a:cubicBezTo>
                  <a:cubicBezTo>
                    <a:pt x="25999" y="18215"/>
                    <a:pt x="25679" y="18169"/>
                    <a:pt x="25360" y="18146"/>
                  </a:cubicBezTo>
                  <a:cubicBezTo>
                    <a:pt x="25131" y="18101"/>
                    <a:pt x="24926" y="18078"/>
                    <a:pt x="24698" y="18055"/>
                  </a:cubicBezTo>
                  <a:cubicBezTo>
                    <a:pt x="24332" y="18009"/>
                    <a:pt x="23990" y="17941"/>
                    <a:pt x="23625" y="17895"/>
                  </a:cubicBezTo>
                  <a:cubicBezTo>
                    <a:pt x="23465" y="17872"/>
                    <a:pt x="23282" y="17850"/>
                    <a:pt x="23123" y="17804"/>
                  </a:cubicBezTo>
                  <a:cubicBezTo>
                    <a:pt x="22598" y="17713"/>
                    <a:pt x="22073" y="17621"/>
                    <a:pt x="21548" y="17530"/>
                  </a:cubicBezTo>
                  <a:cubicBezTo>
                    <a:pt x="21274" y="17462"/>
                    <a:pt x="21000" y="17393"/>
                    <a:pt x="20726" y="17347"/>
                  </a:cubicBezTo>
                  <a:cubicBezTo>
                    <a:pt x="20406" y="17279"/>
                    <a:pt x="20110" y="17210"/>
                    <a:pt x="19790" y="17119"/>
                  </a:cubicBezTo>
                  <a:cubicBezTo>
                    <a:pt x="19539" y="17074"/>
                    <a:pt x="19311" y="17005"/>
                    <a:pt x="19060" y="16937"/>
                  </a:cubicBezTo>
                  <a:cubicBezTo>
                    <a:pt x="18763" y="16868"/>
                    <a:pt x="18443" y="16777"/>
                    <a:pt x="18147" y="16708"/>
                  </a:cubicBezTo>
                  <a:cubicBezTo>
                    <a:pt x="17987" y="16663"/>
                    <a:pt x="17804" y="16594"/>
                    <a:pt x="17645" y="16549"/>
                  </a:cubicBezTo>
                  <a:cubicBezTo>
                    <a:pt x="17188" y="16412"/>
                    <a:pt x="16754" y="16275"/>
                    <a:pt x="16321" y="16138"/>
                  </a:cubicBezTo>
                  <a:cubicBezTo>
                    <a:pt x="16115" y="16069"/>
                    <a:pt x="15910" y="16001"/>
                    <a:pt x="15727" y="15932"/>
                  </a:cubicBezTo>
                  <a:cubicBezTo>
                    <a:pt x="15316" y="15795"/>
                    <a:pt x="14906" y="15636"/>
                    <a:pt x="14518" y="15499"/>
                  </a:cubicBezTo>
                  <a:cubicBezTo>
                    <a:pt x="14312" y="15407"/>
                    <a:pt x="14084" y="15339"/>
                    <a:pt x="13878" y="15248"/>
                  </a:cubicBezTo>
                  <a:cubicBezTo>
                    <a:pt x="13719" y="15179"/>
                    <a:pt x="13559" y="15111"/>
                    <a:pt x="13399" y="15042"/>
                  </a:cubicBezTo>
                  <a:cubicBezTo>
                    <a:pt x="13102" y="14928"/>
                    <a:pt x="12806" y="14791"/>
                    <a:pt x="12509" y="14677"/>
                  </a:cubicBezTo>
                  <a:cubicBezTo>
                    <a:pt x="12349" y="14586"/>
                    <a:pt x="12189" y="14517"/>
                    <a:pt x="12030" y="14449"/>
                  </a:cubicBezTo>
                  <a:cubicBezTo>
                    <a:pt x="11733" y="14312"/>
                    <a:pt x="11436" y="14152"/>
                    <a:pt x="11139" y="14015"/>
                  </a:cubicBezTo>
                  <a:cubicBezTo>
                    <a:pt x="11002" y="13946"/>
                    <a:pt x="10865" y="13878"/>
                    <a:pt x="10729" y="13810"/>
                  </a:cubicBezTo>
                  <a:cubicBezTo>
                    <a:pt x="10295" y="13581"/>
                    <a:pt x="9884" y="13353"/>
                    <a:pt x="9473" y="13125"/>
                  </a:cubicBezTo>
                  <a:cubicBezTo>
                    <a:pt x="3196" y="9496"/>
                    <a:pt x="46" y="4748"/>
                    <a:pt x="1" y="0"/>
                  </a:cubicBezTo>
                  <a:close/>
                </a:path>
              </a:pathLst>
            </a:custGeom>
            <a:solidFill>
              <a:srgbClr val="BBC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7" name="Google Shape;6167;p47"/>
            <p:cNvSpPr/>
            <p:nvPr/>
          </p:nvSpPr>
          <p:spPr>
            <a:xfrm>
              <a:off x="4043863" y="3258500"/>
              <a:ext cx="1604075" cy="591200"/>
            </a:xfrm>
            <a:custGeom>
              <a:avLst/>
              <a:gdLst/>
              <a:ahLst/>
              <a:cxnLst/>
              <a:rect l="l" t="t" r="r" b="b"/>
              <a:pathLst>
                <a:path w="64163" h="23648" extrusionOk="0">
                  <a:moveTo>
                    <a:pt x="64163" y="91"/>
                  </a:moveTo>
                  <a:lnTo>
                    <a:pt x="64162" y="308"/>
                  </a:lnTo>
                  <a:lnTo>
                    <a:pt x="64162" y="308"/>
                  </a:lnTo>
                  <a:cubicBezTo>
                    <a:pt x="64163" y="236"/>
                    <a:pt x="64163" y="164"/>
                    <a:pt x="64163" y="91"/>
                  </a:cubicBezTo>
                  <a:close/>
                  <a:moveTo>
                    <a:pt x="24" y="0"/>
                  </a:moveTo>
                  <a:lnTo>
                    <a:pt x="1" y="4976"/>
                  </a:lnTo>
                  <a:cubicBezTo>
                    <a:pt x="1" y="7099"/>
                    <a:pt x="617" y="9221"/>
                    <a:pt x="1850" y="11230"/>
                  </a:cubicBezTo>
                  <a:cubicBezTo>
                    <a:pt x="3402" y="13787"/>
                    <a:pt x="5958" y="16183"/>
                    <a:pt x="9473" y="18192"/>
                  </a:cubicBezTo>
                  <a:cubicBezTo>
                    <a:pt x="9838" y="18420"/>
                    <a:pt x="10226" y="18625"/>
                    <a:pt x="10637" y="18831"/>
                  </a:cubicBezTo>
                  <a:cubicBezTo>
                    <a:pt x="10751" y="18899"/>
                    <a:pt x="10888" y="18968"/>
                    <a:pt x="11025" y="19036"/>
                  </a:cubicBezTo>
                  <a:cubicBezTo>
                    <a:pt x="11276" y="19173"/>
                    <a:pt x="11550" y="19310"/>
                    <a:pt x="11824" y="19424"/>
                  </a:cubicBezTo>
                  <a:cubicBezTo>
                    <a:pt x="11984" y="19516"/>
                    <a:pt x="12144" y="19584"/>
                    <a:pt x="12304" y="19653"/>
                  </a:cubicBezTo>
                  <a:cubicBezTo>
                    <a:pt x="12555" y="19767"/>
                    <a:pt x="12806" y="19881"/>
                    <a:pt x="13057" y="19995"/>
                  </a:cubicBezTo>
                  <a:cubicBezTo>
                    <a:pt x="13239" y="20063"/>
                    <a:pt x="13422" y="20132"/>
                    <a:pt x="13605" y="20200"/>
                  </a:cubicBezTo>
                  <a:cubicBezTo>
                    <a:pt x="13764" y="20292"/>
                    <a:pt x="13947" y="20360"/>
                    <a:pt x="14130" y="20429"/>
                  </a:cubicBezTo>
                  <a:cubicBezTo>
                    <a:pt x="14175" y="20452"/>
                    <a:pt x="14221" y="20474"/>
                    <a:pt x="14289" y="20474"/>
                  </a:cubicBezTo>
                  <a:cubicBezTo>
                    <a:pt x="14837" y="20703"/>
                    <a:pt x="15385" y="20908"/>
                    <a:pt x="15956" y="21091"/>
                  </a:cubicBezTo>
                  <a:cubicBezTo>
                    <a:pt x="16070" y="21136"/>
                    <a:pt x="16161" y="21159"/>
                    <a:pt x="16252" y="21205"/>
                  </a:cubicBezTo>
                  <a:cubicBezTo>
                    <a:pt x="16755" y="21365"/>
                    <a:pt x="17234" y="21501"/>
                    <a:pt x="17736" y="21661"/>
                  </a:cubicBezTo>
                  <a:cubicBezTo>
                    <a:pt x="17827" y="21684"/>
                    <a:pt x="17919" y="21707"/>
                    <a:pt x="17987" y="21730"/>
                  </a:cubicBezTo>
                  <a:cubicBezTo>
                    <a:pt x="18101" y="21753"/>
                    <a:pt x="18193" y="21775"/>
                    <a:pt x="18284" y="21821"/>
                  </a:cubicBezTo>
                  <a:cubicBezTo>
                    <a:pt x="18626" y="21912"/>
                    <a:pt x="18946" y="21981"/>
                    <a:pt x="19265" y="22072"/>
                  </a:cubicBezTo>
                  <a:cubicBezTo>
                    <a:pt x="19471" y="22118"/>
                    <a:pt x="19676" y="22163"/>
                    <a:pt x="19859" y="22209"/>
                  </a:cubicBezTo>
                  <a:cubicBezTo>
                    <a:pt x="20224" y="22300"/>
                    <a:pt x="20612" y="22392"/>
                    <a:pt x="20977" y="22460"/>
                  </a:cubicBezTo>
                  <a:cubicBezTo>
                    <a:pt x="21114" y="22506"/>
                    <a:pt x="21228" y="22529"/>
                    <a:pt x="21365" y="22551"/>
                  </a:cubicBezTo>
                  <a:cubicBezTo>
                    <a:pt x="21388" y="22574"/>
                    <a:pt x="21434" y="22574"/>
                    <a:pt x="21457" y="22574"/>
                  </a:cubicBezTo>
                  <a:cubicBezTo>
                    <a:pt x="21799" y="22643"/>
                    <a:pt x="22141" y="22711"/>
                    <a:pt x="22461" y="22757"/>
                  </a:cubicBezTo>
                  <a:cubicBezTo>
                    <a:pt x="22643" y="22803"/>
                    <a:pt x="22826" y="22825"/>
                    <a:pt x="22986" y="22871"/>
                  </a:cubicBezTo>
                  <a:cubicBezTo>
                    <a:pt x="23442" y="22939"/>
                    <a:pt x="23922" y="23008"/>
                    <a:pt x="24378" y="23076"/>
                  </a:cubicBezTo>
                  <a:cubicBezTo>
                    <a:pt x="24424" y="23099"/>
                    <a:pt x="24469" y="23099"/>
                    <a:pt x="24538" y="23099"/>
                  </a:cubicBezTo>
                  <a:cubicBezTo>
                    <a:pt x="25040" y="23191"/>
                    <a:pt x="25565" y="23236"/>
                    <a:pt x="26067" y="23305"/>
                  </a:cubicBezTo>
                  <a:cubicBezTo>
                    <a:pt x="26227" y="23328"/>
                    <a:pt x="26387" y="23328"/>
                    <a:pt x="26524" y="23350"/>
                  </a:cubicBezTo>
                  <a:cubicBezTo>
                    <a:pt x="26889" y="23396"/>
                    <a:pt x="27254" y="23419"/>
                    <a:pt x="27619" y="23442"/>
                  </a:cubicBezTo>
                  <a:cubicBezTo>
                    <a:pt x="27619" y="23464"/>
                    <a:pt x="27642" y="23464"/>
                    <a:pt x="27642" y="23464"/>
                  </a:cubicBezTo>
                  <a:cubicBezTo>
                    <a:pt x="27848" y="23464"/>
                    <a:pt x="28030" y="23487"/>
                    <a:pt x="28236" y="23487"/>
                  </a:cubicBezTo>
                  <a:cubicBezTo>
                    <a:pt x="28532" y="23510"/>
                    <a:pt x="28852" y="23533"/>
                    <a:pt x="29172" y="23556"/>
                  </a:cubicBezTo>
                  <a:cubicBezTo>
                    <a:pt x="29377" y="23579"/>
                    <a:pt x="29605" y="23579"/>
                    <a:pt x="29833" y="23579"/>
                  </a:cubicBezTo>
                  <a:cubicBezTo>
                    <a:pt x="30130" y="23601"/>
                    <a:pt x="30427" y="23624"/>
                    <a:pt x="30724" y="23624"/>
                  </a:cubicBezTo>
                  <a:lnTo>
                    <a:pt x="30792" y="23624"/>
                  </a:lnTo>
                  <a:cubicBezTo>
                    <a:pt x="31249" y="23647"/>
                    <a:pt x="31705" y="23647"/>
                    <a:pt x="32184" y="23647"/>
                  </a:cubicBezTo>
                  <a:cubicBezTo>
                    <a:pt x="32755" y="23647"/>
                    <a:pt x="33349" y="23624"/>
                    <a:pt x="33919" y="23601"/>
                  </a:cubicBezTo>
                  <a:lnTo>
                    <a:pt x="34079" y="23601"/>
                  </a:lnTo>
                  <a:cubicBezTo>
                    <a:pt x="34216" y="23601"/>
                    <a:pt x="34376" y="23601"/>
                    <a:pt x="34513" y="23579"/>
                  </a:cubicBezTo>
                  <a:cubicBezTo>
                    <a:pt x="34878" y="23579"/>
                    <a:pt x="35243" y="23556"/>
                    <a:pt x="35585" y="23533"/>
                  </a:cubicBezTo>
                  <a:cubicBezTo>
                    <a:pt x="35814" y="23510"/>
                    <a:pt x="36019" y="23510"/>
                    <a:pt x="36247" y="23487"/>
                  </a:cubicBezTo>
                  <a:cubicBezTo>
                    <a:pt x="36590" y="23464"/>
                    <a:pt x="36932" y="23442"/>
                    <a:pt x="37274" y="23396"/>
                  </a:cubicBezTo>
                  <a:cubicBezTo>
                    <a:pt x="37389" y="23396"/>
                    <a:pt x="37503" y="23396"/>
                    <a:pt x="37617" y="23373"/>
                  </a:cubicBezTo>
                  <a:cubicBezTo>
                    <a:pt x="37708" y="23373"/>
                    <a:pt x="37799" y="23350"/>
                    <a:pt x="37868" y="23350"/>
                  </a:cubicBezTo>
                  <a:cubicBezTo>
                    <a:pt x="38416" y="23282"/>
                    <a:pt x="38941" y="23236"/>
                    <a:pt x="39466" y="23145"/>
                  </a:cubicBezTo>
                  <a:cubicBezTo>
                    <a:pt x="39557" y="23145"/>
                    <a:pt x="39648" y="23122"/>
                    <a:pt x="39740" y="23122"/>
                  </a:cubicBezTo>
                  <a:cubicBezTo>
                    <a:pt x="40356" y="23031"/>
                    <a:pt x="40949" y="22939"/>
                    <a:pt x="41543" y="22825"/>
                  </a:cubicBezTo>
                  <a:cubicBezTo>
                    <a:pt x="41611" y="22825"/>
                    <a:pt x="41657" y="22803"/>
                    <a:pt x="41725" y="22803"/>
                  </a:cubicBezTo>
                  <a:cubicBezTo>
                    <a:pt x="41885" y="22780"/>
                    <a:pt x="42045" y="22734"/>
                    <a:pt x="42228" y="22711"/>
                  </a:cubicBezTo>
                  <a:cubicBezTo>
                    <a:pt x="42479" y="22666"/>
                    <a:pt x="42753" y="22597"/>
                    <a:pt x="43026" y="22551"/>
                  </a:cubicBezTo>
                  <a:cubicBezTo>
                    <a:pt x="43255" y="22506"/>
                    <a:pt x="43483" y="22437"/>
                    <a:pt x="43711" y="22392"/>
                  </a:cubicBezTo>
                  <a:cubicBezTo>
                    <a:pt x="43985" y="22346"/>
                    <a:pt x="44236" y="22278"/>
                    <a:pt x="44487" y="22209"/>
                  </a:cubicBezTo>
                  <a:cubicBezTo>
                    <a:pt x="44738" y="22163"/>
                    <a:pt x="44967" y="22095"/>
                    <a:pt x="45195" y="22049"/>
                  </a:cubicBezTo>
                  <a:cubicBezTo>
                    <a:pt x="45446" y="21981"/>
                    <a:pt x="45697" y="21912"/>
                    <a:pt x="45948" y="21844"/>
                  </a:cubicBezTo>
                  <a:cubicBezTo>
                    <a:pt x="46176" y="21775"/>
                    <a:pt x="46405" y="21707"/>
                    <a:pt x="46633" y="21638"/>
                  </a:cubicBezTo>
                  <a:cubicBezTo>
                    <a:pt x="46884" y="21570"/>
                    <a:pt x="47135" y="21501"/>
                    <a:pt x="47386" y="21410"/>
                  </a:cubicBezTo>
                  <a:cubicBezTo>
                    <a:pt x="47477" y="21387"/>
                    <a:pt x="47569" y="21365"/>
                    <a:pt x="47660" y="21342"/>
                  </a:cubicBezTo>
                  <a:cubicBezTo>
                    <a:pt x="47751" y="21296"/>
                    <a:pt x="47843" y="21273"/>
                    <a:pt x="47934" y="21250"/>
                  </a:cubicBezTo>
                  <a:cubicBezTo>
                    <a:pt x="48390" y="21091"/>
                    <a:pt x="48847" y="20931"/>
                    <a:pt x="49303" y="20771"/>
                  </a:cubicBezTo>
                  <a:cubicBezTo>
                    <a:pt x="49418" y="20725"/>
                    <a:pt x="49532" y="20680"/>
                    <a:pt x="49669" y="20634"/>
                  </a:cubicBezTo>
                  <a:cubicBezTo>
                    <a:pt x="50216" y="20429"/>
                    <a:pt x="50764" y="20200"/>
                    <a:pt x="51289" y="19972"/>
                  </a:cubicBezTo>
                  <a:cubicBezTo>
                    <a:pt x="51403" y="19927"/>
                    <a:pt x="51540" y="19858"/>
                    <a:pt x="51654" y="19812"/>
                  </a:cubicBezTo>
                  <a:cubicBezTo>
                    <a:pt x="52065" y="19630"/>
                    <a:pt x="52499" y="19424"/>
                    <a:pt x="52910" y="19219"/>
                  </a:cubicBezTo>
                  <a:cubicBezTo>
                    <a:pt x="53047" y="19150"/>
                    <a:pt x="53184" y="19082"/>
                    <a:pt x="53321" y="19014"/>
                  </a:cubicBezTo>
                  <a:cubicBezTo>
                    <a:pt x="53846" y="18740"/>
                    <a:pt x="54348" y="18489"/>
                    <a:pt x="54827" y="18192"/>
                  </a:cubicBezTo>
                  <a:cubicBezTo>
                    <a:pt x="54987" y="18123"/>
                    <a:pt x="55124" y="18032"/>
                    <a:pt x="55261" y="17941"/>
                  </a:cubicBezTo>
                  <a:cubicBezTo>
                    <a:pt x="55375" y="17872"/>
                    <a:pt x="55489" y="17804"/>
                    <a:pt x="55603" y="17735"/>
                  </a:cubicBezTo>
                  <a:cubicBezTo>
                    <a:pt x="55809" y="17598"/>
                    <a:pt x="55991" y="17484"/>
                    <a:pt x="56174" y="17370"/>
                  </a:cubicBezTo>
                  <a:cubicBezTo>
                    <a:pt x="56356" y="17256"/>
                    <a:pt x="56516" y="17119"/>
                    <a:pt x="56699" y="17005"/>
                  </a:cubicBezTo>
                  <a:cubicBezTo>
                    <a:pt x="56881" y="16891"/>
                    <a:pt x="57064" y="16754"/>
                    <a:pt x="57224" y="16640"/>
                  </a:cubicBezTo>
                  <a:cubicBezTo>
                    <a:pt x="57384" y="16526"/>
                    <a:pt x="57566" y="16389"/>
                    <a:pt x="57703" y="16274"/>
                  </a:cubicBezTo>
                  <a:cubicBezTo>
                    <a:pt x="57886" y="16138"/>
                    <a:pt x="58046" y="16023"/>
                    <a:pt x="58205" y="15886"/>
                  </a:cubicBezTo>
                  <a:cubicBezTo>
                    <a:pt x="58365" y="15750"/>
                    <a:pt x="58502" y="15635"/>
                    <a:pt x="58662" y="15498"/>
                  </a:cubicBezTo>
                  <a:cubicBezTo>
                    <a:pt x="58822" y="15384"/>
                    <a:pt x="58959" y="15247"/>
                    <a:pt x="59118" y="15110"/>
                  </a:cubicBezTo>
                  <a:cubicBezTo>
                    <a:pt x="59164" y="15065"/>
                    <a:pt x="59232" y="14996"/>
                    <a:pt x="59301" y="14951"/>
                  </a:cubicBezTo>
                  <a:cubicBezTo>
                    <a:pt x="59347" y="14882"/>
                    <a:pt x="59415" y="14837"/>
                    <a:pt x="59461" y="14791"/>
                  </a:cubicBezTo>
                  <a:cubicBezTo>
                    <a:pt x="59712" y="14540"/>
                    <a:pt x="59940" y="14312"/>
                    <a:pt x="60168" y="14060"/>
                  </a:cubicBezTo>
                  <a:cubicBezTo>
                    <a:pt x="60260" y="13992"/>
                    <a:pt x="60351" y="13901"/>
                    <a:pt x="60419" y="13809"/>
                  </a:cubicBezTo>
                  <a:cubicBezTo>
                    <a:pt x="60716" y="13490"/>
                    <a:pt x="60990" y="13170"/>
                    <a:pt x="61264" y="12851"/>
                  </a:cubicBezTo>
                  <a:cubicBezTo>
                    <a:pt x="61264" y="12828"/>
                    <a:pt x="61264" y="12828"/>
                    <a:pt x="61287" y="12805"/>
                  </a:cubicBezTo>
                  <a:cubicBezTo>
                    <a:pt x="61332" y="12737"/>
                    <a:pt x="61401" y="12668"/>
                    <a:pt x="61446" y="12577"/>
                  </a:cubicBezTo>
                  <a:cubicBezTo>
                    <a:pt x="61606" y="12371"/>
                    <a:pt x="61766" y="12166"/>
                    <a:pt x="61903" y="11961"/>
                  </a:cubicBezTo>
                  <a:cubicBezTo>
                    <a:pt x="61994" y="11846"/>
                    <a:pt x="62063" y="11732"/>
                    <a:pt x="62131" y="11618"/>
                  </a:cubicBezTo>
                  <a:cubicBezTo>
                    <a:pt x="62245" y="11413"/>
                    <a:pt x="62359" y="11230"/>
                    <a:pt x="62474" y="11048"/>
                  </a:cubicBezTo>
                  <a:cubicBezTo>
                    <a:pt x="62519" y="11002"/>
                    <a:pt x="62542" y="10956"/>
                    <a:pt x="62565" y="10911"/>
                  </a:cubicBezTo>
                  <a:cubicBezTo>
                    <a:pt x="62611" y="10819"/>
                    <a:pt x="62656" y="10728"/>
                    <a:pt x="62702" y="10637"/>
                  </a:cubicBezTo>
                  <a:cubicBezTo>
                    <a:pt x="62793" y="10477"/>
                    <a:pt x="62862" y="10317"/>
                    <a:pt x="62953" y="10157"/>
                  </a:cubicBezTo>
                  <a:cubicBezTo>
                    <a:pt x="63021" y="10020"/>
                    <a:pt x="63067" y="9883"/>
                    <a:pt x="63136" y="9746"/>
                  </a:cubicBezTo>
                  <a:cubicBezTo>
                    <a:pt x="63204" y="9587"/>
                    <a:pt x="63273" y="9427"/>
                    <a:pt x="63341" y="9267"/>
                  </a:cubicBezTo>
                  <a:cubicBezTo>
                    <a:pt x="63364" y="9199"/>
                    <a:pt x="63387" y="9153"/>
                    <a:pt x="63409" y="9085"/>
                  </a:cubicBezTo>
                  <a:cubicBezTo>
                    <a:pt x="63455" y="8993"/>
                    <a:pt x="63478" y="8925"/>
                    <a:pt x="63501" y="8856"/>
                  </a:cubicBezTo>
                  <a:cubicBezTo>
                    <a:pt x="63546" y="8697"/>
                    <a:pt x="63592" y="8537"/>
                    <a:pt x="63638" y="8400"/>
                  </a:cubicBezTo>
                  <a:cubicBezTo>
                    <a:pt x="63683" y="8240"/>
                    <a:pt x="63729" y="8103"/>
                    <a:pt x="63775" y="7966"/>
                  </a:cubicBezTo>
                  <a:cubicBezTo>
                    <a:pt x="63820" y="7806"/>
                    <a:pt x="63843" y="7647"/>
                    <a:pt x="63889" y="7487"/>
                  </a:cubicBezTo>
                  <a:cubicBezTo>
                    <a:pt x="63889" y="7418"/>
                    <a:pt x="63912" y="7350"/>
                    <a:pt x="63934" y="7281"/>
                  </a:cubicBezTo>
                  <a:cubicBezTo>
                    <a:pt x="63957" y="7213"/>
                    <a:pt x="63957" y="7144"/>
                    <a:pt x="63980" y="7076"/>
                  </a:cubicBezTo>
                  <a:cubicBezTo>
                    <a:pt x="64003" y="6916"/>
                    <a:pt x="64026" y="6756"/>
                    <a:pt x="64049" y="6597"/>
                  </a:cubicBezTo>
                  <a:cubicBezTo>
                    <a:pt x="64071" y="6460"/>
                    <a:pt x="64071" y="6300"/>
                    <a:pt x="64094" y="6163"/>
                  </a:cubicBezTo>
                  <a:cubicBezTo>
                    <a:pt x="64117" y="6003"/>
                    <a:pt x="64117" y="5843"/>
                    <a:pt x="64140" y="5684"/>
                  </a:cubicBezTo>
                  <a:cubicBezTo>
                    <a:pt x="64140" y="5615"/>
                    <a:pt x="64140" y="5524"/>
                    <a:pt x="64140" y="5455"/>
                  </a:cubicBezTo>
                  <a:cubicBezTo>
                    <a:pt x="64140" y="5318"/>
                    <a:pt x="64163" y="5181"/>
                    <a:pt x="64140" y="5067"/>
                  </a:cubicBezTo>
                  <a:lnTo>
                    <a:pt x="64162" y="308"/>
                  </a:lnTo>
                  <a:lnTo>
                    <a:pt x="64162" y="308"/>
                  </a:lnTo>
                  <a:cubicBezTo>
                    <a:pt x="64160" y="441"/>
                    <a:pt x="64155" y="575"/>
                    <a:pt x="64140" y="708"/>
                  </a:cubicBezTo>
                  <a:cubicBezTo>
                    <a:pt x="64140" y="867"/>
                    <a:pt x="64117" y="1027"/>
                    <a:pt x="64117" y="1187"/>
                  </a:cubicBezTo>
                  <a:cubicBezTo>
                    <a:pt x="64094" y="1324"/>
                    <a:pt x="64071" y="1461"/>
                    <a:pt x="64049" y="1621"/>
                  </a:cubicBezTo>
                  <a:cubicBezTo>
                    <a:pt x="64026" y="1780"/>
                    <a:pt x="64003" y="1917"/>
                    <a:pt x="63980" y="2077"/>
                  </a:cubicBezTo>
                  <a:cubicBezTo>
                    <a:pt x="63957" y="2237"/>
                    <a:pt x="63934" y="2374"/>
                    <a:pt x="63889" y="2511"/>
                  </a:cubicBezTo>
                  <a:cubicBezTo>
                    <a:pt x="63866" y="2671"/>
                    <a:pt x="63820" y="2830"/>
                    <a:pt x="63775" y="2967"/>
                  </a:cubicBezTo>
                  <a:cubicBezTo>
                    <a:pt x="63752" y="3127"/>
                    <a:pt x="63706" y="3264"/>
                    <a:pt x="63661" y="3401"/>
                  </a:cubicBezTo>
                  <a:cubicBezTo>
                    <a:pt x="63615" y="3561"/>
                    <a:pt x="63569" y="3721"/>
                    <a:pt x="63501" y="3858"/>
                  </a:cubicBezTo>
                  <a:cubicBezTo>
                    <a:pt x="63455" y="4017"/>
                    <a:pt x="63409" y="4154"/>
                    <a:pt x="63364" y="4291"/>
                  </a:cubicBezTo>
                  <a:cubicBezTo>
                    <a:pt x="63295" y="4451"/>
                    <a:pt x="63227" y="4611"/>
                    <a:pt x="63158" y="4771"/>
                  </a:cubicBezTo>
                  <a:cubicBezTo>
                    <a:pt x="63090" y="4908"/>
                    <a:pt x="63021" y="5044"/>
                    <a:pt x="62953" y="5181"/>
                  </a:cubicBezTo>
                  <a:cubicBezTo>
                    <a:pt x="62884" y="5341"/>
                    <a:pt x="62793" y="5501"/>
                    <a:pt x="62702" y="5661"/>
                  </a:cubicBezTo>
                  <a:cubicBezTo>
                    <a:pt x="62633" y="5798"/>
                    <a:pt x="62565" y="5935"/>
                    <a:pt x="62496" y="6049"/>
                  </a:cubicBezTo>
                  <a:cubicBezTo>
                    <a:pt x="62382" y="6254"/>
                    <a:pt x="62268" y="6437"/>
                    <a:pt x="62154" y="6619"/>
                  </a:cubicBezTo>
                  <a:cubicBezTo>
                    <a:pt x="62063" y="6734"/>
                    <a:pt x="61994" y="6848"/>
                    <a:pt x="61926" y="6962"/>
                  </a:cubicBezTo>
                  <a:cubicBezTo>
                    <a:pt x="61789" y="7190"/>
                    <a:pt x="61629" y="7395"/>
                    <a:pt x="61469" y="7601"/>
                  </a:cubicBezTo>
                  <a:cubicBezTo>
                    <a:pt x="61401" y="7692"/>
                    <a:pt x="61332" y="7783"/>
                    <a:pt x="61264" y="7852"/>
                  </a:cubicBezTo>
                  <a:cubicBezTo>
                    <a:pt x="61013" y="8194"/>
                    <a:pt x="60739" y="8514"/>
                    <a:pt x="60442" y="8833"/>
                  </a:cubicBezTo>
                  <a:cubicBezTo>
                    <a:pt x="60351" y="8925"/>
                    <a:pt x="60282" y="8993"/>
                    <a:pt x="60191" y="9085"/>
                  </a:cubicBezTo>
                  <a:cubicBezTo>
                    <a:pt x="59963" y="9336"/>
                    <a:pt x="59735" y="9564"/>
                    <a:pt x="59484" y="9792"/>
                  </a:cubicBezTo>
                  <a:cubicBezTo>
                    <a:pt x="59369" y="9906"/>
                    <a:pt x="59255" y="10020"/>
                    <a:pt x="59118" y="10134"/>
                  </a:cubicBezTo>
                  <a:cubicBezTo>
                    <a:pt x="58981" y="10271"/>
                    <a:pt x="58822" y="10386"/>
                    <a:pt x="58662" y="10523"/>
                  </a:cubicBezTo>
                  <a:cubicBezTo>
                    <a:pt x="58525" y="10659"/>
                    <a:pt x="58365" y="10774"/>
                    <a:pt x="58228" y="10911"/>
                  </a:cubicBezTo>
                  <a:cubicBezTo>
                    <a:pt x="58068" y="11025"/>
                    <a:pt x="57886" y="11162"/>
                    <a:pt x="57726" y="11299"/>
                  </a:cubicBezTo>
                  <a:cubicBezTo>
                    <a:pt x="57566" y="11413"/>
                    <a:pt x="57406" y="11527"/>
                    <a:pt x="57247" y="11664"/>
                  </a:cubicBezTo>
                  <a:cubicBezTo>
                    <a:pt x="57064" y="11778"/>
                    <a:pt x="56881" y="11915"/>
                    <a:pt x="56722" y="12029"/>
                  </a:cubicBezTo>
                  <a:cubicBezTo>
                    <a:pt x="56539" y="12143"/>
                    <a:pt x="56356" y="12257"/>
                    <a:pt x="56197" y="12371"/>
                  </a:cubicBezTo>
                  <a:cubicBezTo>
                    <a:pt x="56014" y="12508"/>
                    <a:pt x="55809" y="12622"/>
                    <a:pt x="55626" y="12737"/>
                  </a:cubicBezTo>
                  <a:cubicBezTo>
                    <a:pt x="55375" y="12896"/>
                    <a:pt x="55101" y="13056"/>
                    <a:pt x="54850" y="13216"/>
                  </a:cubicBezTo>
                  <a:cubicBezTo>
                    <a:pt x="54348" y="13490"/>
                    <a:pt x="53846" y="13764"/>
                    <a:pt x="53343" y="14038"/>
                  </a:cubicBezTo>
                  <a:cubicBezTo>
                    <a:pt x="53207" y="14106"/>
                    <a:pt x="53047" y="14175"/>
                    <a:pt x="52910" y="14243"/>
                  </a:cubicBezTo>
                  <a:cubicBezTo>
                    <a:pt x="52499" y="14448"/>
                    <a:pt x="52088" y="14654"/>
                    <a:pt x="51654" y="14837"/>
                  </a:cubicBezTo>
                  <a:cubicBezTo>
                    <a:pt x="51540" y="14882"/>
                    <a:pt x="51426" y="14951"/>
                    <a:pt x="51312" y="14996"/>
                  </a:cubicBezTo>
                  <a:cubicBezTo>
                    <a:pt x="50764" y="15225"/>
                    <a:pt x="50216" y="15453"/>
                    <a:pt x="49669" y="15658"/>
                  </a:cubicBezTo>
                  <a:cubicBezTo>
                    <a:pt x="49554" y="15704"/>
                    <a:pt x="49440" y="15750"/>
                    <a:pt x="49303" y="15795"/>
                  </a:cubicBezTo>
                  <a:cubicBezTo>
                    <a:pt x="48870" y="15955"/>
                    <a:pt x="48413" y="16115"/>
                    <a:pt x="47957" y="16252"/>
                  </a:cubicBezTo>
                  <a:cubicBezTo>
                    <a:pt x="47774" y="16320"/>
                    <a:pt x="47592" y="16389"/>
                    <a:pt x="47386" y="16434"/>
                  </a:cubicBezTo>
                  <a:cubicBezTo>
                    <a:pt x="47158" y="16526"/>
                    <a:pt x="46907" y="16594"/>
                    <a:pt x="46656" y="16663"/>
                  </a:cubicBezTo>
                  <a:cubicBezTo>
                    <a:pt x="46427" y="16731"/>
                    <a:pt x="46199" y="16799"/>
                    <a:pt x="45971" y="16868"/>
                  </a:cubicBezTo>
                  <a:cubicBezTo>
                    <a:pt x="45720" y="16936"/>
                    <a:pt x="45446" y="17005"/>
                    <a:pt x="45195" y="17073"/>
                  </a:cubicBezTo>
                  <a:cubicBezTo>
                    <a:pt x="44967" y="17119"/>
                    <a:pt x="44738" y="17188"/>
                    <a:pt x="44510" y="17233"/>
                  </a:cubicBezTo>
                  <a:cubicBezTo>
                    <a:pt x="44259" y="17302"/>
                    <a:pt x="43985" y="17347"/>
                    <a:pt x="43734" y="17416"/>
                  </a:cubicBezTo>
                  <a:cubicBezTo>
                    <a:pt x="43506" y="17461"/>
                    <a:pt x="43255" y="17530"/>
                    <a:pt x="43026" y="17576"/>
                  </a:cubicBezTo>
                  <a:cubicBezTo>
                    <a:pt x="42775" y="17621"/>
                    <a:pt x="42501" y="17667"/>
                    <a:pt x="42228" y="17735"/>
                  </a:cubicBezTo>
                  <a:cubicBezTo>
                    <a:pt x="42022" y="17758"/>
                    <a:pt x="41794" y="17804"/>
                    <a:pt x="41566" y="17849"/>
                  </a:cubicBezTo>
                  <a:cubicBezTo>
                    <a:pt x="40972" y="17964"/>
                    <a:pt x="40356" y="18055"/>
                    <a:pt x="39740" y="18146"/>
                  </a:cubicBezTo>
                  <a:cubicBezTo>
                    <a:pt x="39671" y="18146"/>
                    <a:pt x="39580" y="18169"/>
                    <a:pt x="39489" y="18169"/>
                  </a:cubicBezTo>
                  <a:cubicBezTo>
                    <a:pt x="38941" y="18237"/>
                    <a:pt x="38416" y="18306"/>
                    <a:pt x="37891" y="18352"/>
                  </a:cubicBezTo>
                  <a:cubicBezTo>
                    <a:pt x="37685" y="18374"/>
                    <a:pt x="37480" y="18397"/>
                    <a:pt x="37274" y="18420"/>
                  </a:cubicBezTo>
                  <a:cubicBezTo>
                    <a:pt x="36932" y="18443"/>
                    <a:pt x="36590" y="18489"/>
                    <a:pt x="36247" y="18511"/>
                  </a:cubicBezTo>
                  <a:cubicBezTo>
                    <a:pt x="36042" y="18534"/>
                    <a:pt x="35814" y="18534"/>
                    <a:pt x="35608" y="18557"/>
                  </a:cubicBezTo>
                  <a:cubicBezTo>
                    <a:pt x="35243" y="18580"/>
                    <a:pt x="34901" y="18580"/>
                    <a:pt x="34535" y="18603"/>
                  </a:cubicBezTo>
                  <a:cubicBezTo>
                    <a:pt x="34330" y="18625"/>
                    <a:pt x="34147" y="18625"/>
                    <a:pt x="33942" y="18625"/>
                  </a:cubicBezTo>
                  <a:cubicBezTo>
                    <a:pt x="33349" y="18648"/>
                    <a:pt x="32778" y="18671"/>
                    <a:pt x="32184" y="18671"/>
                  </a:cubicBezTo>
                  <a:cubicBezTo>
                    <a:pt x="31705" y="18671"/>
                    <a:pt x="31226" y="18648"/>
                    <a:pt x="30724" y="18648"/>
                  </a:cubicBezTo>
                  <a:cubicBezTo>
                    <a:pt x="30427" y="18625"/>
                    <a:pt x="30130" y="18625"/>
                    <a:pt x="29833" y="18603"/>
                  </a:cubicBezTo>
                  <a:cubicBezTo>
                    <a:pt x="29605" y="18603"/>
                    <a:pt x="29400" y="18580"/>
                    <a:pt x="29172" y="18580"/>
                  </a:cubicBezTo>
                  <a:cubicBezTo>
                    <a:pt x="28852" y="18557"/>
                    <a:pt x="28555" y="18534"/>
                    <a:pt x="28236" y="18511"/>
                  </a:cubicBezTo>
                  <a:cubicBezTo>
                    <a:pt x="28030" y="18489"/>
                    <a:pt x="27825" y="18489"/>
                    <a:pt x="27619" y="18466"/>
                  </a:cubicBezTo>
                  <a:cubicBezTo>
                    <a:pt x="27254" y="18443"/>
                    <a:pt x="26912" y="18397"/>
                    <a:pt x="26547" y="18374"/>
                  </a:cubicBezTo>
                  <a:cubicBezTo>
                    <a:pt x="26387" y="18352"/>
                    <a:pt x="26227" y="18329"/>
                    <a:pt x="26090" y="18329"/>
                  </a:cubicBezTo>
                  <a:cubicBezTo>
                    <a:pt x="25565" y="18260"/>
                    <a:pt x="25063" y="18192"/>
                    <a:pt x="24561" y="18123"/>
                  </a:cubicBezTo>
                  <a:cubicBezTo>
                    <a:pt x="24492" y="18123"/>
                    <a:pt x="24447" y="18101"/>
                    <a:pt x="24378" y="18101"/>
                  </a:cubicBezTo>
                  <a:cubicBezTo>
                    <a:pt x="23922" y="18032"/>
                    <a:pt x="23465" y="17964"/>
                    <a:pt x="23009" y="17895"/>
                  </a:cubicBezTo>
                  <a:cubicBezTo>
                    <a:pt x="22826" y="17849"/>
                    <a:pt x="22666" y="17827"/>
                    <a:pt x="22484" y="17781"/>
                  </a:cubicBezTo>
                  <a:cubicBezTo>
                    <a:pt x="22141" y="17735"/>
                    <a:pt x="21799" y="17667"/>
                    <a:pt x="21479" y="17598"/>
                  </a:cubicBezTo>
                  <a:cubicBezTo>
                    <a:pt x="21320" y="17553"/>
                    <a:pt x="21160" y="17530"/>
                    <a:pt x="20977" y="17484"/>
                  </a:cubicBezTo>
                  <a:cubicBezTo>
                    <a:pt x="20612" y="17416"/>
                    <a:pt x="20247" y="17324"/>
                    <a:pt x="19882" y="17233"/>
                  </a:cubicBezTo>
                  <a:cubicBezTo>
                    <a:pt x="19676" y="17188"/>
                    <a:pt x="19494" y="17142"/>
                    <a:pt x="19288" y="17096"/>
                  </a:cubicBezTo>
                  <a:cubicBezTo>
                    <a:pt x="18969" y="17005"/>
                    <a:pt x="18626" y="16914"/>
                    <a:pt x="18307" y="16822"/>
                  </a:cubicBezTo>
                  <a:cubicBezTo>
                    <a:pt x="18124" y="16777"/>
                    <a:pt x="17941" y="16731"/>
                    <a:pt x="17759" y="16663"/>
                  </a:cubicBezTo>
                  <a:cubicBezTo>
                    <a:pt x="17257" y="16526"/>
                    <a:pt x="16755" y="16366"/>
                    <a:pt x="16275" y="16206"/>
                  </a:cubicBezTo>
                  <a:cubicBezTo>
                    <a:pt x="16184" y="16183"/>
                    <a:pt x="16070" y="16160"/>
                    <a:pt x="15978" y="16115"/>
                  </a:cubicBezTo>
                  <a:cubicBezTo>
                    <a:pt x="15408" y="15932"/>
                    <a:pt x="14837" y="15727"/>
                    <a:pt x="14289" y="15498"/>
                  </a:cubicBezTo>
                  <a:cubicBezTo>
                    <a:pt x="14061" y="15407"/>
                    <a:pt x="13833" y="15316"/>
                    <a:pt x="13605" y="15225"/>
                  </a:cubicBezTo>
                  <a:cubicBezTo>
                    <a:pt x="13422" y="15156"/>
                    <a:pt x="13262" y="15088"/>
                    <a:pt x="13080" y="14996"/>
                  </a:cubicBezTo>
                  <a:cubicBezTo>
                    <a:pt x="12829" y="14905"/>
                    <a:pt x="12578" y="14791"/>
                    <a:pt x="12326" y="14677"/>
                  </a:cubicBezTo>
                  <a:cubicBezTo>
                    <a:pt x="12167" y="14608"/>
                    <a:pt x="12007" y="14517"/>
                    <a:pt x="11847" y="14448"/>
                  </a:cubicBezTo>
                  <a:cubicBezTo>
                    <a:pt x="11573" y="14312"/>
                    <a:pt x="11299" y="14175"/>
                    <a:pt x="11025" y="14038"/>
                  </a:cubicBezTo>
                  <a:cubicBezTo>
                    <a:pt x="10911" y="13992"/>
                    <a:pt x="10774" y="13923"/>
                    <a:pt x="10637" y="13855"/>
                  </a:cubicBezTo>
                  <a:cubicBezTo>
                    <a:pt x="10249" y="13650"/>
                    <a:pt x="9861" y="13444"/>
                    <a:pt x="9473" y="13216"/>
                  </a:cubicBezTo>
                  <a:cubicBezTo>
                    <a:pt x="5981" y="11184"/>
                    <a:pt x="3425" y="8788"/>
                    <a:pt x="1872" y="6254"/>
                  </a:cubicBezTo>
                  <a:cubicBezTo>
                    <a:pt x="640" y="4223"/>
                    <a:pt x="24" y="2123"/>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8" name="Google Shape;6168;p47"/>
            <p:cNvSpPr/>
            <p:nvPr/>
          </p:nvSpPr>
          <p:spPr>
            <a:xfrm>
              <a:off x="2954538" y="4014575"/>
              <a:ext cx="1390075" cy="588925"/>
            </a:xfrm>
            <a:custGeom>
              <a:avLst/>
              <a:gdLst/>
              <a:ahLst/>
              <a:cxnLst/>
              <a:rect l="l" t="t" r="r" b="b"/>
              <a:pathLst>
                <a:path w="55603" h="23557" extrusionOk="0">
                  <a:moveTo>
                    <a:pt x="55603" y="1"/>
                  </a:moveTo>
                  <a:cubicBezTo>
                    <a:pt x="55603" y="206"/>
                    <a:pt x="55603" y="411"/>
                    <a:pt x="55580" y="617"/>
                  </a:cubicBezTo>
                  <a:cubicBezTo>
                    <a:pt x="55580" y="777"/>
                    <a:pt x="55557" y="936"/>
                    <a:pt x="55557" y="1096"/>
                  </a:cubicBezTo>
                  <a:cubicBezTo>
                    <a:pt x="55534" y="1233"/>
                    <a:pt x="55511" y="1393"/>
                    <a:pt x="55489" y="1530"/>
                  </a:cubicBezTo>
                  <a:cubicBezTo>
                    <a:pt x="55489" y="1690"/>
                    <a:pt x="55443" y="1849"/>
                    <a:pt x="55420" y="2009"/>
                  </a:cubicBezTo>
                  <a:cubicBezTo>
                    <a:pt x="55397" y="2146"/>
                    <a:pt x="55374" y="2283"/>
                    <a:pt x="55329" y="2443"/>
                  </a:cubicBezTo>
                  <a:cubicBezTo>
                    <a:pt x="55306" y="2580"/>
                    <a:pt x="55260" y="2740"/>
                    <a:pt x="55215" y="2899"/>
                  </a:cubicBezTo>
                  <a:cubicBezTo>
                    <a:pt x="55192" y="3036"/>
                    <a:pt x="55146" y="3173"/>
                    <a:pt x="55101" y="3333"/>
                  </a:cubicBezTo>
                  <a:cubicBezTo>
                    <a:pt x="55055" y="3470"/>
                    <a:pt x="55009" y="3630"/>
                    <a:pt x="54941" y="3790"/>
                  </a:cubicBezTo>
                  <a:cubicBezTo>
                    <a:pt x="54895" y="3926"/>
                    <a:pt x="54849" y="4063"/>
                    <a:pt x="54804" y="4200"/>
                  </a:cubicBezTo>
                  <a:cubicBezTo>
                    <a:pt x="54735" y="4360"/>
                    <a:pt x="54667" y="4520"/>
                    <a:pt x="54598" y="4680"/>
                  </a:cubicBezTo>
                  <a:cubicBezTo>
                    <a:pt x="54530" y="4817"/>
                    <a:pt x="54461" y="4954"/>
                    <a:pt x="54393" y="5091"/>
                  </a:cubicBezTo>
                  <a:cubicBezTo>
                    <a:pt x="54324" y="5250"/>
                    <a:pt x="54233" y="5410"/>
                    <a:pt x="54142" y="5570"/>
                  </a:cubicBezTo>
                  <a:cubicBezTo>
                    <a:pt x="54073" y="5707"/>
                    <a:pt x="54005" y="5844"/>
                    <a:pt x="53936" y="5981"/>
                  </a:cubicBezTo>
                  <a:cubicBezTo>
                    <a:pt x="53822" y="6163"/>
                    <a:pt x="53708" y="6346"/>
                    <a:pt x="53571" y="6551"/>
                  </a:cubicBezTo>
                  <a:cubicBezTo>
                    <a:pt x="53503" y="6666"/>
                    <a:pt x="53434" y="6780"/>
                    <a:pt x="53366" y="6894"/>
                  </a:cubicBezTo>
                  <a:cubicBezTo>
                    <a:pt x="53206" y="7099"/>
                    <a:pt x="53069" y="7305"/>
                    <a:pt x="52886" y="7533"/>
                  </a:cubicBezTo>
                  <a:cubicBezTo>
                    <a:pt x="52841" y="7601"/>
                    <a:pt x="52772" y="7693"/>
                    <a:pt x="52704" y="7784"/>
                  </a:cubicBezTo>
                  <a:cubicBezTo>
                    <a:pt x="52453" y="8104"/>
                    <a:pt x="52179" y="8423"/>
                    <a:pt x="51882" y="8743"/>
                  </a:cubicBezTo>
                  <a:cubicBezTo>
                    <a:pt x="51791" y="8834"/>
                    <a:pt x="51722" y="8925"/>
                    <a:pt x="51631" y="9017"/>
                  </a:cubicBezTo>
                  <a:cubicBezTo>
                    <a:pt x="51403" y="9245"/>
                    <a:pt x="51152" y="9496"/>
                    <a:pt x="50924" y="9724"/>
                  </a:cubicBezTo>
                  <a:cubicBezTo>
                    <a:pt x="50787" y="9838"/>
                    <a:pt x="50672" y="9952"/>
                    <a:pt x="50558" y="10044"/>
                  </a:cubicBezTo>
                  <a:cubicBezTo>
                    <a:pt x="50421" y="10181"/>
                    <a:pt x="50262" y="10318"/>
                    <a:pt x="50102" y="10455"/>
                  </a:cubicBezTo>
                  <a:cubicBezTo>
                    <a:pt x="49965" y="10569"/>
                    <a:pt x="49805" y="10706"/>
                    <a:pt x="49668" y="10820"/>
                  </a:cubicBezTo>
                  <a:cubicBezTo>
                    <a:pt x="49508" y="10957"/>
                    <a:pt x="49326" y="11094"/>
                    <a:pt x="49166" y="11208"/>
                  </a:cubicBezTo>
                  <a:cubicBezTo>
                    <a:pt x="49006" y="11322"/>
                    <a:pt x="48846" y="11459"/>
                    <a:pt x="48687" y="11573"/>
                  </a:cubicBezTo>
                  <a:cubicBezTo>
                    <a:pt x="48504" y="11710"/>
                    <a:pt x="48321" y="11824"/>
                    <a:pt x="48162" y="11938"/>
                  </a:cubicBezTo>
                  <a:cubicBezTo>
                    <a:pt x="47979" y="12075"/>
                    <a:pt x="47819" y="12189"/>
                    <a:pt x="47637" y="12303"/>
                  </a:cubicBezTo>
                  <a:cubicBezTo>
                    <a:pt x="47454" y="12417"/>
                    <a:pt x="47249" y="12554"/>
                    <a:pt x="47066" y="12669"/>
                  </a:cubicBezTo>
                  <a:cubicBezTo>
                    <a:pt x="46815" y="12828"/>
                    <a:pt x="46564" y="12988"/>
                    <a:pt x="46290" y="13148"/>
                  </a:cubicBezTo>
                  <a:cubicBezTo>
                    <a:pt x="45811" y="13422"/>
                    <a:pt x="45308" y="13696"/>
                    <a:pt x="44784" y="13947"/>
                  </a:cubicBezTo>
                  <a:cubicBezTo>
                    <a:pt x="44647" y="14015"/>
                    <a:pt x="44510" y="14084"/>
                    <a:pt x="44350" y="14175"/>
                  </a:cubicBezTo>
                  <a:cubicBezTo>
                    <a:pt x="43939" y="14358"/>
                    <a:pt x="43528" y="14563"/>
                    <a:pt x="43117" y="14746"/>
                  </a:cubicBezTo>
                  <a:cubicBezTo>
                    <a:pt x="42980" y="14814"/>
                    <a:pt x="42866" y="14860"/>
                    <a:pt x="42752" y="14905"/>
                  </a:cubicBezTo>
                  <a:cubicBezTo>
                    <a:pt x="42204" y="15134"/>
                    <a:pt x="41679" y="15362"/>
                    <a:pt x="41131" y="15567"/>
                  </a:cubicBezTo>
                  <a:cubicBezTo>
                    <a:pt x="40994" y="15613"/>
                    <a:pt x="40880" y="15659"/>
                    <a:pt x="40743" y="15704"/>
                  </a:cubicBezTo>
                  <a:cubicBezTo>
                    <a:pt x="40310" y="15864"/>
                    <a:pt x="39853" y="16024"/>
                    <a:pt x="39397" y="16184"/>
                  </a:cubicBezTo>
                  <a:cubicBezTo>
                    <a:pt x="39214" y="16229"/>
                    <a:pt x="39032" y="16298"/>
                    <a:pt x="38849" y="16366"/>
                  </a:cubicBezTo>
                  <a:cubicBezTo>
                    <a:pt x="38598" y="16435"/>
                    <a:pt x="38347" y="16503"/>
                    <a:pt x="38096" y="16595"/>
                  </a:cubicBezTo>
                  <a:cubicBezTo>
                    <a:pt x="37867" y="16640"/>
                    <a:pt x="37639" y="16709"/>
                    <a:pt x="37411" y="16777"/>
                  </a:cubicBezTo>
                  <a:cubicBezTo>
                    <a:pt x="37160" y="16846"/>
                    <a:pt x="36909" y="16914"/>
                    <a:pt x="36635" y="16983"/>
                  </a:cubicBezTo>
                  <a:cubicBezTo>
                    <a:pt x="36407" y="17051"/>
                    <a:pt x="36178" y="17097"/>
                    <a:pt x="35950" y="17165"/>
                  </a:cubicBezTo>
                  <a:cubicBezTo>
                    <a:pt x="35699" y="17211"/>
                    <a:pt x="35425" y="17279"/>
                    <a:pt x="35174" y="17325"/>
                  </a:cubicBezTo>
                  <a:cubicBezTo>
                    <a:pt x="34946" y="17393"/>
                    <a:pt x="34695" y="17439"/>
                    <a:pt x="34466" y="17485"/>
                  </a:cubicBezTo>
                  <a:cubicBezTo>
                    <a:pt x="34215" y="17553"/>
                    <a:pt x="33941" y="17599"/>
                    <a:pt x="33668" y="17644"/>
                  </a:cubicBezTo>
                  <a:cubicBezTo>
                    <a:pt x="33439" y="17690"/>
                    <a:pt x="33234" y="17736"/>
                    <a:pt x="33006" y="17759"/>
                  </a:cubicBezTo>
                  <a:cubicBezTo>
                    <a:pt x="32412" y="17873"/>
                    <a:pt x="31796" y="17964"/>
                    <a:pt x="31180" y="18055"/>
                  </a:cubicBezTo>
                  <a:cubicBezTo>
                    <a:pt x="31088" y="18078"/>
                    <a:pt x="30997" y="18078"/>
                    <a:pt x="30906" y="18101"/>
                  </a:cubicBezTo>
                  <a:cubicBezTo>
                    <a:pt x="30381" y="18169"/>
                    <a:pt x="29856" y="18238"/>
                    <a:pt x="29331" y="18284"/>
                  </a:cubicBezTo>
                  <a:cubicBezTo>
                    <a:pt x="29125" y="18306"/>
                    <a:pt x="28920" y="18329"/>
                    <a:pt x="28714" y="18352"/>
                  </a:cubicBezTo>
                  <a:cubicBezTo>
                    <a:pt x="28372" y="18375"/>
                    <a:pt x="28030" y="18398"/>
                    <a:pt x="27687" y="18421"/>
                  </a:cubicBezTo>
                  <a:cubicBezTo>
                    <a:pt x="27459" y="18443"/>
                    <a:pt x="27254" y="18466"/>
                    <a:pt x="27048" y="18466"/>
                  </a:cubicBezTo>
                  <a:cubicBezTo>
                    <a:pt x="26683" y="18489"/>
                    <a:pt x="26318" y="18512"/>
                    <a:pt x="25953" y="18535"/>
                  </a:cubicBezTo>
                  <a:cubicBezTo>
                    <a:pt x="25770" y="18535"/>
                    <a:pt x="25565" y="18535"/>
                    <a:pt x="25359" y="18557"/>
                  </a:cubicBezTo>
                  <a:cubicBezTo>
                    <a:pt x="24789" y="18580"/>
                    <a:pt x="24218" y="18580"/>
                    <a:pt x="23647" y="18580"/>
                  </a:cubicBezTo>
                  <a:cubicBezTo>
                    <a:pt x="23145" y="18580"/>
                    <a:pt x="22666" y="18580"/>
                    <a:pt x="22164" y="18557"/>
                  </a:cubicBezTo>
                  <a:cubicBezTo>
                    <a:pt x="21867" y="18557"/>
                    <a:pt x="21570" y="18535"/>
                    <a:pt x="21273" y="18535"/>
                  </a:cubicBezTo>
                  <a:cubicBezTo>
                    <a:pt x="21045" y="18512"/>
                    <a:pt x="20840" y="18512"/>
                    <a:pt x="20611" y="18489"/>
                  </a:cubicBezTo>
                  <a:cubicBezTo>
                    <a:pt x="20292" y="18489"/>
                    <a:pt x="19972" y="18466"/>
                    <a:pt x="19676" y="18443"/>
                  </a:cubicBezTo>
                  <a:cubicBezTo>
                    <a:pt x="19470" y="18421"/>
                    <a:pt x="19265" y="18398"/>
                    <a:pt x="19059" y="18398"/>
                  </a:cubicBezTo>
                  <a:cubicBezTo>
                    <a:pt x="18694" y="18352"/>
                    <a:pt x="18306" y="18329"/>
                    <a:pt x="17941" y="18284"/>
                  </a:cubicBezTo>
                  <a:cubicBezTo>
                    <a:pt x="17804" y="18261"/>
                    <a:pt x="17667" y="18261"/>
                    <a:pt x="17530" y="18238"/>
                  </a:cubicBezTo>
                  <a:cubicBezTo>
                    <a:pt x="17005" y="18192"/>
                    <a:pt x="16503" y="18124"/>
                    <a:pt x="16001" y="18055"/>
                  </a:cubicBezTo>
                  <a:cubicBezTo>
                    <a:pt x="15932" y="18033"/>
                    <a:pt x="15864" y="18033"/>
                    <a:pt x="15818" y="18010"/>
                  </a:cubicBezTo>
                  <a:cubicBezTo>
                    <a:pt x="15362" y="17964"/>
                    <a:pt x="14905" y="17873"/>
                    <a:pt x="14449" y="17804"/>
                  </a:cubicBezTo>
                  <a:cubicBezTo>
                    <a:pt x="14266" y="17781"/>
                    <a:pt x="14083" y="17736"/>
                    <a:pt x="13924" y="17713"/>
                  </a:cubicBezTo>
                  <a:cubicBezTo>
                    <a:pt x="13581" y="17644"/>
                    <a:pt x="13239" y="17576"/>
                    <a:pt x="12919" y="17508"/>
                  </a:cubicBezTo>
                  <a:cubicBezTo>
                    <a:pt x="12760" y="17485"/>
                    <a:pt x="12600" y="17439"/>
                    <a:pt x="12440" y="17416"/>
                  </a:cubicBezTo>
                  <a:cubicBezTo>
                    <a:pt x="12052" y="17325"/>
                    <a:pt x="11687" y="17256"/>
                    <a:pt x="11322" y="17165"/>
                  </a:cubicBezTo>
                  <a:cubicBezTo>
                    <a:pt x="11116" y="17119"/>
                    <a:pt x="10934" y="17051"/>
                    <a:pt x="10728" y="17005"/>
                  </a:cubicBezTo>
                  <a:cubicBezTo>
                    <a:pt x="10409" y="16937"/>
                    <a:pt x="10066" y="16846"/>
                    <a:pt x="9747" y="16754"/>
                  </a:cubicBezTo>
                  <a:cubicBezTo>
                    <a:pt x="9564" y="16709"/>
                    <a:pt x="9381" y="16640"/>
                    <a:pt x="9199" y="16595"/>
                  </a:cubicBezTo>
                  <a:cubicBezTo>
                    <a:pt x="8697" y="16458"/>
                    <a:pt x="8217" y="16298"/>
                    <a:pt x="7715" y="16138"/>
                  </a:cubicBezTo>
                  <a:cubicBezTo>
                    <a:pt x="7624" y="16092"/>
                    <a:pt x="7510" y="16070"/>
                    <a:pt x="7418" y="16047"/>
                  </a:cubicBezTo>
                  <a:cubicBezTo>
                    <a:pt x="6848" y="15841"/>
                    <a:pt x="6300" y="15636"/>
                    <a:pt x="5729" y="15430"/>
                  </a:cubicBezTo>
                  <a:cubicBezTo>
                    <a:pt x="5501" y="15339"/>
                    <a:pt x="5273" y="15248"/>
                    <a:pt x="5045" y="15157"/>
                  </a:cubicBezTo>
                  <a:cubicBezTo>
                    <a:pt x="4885" y="15065"/>
                    <a:pt x="4702" y="14997"/>
                    <a:pt x="4520" y="14928"/>
                  </a:cubicBezTo>
                  <a:cubicBezTo>
                    <a:pt x="4269" y="14814"/>
                    <a:pt x="4018" y="14700"/>
                    <a:pt x="3766" y="14586"/>
                  </a:cubicBezTo>
                  <a:cubicBezTo>
                    <a:pt x="3607" y="14517"/>
                    <a:pt x="3447" y="14449"/>
                    <a:pt x="3287" y="14380"/>
                  </a:cubicBezTo>
                  <a:cubicBezTo>
                    <a:pt x="3013" y="14244"/>
                    <a:pt x="2739" y="14107"/>
                    <a:pt x="2488" y="13970"/>
                  </a:cubicBezTo>
                  <a:cubicBezTo>
                    <a:pt x="2351" y="13901"/>
                    <a:pt x="2214" y="13833"/>
                    <a:pt x="2077" y="13764"/>
                  </a:cubicBezTo>
                  <a:cubicBezTo>
                    <a:pt x="1689" y="13559"/>
                    <a:pt x="1301" y="13353"/>
                    <a:pt x="936" y="13148"/>
                  </a:cubicBezTo>
                  <a:cubicBezTo>
                    <a:pt x="320" y="12783"/>
                    <a:pt x="23" y="12326"/>
                    <a:pt x="23" y="11870"/>
                  </a:cubicBezTo>
                  <a:lnTo>
                    <a:pt x="0" y="16868"/>
                  </a:lnTo>
                  <a:cubicBezTo>
                    <a:pt x="0" y="17325"/>
                    <a:pt x="320" y="17781"/>
                    <a:pt x="913" y="18124"/>
                  </a:cubicBezTo>
                  <a:cubicBezTo>
                    <a:pt x="1301" y="18329"/>
                    <a:pt x="1689" y="18557"/>
                    <a:pt x="2077" y="18763"/>
                  </a:cubicBezTo>
                  <a:cubicBezTo>
                    <a:pt x="2191" y="18831"/>
                    <a:pt x="2328" y="18877"/>
                    <a:pt x="2465" y="18946"/>
                  </a:cubicBezTo>
                  <a:cubicBezTo>
                    <a:pt x="2739" y="19082"/>
                    <a:pt x="2990" y="19219"/>
                    <a:pt x="3264" y="19356"/>
                  </a:cubicBezTo>
                  <a:cubicBezTo>
                    <a:pt x="3424" y="19425"/>
                    <a:pt x="3584" y="19493"/>
                    <a:pt x="3766" y="19585"/>
                  </a:cubicBezTo>
                  <a:cubicBezTo>
                    <a:pt x="3995" y="19699"/>
                    <a:pt x="4246" y="19790"/>
                    <a:pt x="4497" y="19904"/>
                  </a:cubicBezTo>
                  <a:cubicBezTo>
                    <a:pt x="4679" y="19995"/>
                    <a:pt x="4862" y="20064"/>
                    <a:pt x="5045" y="20132"/>
                  </a:cubicBezTo>
                  <a:cubicBezTo>
                    <a:pt x="5227" y="20201"/>
                    <a:pt x="5387" y="20269"/>
                    <a:pt x="5570" y="20361"/>
                  </a:cubicBezTo>
                  <a:cubicBezTo>
                    <a:pt x="5615" y="20361"/>
                    <a:pt x="5684" y="20384"/>
                    <a:pt x="5729" y="20406"/>
                  </a:cubicBezTo>
                  <a:cubicBezTo>
                    <a:pt x="6277" y="20612"/>
                    <a:pt x="6848" y="20817"/>
                    <a:pt x="7418" y="21023"/>
                  </a:cubicBezTo>
                  <a:cubicBezTo>
                    <a:pt x="7510" y="21045"/>
                    <a:pt x="7601" y="21091"/>
                    <a:pt x="7715" y="21114"/>
                  </a:cubicBezTo>
                  <a:cubicBezTo>
                    <a:pt x="8195" y="21274"/>
                    <a:pt x="8697" y="21433"/>
                    <a:pt x="9176" y="21570"/>
                  </a:cubicBezTo>
                  <a:cubicBezTo>
                    <a:pt x="9267" y="21593"/>
                    <a:pt x="9359" y="21639"/>
                    <a:pt x="9450" y="21662"/>
                  </a:cubicBezTo>
                  <a:cubicBezTo>
                    <a:pt x="9541" y="21685"/>
                    <a:pt x="9633" y="21707"/>
                    <a:pt x="9724" y="21730"/>
                  </a:cubicBezTo>
                  <a:cubicBezTo>
                    <a:pt x="10066" y="21822"/>
                    <a:pt x="10386" y="21913"/>
                    <a:pt x="10705" y="22004"/>
                  </a:cubicBezTo>
                  <a:cubicBezTo>
                    <a:pt x="10911" y="22050"/>
                    <a:pt x="11116" y="22095"/>
                    <a:pt x="11299" y="22141"/>
                  </a:cubicBezTo>
                  <a:cubicBezTo>
                    <a:pt x="11664" y="22232"/>
                    <a:pt x="12029" y="22301"/>
                    <a:pt x="12417" y="22392"/>
                  </a:cubicBezTo>
                  <a:cubicBezTo>
                    <a:pt x="12531" y="22415"/>
                    <a:pt x="12668" y="22461"/>
                    <a:pt x="12805" y="22483"/>
                  </a:cubicBezTo>
                  <a:cubicBezTo>
                    <a:pt x="12828" y="22483"/>
                    <a:pt x="12874" y="22483"/>
                    <a:pt x="12897" y="22506"/>
                  </a:cubicBezTo>
                  <a:cubicBezTo>
                    <a:pt x="13239" y="22575"/>
                    <a:pt x="13558" y="22620"/>
                    <a:pt x="13901" y="22689"/>
                  </a:cubicBezTo>
                  <a:cubicBezTo>
                    <a:pt x="14083" y="22712"/>
                    <a:pt x="14243" y="22757"/>
                    <a:pt x="14426" y="22780"/>
                  </a:cubicBezTo>
                  <a:cubicBezTo>
                    <a:pt x="14882" y="22871"/>
                    <a:pt x="15316" y="22940"/>
                    <a:pt x="15773" y="23008"/>
                  </a:cubicBezTo>
                  <a:cubicBezTo>
                    <a:pt x="15841" y="23008"/>
                    <a:pt x="15909" y="23008"/>
                    <a:pt x="15978" y="23031"/>
                  </a:cubicBezTo>
                  <a:cubicBezTo>
                    <a:pt x="16480" y="23100"/>
                    <a:pt x="17005" y="23168"/>
                    <a:pt x="17507" y="23214"/>
                  </a:cubicBezTo>
                  <a:cubicBezTo>
                    <a:pt x="17644" y="23237"/>
                    <a:pt x="17781" y="23259"/>
                    <a:pt x="17918" y="23259"/>
                  </a:cubicBezTo>
                  <a:cubicBezTo>
                    <a:pt x="18306" y="23305"/>
                    <a:pt x="18671" y="23351"/>
                    <a:pt x="19059" y="23374"/>
                  </a:cubicBezTo>
                  <a:lnTo>
                    <a:pt x="19082" y="23374"/>
                  </a:lnTo>
                  <a:cubicBezTo>
                    <a:pt x="19265" y="23396"/>
                    <a:pt x="19470" y="23396"/>
                    <a:pt x="19653" y="23419"/>
                  </a:cubicBezTo>
                  <a:cubicBezTo>
                    <a:pt x="19972" y="23442"/>
                    <a:pt x="20292" y="23465"/>
                    <a:pt x="20589" y="23488"/>
                  </a:cubicBezTo>
                  <a:cubicBezTo>
                    <a:pt x="20817" y="23488"/>
                    <a:pt x="21045" y="23488"/>
                    <a:pt x="21251" y="23511"/>
                  </a:cubicBezTo>
                  <a:cubicBezTo>
                    <a:pt x="21570" y="23511"/>
                    <a:pt x="21867" y="23533"/>
                    <a:pt x="22164" y="23533"/>
                  </a:cubicBezTo>
                  <a:cubicBezTo>
                    <a:pt x="22186" y="23533"/>
                    <a:pt x="22209" y="23533"/>
                    <a:pt x="22232" y="23556"/>
                  </a:cubicBezTo>
                  <a:lnTo>
                    <a:pt x="23624" y="23556"/>
                  </a:lnTo>
                  <a:cubicBezTo>
                    <a:pt x="24195" y="23556"/>
                    <a:pt x="24789" y="23556"/>
                    <a:pt x="25359" y="23533"/>
                  </a:cubicBezTo>
                  <a:lnTo>
                    <a:pt x="25519" y="23533"/>
                  </a:lnTo>
                  <a:cubicBezTo>
                    <a:pt x="25656" y="23533"/>
                    <a:pt x="25793" y="23511"/>
                    <a:pt x="25953" y="23511"/>
                  </a:cubicBezTo>
                  <a:cubicBezTo>
                    <a:pt x="26295" y="23488"/>
                    <a:pt x="26660" y="23465"/>
                    <a:pt x="27025" y="23465"/>
                  </a:cubicBezTo>
                  <a:cubicBezTo>
                    <a:pt x="27231" y="23442"/>
                    <a:pt x="27459" y="23419"/>
                    <a:pt x="27665" y="23419"/>
                  </a:cubicBezTo>
                  <a:cubicBezTo>
                    <a:pt x="28007" y="23374"/>
                    <a:pt x="28349" y="23351"/>
                    <a:pt x="28692" y="23328"/>
                  </a:cubicBezTo>
                  <a:cubicBezTo>
                    <a:pt x="28806" y="23305"/>
                    <a:pt x="28943" y="23305"/>
                    <a:pt x="29057" y="23305"/>
                  </a:cubicBezTo>
                  <a:cubicBezTo>
                    <a:pt x="29148" y="23282"/>
                    <a:pt x="29217" y="23282"/>
                    <a:pt x="29308" y="23259"/>
                  </a:cubicBezTo>
                  <a:cubicBezTo>
                    <a:pt x="29833" y="23214"/>
                    <a:pt x="30358" y="23145"/>
                    <a:pt x="30883" y="23077"/>
                  </a:cubicBezTo>
                  <a:cubicBezTo>
                    <a:pt x="30974" y="23054"/>
                    <a:pt x="31088" y="23054"/>
                    <a:pt x="31180" y="23031"/>
                  </a:cubicBezTo>
                  <a:cubicBezTo>
                    <a:pt x="31773" y="22963"/>
                    <a:pt x="32389" y="22849"/>
                    <a:pt x="32983" y="22757"/>
                  </a:cubicBezTo>
                  <a:cubicBezTo>
                    <a:pt x="33051" y="22735"/>
                    <a:pt x="33097" y="22735"/>
                    <a:pt x="33165" y="22735"/>
                  </a:cubicBezTo>
                  <a:cubicBezTo>
                    <a:pt x="33325" y="22689"/>
                    <a:pt x="33485" y="22666"/>
                    <a:pt x="33645" y="22620"/>
                  </a:cubicBezTo>
                  <a:cubicBezTo>
                    <a:pt x="33919" y="22575"/>
                    <a:pt x="34193" y="22529"/>
                    <a:pt x="34466" y="22461"/>
                  </a:cubicBezTo>
                  <a:cubicBezTo>
                    <a:pt x="34695" y="22415"/>
                    <a:pt x="34923" y="22369"/>
                    <a:pt x="35151" y="22324"/>
                  </a:cubicBezTo>
                  <a:cubicBezTo>
                    <a:pt x="35425" y="22255"/>
                    <a:pt x="35676" y="22210"/>
                    <a:pt x="35927" y="22141"/>
                  </a:cubicBezTo>
                  <a:cubicBezTo>
                    <a:pt x="36178" y="22073"/>
                    <a:pt x="36407" y="22027"/>
                    <a:pt x="36635" y="21958"/>
                  </a:cubicBezTo>
                  <a:cubicBezTo>
                    <a:pt x="36886" y="21890"/>
                    <a:pt x="37137" y="21822"/>
                    <a:pt x="37388" y="21753"/>
                  </a:cubicBezTo>
                  <a:cubicBezTo>
                    <a:pt x="37616" y="21707"/>
                    <a:pt x="37845" y="21639"/>
                    <a:pt x="38073" y="21570"/>
                  </a:cubicBezTo>
                  <a:cubicBezTo>
                    <a:pt x="38324" y="21502"/>
                    <a:pt x="38575" y="21411"/>
                    <a:pt x="38826" y="21342"/>
                  </a:cubicBezTo>
                  <a:cubicBezTo>
                    <a:pt x="38917" y="21319"/>
                    <a:pt x="39009" y="21274"/>
                    <a:pt x="39123" y="21251"/>
                  </a:cubicBezTo>
                  <a:cubicBezTo>
                    <a:pt x="39214" y="21228"/>
                    <a:pt x="39283" y="21182"/>
                    <a:pt x="39374" y="21160"/>
                  </a:cubicBezTo>
                  <a:cubicBezTo>
                    <a:pt x="39830" y="21000"/>
                    <a:pt x="40287" y="20840"/>
                    <a:pt x="40743" y="20680"/>
                  </a:cubicBezTo>
                  <a:cubicBezTo>
                    <a:pt x="40858" y="20635"/>
                    <a:pt x="40994" y="20589"/>
                    <a:pt x="41109" y="20543"/>
                  </a:cubicBezTo>
                  <a:cubicBezTo>
                    <a:pt x="41656" y="20338"/>
                    <a:pt x="42204" y="20132"/>
                    <a:pt x="42729" y="19904"/>
                  </a:cubicBezTo>
                  <a:cubicBezTo>
                    <a:pt x="42843" y="19836"/>
                    <a:pt x="42980" y="19790"/>
                    <a:pt x="43094" y="19722"/>
                  </a:cubicBezTo>
                  <a:cubicBezTo>
                    <a:pt x="43505" y="19539"/>
                    <a:pt x="43939" y="19356"/>
                    <a:pt x="44350" y="19151"/>
                  </a:cubicBezTo>
                  <a:cubicBezTo>
                    <a:pt x="44487" y="19082"/>
                    <a:pt x="44624" y="19014"/>
                    <a:pt x="44784" y="18923"/>
                  </a:cubicBezTo>
                  <a:cubicBezTo>
                    <a:pt x="45286" y="18672"/>
                    <a:pt x="45788" y="18398"/>
                    <a:pt x="46267" y="18124"/>
                  </a:cubicBezTo>
                  <a:cubicBezTo>
                    <a:pt x="46427" y="18033"/>
                    <a:pt x="46564" y="17941"/>
                    <a:pt x="46701" y="17850"/>
                  </a:cubicBezTo>
                  <a:cubicBezTo>
                    <a:pt x="46838" y="17781"/>
                    <a:pt x="46929" y="17713"/>
                    <a:pt x="47043" y="17644"/>
                  </a:cubicBezTo>
                  <a:cubicBezTo>
                    <a:pt x="47249" y="17530"/>
                    <a:pt x="47431" y="17416"/>
                    <a:pt x="47614" y="17279"/>
                  </a:cubicBezTo>
                  <a:cubicBezTo>
                    <a:pt x="47796" y="17165"/>
                    <a:pt x="47956" y="17051"/>
                    <a:pt x="48139" y="16937"/>
                  </a:cubicBezTo>
                  <a:cubicBezTo>
                    <a:pt x="48321" y="16800"/>
                    <a:pt x="48504" y="16686"/>
                    <a:pt x="48664" y="16549"/>
                  </a:cubicBezTo>
                  <a:cubicBezTo>
                    <a:pt x="48824" y="16435"/>
                    <a:pt x="48983" y="16321"/>
                    <a:pt x="49143" y="16184"/>
                  </a:cubicBezTo>
                  <a:cubicBezTo>
                    <a:pt x="49326" y="16070"/>
                    <a:pt x="49486" y="15933"/>
                    <a:pt x="49645" y="15796"/>
                  </a:cubicBezTo>
                  <a:cubicBezTo>
                    <a:pt x="49805" y="15682"/>
                    <a:pt x="49942" y="15567"/>
                    <a:pt x="50102" y="15430"/>
                  </a:cubicBezTo>
                  <a:cubicBezTo>
                    <a:pt x="50239" y="15293"/>
                    <a:pt x="50399" y="15157"/>
                    <a:pt x="50558" y="15042"/>
                  </a:cubicBezTo>
                  <a:cubicBezTo>
                    <a:pt x="50604" y="14974"/>
                    <a:pt x="50672" y="14928"/>
                    <a:pt x="50741" y="14860"/>
                  </a:cubicBezTo>
                  <a:cubicBezTo>
                    <a:pt x="50787" y="14814"/>
                    <a:pt x="50832" y="14768"/>
                    <a:pt x="50901" y="14700"/>
                  </a:cubicBezTo>
                  <a:cubicBezTo>
                    <a:pt x="51152" y="14472"/>
                    <a:pt x="51380" y="14244"/>
                    <a:pt x="51608" y="13992"/>
                  </a:cubicBezTo>
                  <a:cubicBezTo>
                    <a:pt x="51700" y="13901"/>
                    <a:pt x="51791" y="13810"/>
                    <a:pt x="51859" y="13741"/>
                  </a:cubicBezTo>
                  <a:cubicBezTo>
                    <a:pt x="52156" y="13422"/>
                    <a:pt x="52430" y="13079"/>
                    <a:pt x="52704" y="12760"/>
                  </a:cubicBezTo>
                  <a:cubicBezTo>
                    <a:pt x="52704" y="12760"/>
                    <a:pt x="52704" y="12737"/>
                    <a:pt x="52727" y="12737"/>
                  </a:cubicBezTo>
                  <a:cubicBezTo>
                    <a:pt x="52772" y="12646"/>
                    <a:pt x="52818" y="12577"/>
                    <a:pt x="52886" y="12509"/>
                  </a:cubicBezTo>
                  <a:cubicBezTo>
                    <a:pt x="53046" y="12303"/>
                    <a:pt x="53206" y="12075"/>
                    <a:pt x="53343" y="11870"/>
                  </a:cubicBezTo>
                  <a:cubicBezTo>
                    <a:pt x="53434" y="11756"/>
                    <a:pt x="53503" y="11641"/>
                    <a:pt x="53571" y="11527"/>
                  </a:cubicBezTo>
                  <a:cubicBezTo>
                    <a:pt x="53685" y="11345"/>
                    <a:pt x="53799" y="11139"/>
                    <a:pt x="53914" y="10957"/>
                  </a:cubicBezTo>
                  <a:cubicBezTo>
                    <a:pt x="53959" y="10911"/>
                    <a:pt x="53982" y="10865"/>
                    <a:pt x="54005" y="10820"/>
                  </a:cubicBezTo>
                  <a:cubicBezTo>
                    <a:pt x="54051" y="10728"/>
                    <a:pt x="54096" y="10637"/>
                    <a:pt x="54142" y="10569"/>
                  </a:cubicBezTo>
                  <a:cubicBezTo>
                    <a:pt x="54233" y="10409"/>
                    <a:pt x="54302" y="10249"/>
                    <a:pt x="54393" y="10089"/>
                  </a:cubicBezTo>
                  <a:cubicBezTo>
                    <a:pt x="54461" y="9952"/>
                    <a:pt x="54507" y="9815"/>
                    <a:pt x="54576" y="9678"/>
                  </a:cubicBezTo>
                  <a:cubicBezTo>
                    <a:pt x="54644" y="9519"/>
                    <a:pt x="54713" y="9359"/>
                    <a:pt x="54781" y="9199"/>
                  </a:cubicBezTo>
                  <a:cubicBezTo>
                    <a:pt x="54804" y="9131"/>
                    <a:pt x="54827" y="9062"/>
                    <a:pt x="54872" y="8994"/>
                  </a:cubicBezTo>
                  <a:cubicBezTo>
                    <a:pt x="54895" y="8925"/>
                    <a:pt x="54918" y="8834"/>
                    <a:pt x="54941" y="8765"/>
                  </a:cubicBezTo>
                  <a:cubicBezTo>
                    <a:pt x="54986" y="8606"/>
                    <a:pt x="55032" y="8469"/>
                    <a:pt x="55078" y="8309"/>
                  </a:cubicBezTo>
                  <a:cubicBezTo>
                    <a:pt x="55123" y="8172"/>
                    <a:pt x="55169" y="8012"/>
                    <a:pt x="55215" y="7875"/>
                  </a:cubicBezTo>
                  <a:cubicBezTo>
                    <a:pt x="55260" y="7715"/>
                    <a:pt x="55283" y="7579"/>
                    <a:pt x="55329" y="7419"/>
                  </a:cubicBezTo>
                  <a:cubicBezTo>
                    <a:pt x="55352" y="7350"/>
                    <a:pt x="55374" y="7259"/>
                    <a:pt x="55374" y="7191"/>
                  </a:cubicBezTo>
                  <a:cubicBezTo>
                    <a:pt x="55397" y="7122"/>
                    <a:pt x="55397" y="7054"/>
                    <a:pt x="55420" y="6985"/>
                  </a:cubicBezTo>
                  <a:cubicBezTo>
                    <a:pt x="55443" y="6825"/>
                    <a:pt x="55466" y="6666"/>
                    <a:pt x="55489" y="6506"/>
                  </a:cubicBezTo>
                  <a:cubicBezTo>
                    <a:pt x="55511" y="6369"/>
                    <a:pt x="55534" y="6232"/>
                    <a:pt x="55534" y="6072"/>
                  </a:cubicBezTo>
                  <a:cubicBezTo>
                    <a:pt x="55557" y="5912"/>
                    <a:pt x="55557" y="5775"/>
                    <a:pt x="55580" y="5616"/>
                  </a:cubicBezTo>
                  <a:cubicBezTo>
                    <a:pt x="55580" y="5524"/>
                    <a:pt x="55580" y="5433"/>
                    <a:pt x="55580" y="5364"/>
                  </a:cubicBezTo>
                  <a:cubicBezTo>
                    <a:pt x="55603" y="5228"/>
                    <a:pt x="55603" y="5113"/>
                    <a:pt x="55603" y="4976"/>
                  </a:cubicBezTo>
                  <a:lnTo>
                    <a:pt x="55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9" name="Google Shape;6169;p47"/>
            <p:cNvSpPr/>
            <p:nvPr/>
          </p:nvSpPr>
          <p:spPr>
            <a:xfrm>
              <a:off x="3041263" y="3123825"/>
              <a:ext cx="808050" cy="359525"/>
            </a:xfrm>
            <a:custGeom>
              <a:avLst/>
              <a:gdLst/>
              <a:ahLst/>
              <a:cxnLst/>
              <a:rect l="l" t="t" r="r" b="b"/>
              <a:pathLst>
                <a:path w="32322" h="14381" extrusionOk="0">
                  <a:moveTo>
                    <a:pt x="24" y="0"/>
                  </a:moveTo>
                  <a:lnTo>
                    <a:pt x="24" y="0"/>
                  </a:lnTo>
                  <a:cubicBezTo>
                    <a:pt x="23" y="18"/>
                    <a:pt x="23" y="35"/>
                    <a:pt x="23" y="53"/>
                  </a:cubicBezTo>
                  <a:lnTo>
                    <a:pt x="23" y="53"/>
                  </a:lnTo>
                  <a:lnTo>
                    <a:pt x="24" y="0"/>
                  </a:lnTo>
                  <a:close/>
                  <a:moveTo>
                    <a:pt x="23" y="53"/>
                  </a:moveTo>
                  <a:lnTo>
                    <a:pt x="1" y="4976"/>
                  </a:lnTo>
                  <a:cubicBezTo>
                    <a:pt x="1" y="7396"/>
                    <a:pt x="1576" y="9792"/>
                    <a:pt x="4771" y="11641"/>
                  </a:cubicBezTo>
                  <a:cubicBezTo>
                    <a:pt x="5159" y="11869"/>
                    <a:pt x="5547" y="12075"/>
                    <a:pt x="5958" y="12257"/>
                  </a:cubicBezTo>
                  <a:cubicBezTo>
                    <a:pt x="6095" y="12326"/>
                    <a:pt x="6232" y="12372"/>
                    <a:pt x="6369" y="12440"/>
                  </a:cubicBezTo>
                  <a:cubicBezTo>
                    <a:pt x="6620" y="12554"/>
                    <a:pt x="6848" y="12668"/>
                    <a:pt x="7099" y="12760"/>
                  </a:cubicBezTo>
                  <a:cubicBezTo>
                    <a:pt x="7145" y="12782"/>
                    <a:pt x="7191" y="12782"/>
                    <a:pt x="7236" y="12805"/>
                  </a:cubicBezTo>
                  <a:cubicBezTo>
                    <a:pt x="7328" y="12851"/>
                    <a:pt x="7419" y="12874"/>
                    <a:pt x="7510" y="12919"/>
                  </a:cubicBezTo>
                  <a:cubicBezTo>
                    <a:pt x="7830" y="13034"/>
                    <a:pt x="8149" y="13148"/>
                    <a:pt x="8492" y="13239"/>
                  </a:cubicBezTo>
                  <a:cubicBezTo>
                    <a:pt x="8606" y="13285"/>
                    <a:pt x="8720" y="13307"/>
                    <a:pt x="8834" y="13353"/>
                  </a:cubicBezTo>
                  <a:cubicBezTo>
                    <a:pt x="8903" y="13376"/>
                    <a:pt x="8994" y="13399"/>
                    <a:pt x="9062" y="13422"/>
                  </a:cubicBezTo>
                  <a:cubicBezTo>
                    <a:pt x="9199" y="13467"/>
                    <a:pt x="9336" y="13490"/>
                    <a:pt x="9473" y="13513"/>
                  </a:cubicBezTo>
                  <a:cubicBezTo>
                    <a:pt x="9816" y="13604"/>
                    <a:pt x="10135" y="13695"/>
                    <a:pt x="10478" y="13764"/>
                  </a:cubicBezTo>
                  <a:cubicBezTo>
                    <a:pt x="10569" y="13787"/>
                    <a:pt x="10660" y="13810"/>
                    <a:pt x="10751" y="13832"/>
                  </a:cubicBezTo>
                  <a:cubicBezTo>
                    <a:pt x="10888" y="13855"/>
                    <a:pt x="11025" y="13878"/>
                    <a:pt x="11139" y="13901"/>
                  </a:cubicBezTo>
                  <a:cubicBezTo>
                    <a:pt x="11436" y="13969"/>
                    <a:pt x="11710" y="14015"/>
                    <a:pt x="12007" y="14061"/>
                  </a:cubicBezTo>
                  <a:cubicBezTo>
                    <a:pt x="12121" y="14061"/>
                    <a:pt x="12235" y="14106"/>
                    <a:pt x="12349" y="14106"/>
                  </a:cubicBezTo>
                  <a:cubicBezTo>
                    <a:pt x="12463" y="14129"/>
                    <a:pt x="12600" y="14129"/>
                    <a:pt x="12737" y="14152"/>
                  </a:cubicBezTo>
                  <a:cubicBezTo>
                    <a:pt x="12988" y="14198"/>
                    <a:pt x="13262" y="14220"/>
                    <a:pt x="13536" y="14243"/>
                  </a:cubicBezTo>
                  <a:cubicBezTo>
                    <a:pt x="13673" y="14266"/>
                    <a:pt x="13787" y="14289"/>
                    <a:pt x="13924" y="14289"/>
                  </a:cubicBezTo>
                  <a:cubicBezTo>
                    <a:pt x="14038" y="14289"/>
                    <a:pt x="14152" y="14289"/>
                    <a:pt x="14289" y="14312"/>
                  </a:cubicBezTo>
                  <a:cubicBezTo>
                    <a:pt x="14563" y="14335"/>
                    <a:pt x="14814" y="14335"/>
                    <a:pt x="15111" y="14357"/>
                  </a:cubicBezTo>
                  <a:cubicBezTo>
                    <a:pt x="15248" y="14357"/>
                    <a:pt x="15362" y="14380"/>
                    <a:pt x="15499" y="14380"/>
                  </a:cubicBezTo>
                  <a:lnTo>
                    <a:pt x="15841" y="14380"/>
                  </a:lnTo>
                  <a:cubicBezTo>
                    <a:pt x="16138" y="14380"/>
                    <a:pt x="16435" y="14380"/>
                    <a:pt x="16732" y="14357"/>
                  </a:cubicBezTo>
                  <a:cubicBezTo>
                    <a:pt x="16823" y="14357"/>
                    <a:pt x="16924" y="14368"/>
                    <a:pt x="17022" y="14368"/>
                  </a:cubicBezTo>
                  <a:cubicBezTo>
                    <a:pt x="17071" y="14368"/>
                    <a:pt x="17120" y="14365"/>
                    <a:pt x="17165" y="14357"/>
                  </a:cubicBezTo>
                  <a:lnTo>
                    <a:pt x="17416" y="14357"/>
                  </a:lnTo>
                  <a:cubicBezTo>
                    <a:pt x="17782" y="14335"/>
                    <a:pt x="18147" y="14312"/>
                    <a:pt x="18512" y="14266"/>
                  </a:cubicBezTo>
                  <a:cubicBezTo>
                    <a:pt x="18672" y="14266"/>
                    <a:pt x="18809" y="14266"/>
                    <a:pt x="18969" y="14243"/>
                  </a:cubicBezTo>
                  <a:cubicBezTo>
                    <a:pt x="19037" y="14243"/>
                    <a:pt x="19105" y="14220"/>
                    <a:pt x="19174" y="14220"/>
                  </a:cubicBezTo>
                  <a:cubicBezTo>
                    <a:pt x="19288" y="14220"/>
                    <a:pt x="19379" y="14198"/>
                    <a:pt x="19494" y="14175"/>
                  </a:cubicBezTo>
                  <a:cubicBezTo>
                    <a:pt x="19882" y="14129"/>
                    <a:pt x="20247" y="14084"/>
                    <a:pt x="20612" y="14015"/>
                  </a:cubicBezTo>
                  <a:cubicBezTo>
                    <a:pt x="20703" y="14015"/>
                    <a:pt x="20795" y="13992"/>
                    <a:pt x="20886" y="13969"/>
                  </a:cubicBezTo>
                  <a:lnTo>
                    <a:pt x="21023" y="13969"/>
                  </a:lnTo>
                  <a:cubicBezTo>
                    <a:pt x="21183" y="13924"/>
                    <a:pt x="21365" y="13878"/>
                    <a:pt x="21525" y="13855"/>
                  </a:cubicBezTo>
                  <a:cubicBezTo>
                    <a:pt x="21845" y="13787"/>
                    <a:pt x="22141" y="13718"/>
                    <a:pt x="22438" y="13650"/>
                  </a:cubicBezTo>
                  <a:cubicBezTo>
                    <a:pt x="22643" y="13604"/>
                    <a:pt x="22849" y="13536"/>
                    <a:pt x="23054" y="13490"/>
                  </a:cubicBezTo>
                  <a:cubicBezTo>
                    <a:pt x="23351" y="13399"/>
                    <a:pt x="23625" y="13330"/>
                    <a:pt x="23899" y="13239"/>
                  </a:cubicBezTo>
                  <a:cubicBezTo>
                    <a:pt x="23967" y="13239"/>
                    <a:pt x="24013" y="13216"/>
                    <a:pt x="24081" y="13193"/>
                  </a:cubicBezTo>
                  <a:cubicBezTo>
                    <a:pt x="24401" y="13079"/>
                    <a:pt x="24743" y="12965"/>
                    <a:pt x="25063" y="12851"/>
                  </a:cubicBezTo>
                  <a:cubicBezTo>
                    <a:pt x="25109" y="12828"/>
                    <a:pt x="25154" y="12805"/>
                    <a:pt x="25200" y="12782"/>
                  </a:cubicBezTo>
                  <a:cubicBezTo>
                    <a:pt x="25542" y="12646"/>
                    <a:pt x="25885" y="12509"/>
                    <a:pt x="26227" y="12349"/>
                  </a:cubicBezTo>
                  <a:cubicBezTo>
                    <a:pt x="26341" y="12303"/>
                    <a:pt x="26432" y="12257"/>
                    <a:pt x="26524" y="12212"/>
                  </a:cubicBezTo>
                  <a:cubicBezTo>
                    <a:pt x="26912" y="12029"/>
                    <a:pt x="27277" y="11847"/>
                    <a:pt x="27619" y="11641"/>
                  </a:cubicBezTo>
                  <a:cubicBezTo>
                    <a:pt x="27688" y="11596"/>
                    <a:pt x="27756" y="11573"/>
                    <a:pt x="27825" y="11527"/>
                  </a:cubicBezTo>
                  <a:cubicBezTo>
                    <a:pt x="27870" y="11481"/>
                    <a:pt x="27939" y="11459"/>
                    <a:pt x="27985" y="11413"/>
                  </a:cubicBezTo>
                  <a:cubicBezTo>
                    <a:pt x="28099" y="11344"/>
                    <a:pt x="28190" y="11299"/>
                    <a:pt x="28281" y="11230"/>
                  </a:cubicBezTo>
                  <a:cubicBezTo>
                    <a:pt x="28373" y="11162"/>
                    <a:pt x="28464" y="11116"/>
                    <a:pt x="28555" y="11048"/>
                  </a:cubicBezTo>
                  <a:cubicBezTo>
                    <a:pt x="28646" y="10979"/>
                    <a:pt x="28738" y="10934"/>
                    <a:pt x="28806" y="10865"/>
                  </a:cubicBezTo>
                  <a:cubicBezTo>
                    <a:pt x="28898" y="10797"/>
                    <a:pt x="28989" y="10751"/>
                    <a:pt x="29057" y="10683"/>
                  </a:cubicBezTo>
                  <a:cubicBezTo>
                    <a:pt x="29149" y="10614"/>
                    <a:pt x="29217" y="10546"/>
                    <a:pt x="29308" y="10477"/>
                  </a:cubicBezTo>
                  <a:cubicBezTo>
                    <a:pt x="29377" y="10409"/>
                    <a:pt x="29468" y="10363"/>
                    <a:pt x="29537" y="10295"/>
                  </a:cubicBezTo>
                  <a:cubicBezTo>
                    <a:pt x="29605" y="10226"/>
                    <a:pt x="29696" y="10158"/>
                    <a:pt x="29765" y="10089"/>
                  </a:cubicBezTo>
                  <a:cubicBezTo>
                    <a:pt x="29788" y="10066"/>
                    <a:pt x="29833" y="10043"/>
                    <a:pt x="29856" y="9998"/>
                  </a:cubicBezTo>
                  <a:cubicBezTo>
                    <a:pt x="29902" y="9975"/>
                    <a:pt x="29925" y="9952"/>
                    <a:pt x="29947" y="9929"/>
                  </a:cubicBezTo>
                  <a:cubicBezTo>
                    <a:pt x="30062" y="9815"/>
                    <a:pt x="30199" y="9678"/>
                    <a:pt x="30313" y="9564"/>
                  </a:cubicBezTo>
                  <a:cubicBezTo>
                    <a:pt x="30358" y="9518"/>
                    <a:pt x="30381" y="9473"/>
                    <a:pt x="30427" y="9450"/>
                  </a:cubicBezTo>
                  <a:cubicBezTo>
                    <a:pt x="30587" y="9290"/>
                    <a:pt x="30724" y="9108"/>
                    <a:pt x="30838" y="8948"/>
                  </a:cubicBezTo>
                  <a:cubicBezTo>
                    <a:pt x="30861" y="8948"/>
                    <a:pt x="30861" y="8948"/>
                    <a:pt x="30861" y="8925"/>
                  </a:cubicBezTo>
                  <a:cubicBezTo>
                    <a:pt x="30906" y="8902"/>
                    <a:pt x="30929" y="8857"/>
                    <a:pt x="30952" y="8811"/>
                  </a:cubicBezTo>
                  <a:cubicBezTo>
                    <a:pt x="31020" y="8720"/>
                    <a:pt x="31112" y="8605"/>
                    <a:pt x="31180" y="8514"/>
                  </a:cubicBezTo>
                  <a:cubicBezTo>
                    <a:pt x="31226" y="8446"/>
                    <a:pt x="31249" y="8377"/>
                    <a:pt x="31294" y="8332"/>
                  </a:cubicBezTo>
                  <a:cubicBezTo>
                    <a:pt x="31340" y="8240"/>
                    <a:pt x="31408" y="8149"/>
                    <a:pt x="31477" y="8035"/>
                  </a:cubicBezTo>
                  <a:cubicBezTo>
                    <a:pt x="31477" y="8012"/>
                    <a:pt x="31500" y="7989"/>
                    <a:pt x="31522" y="7966"/>
                  </a:cubicBezTo>
                  <a:cubicBezTo>
                    <a:pt x="31545" y="7921"/>
                    <a:pt x="31545" y="7898"/>
                    <a:pt x="31568" y="7852"/>
                  </a:cubicBezTo>
                  <a:cubicBezTo>
                    <a:pt x="31614" y="7761"/>
                    <a:pt x="31659" y="7692"/>
                    <a:pt x="31705" y="7601"/>
                  </a:cubicBezTo>
                  <a:cubicBezTo>
                    <a:pt x="31728" y="7533"/>
                    <a:pt x="31774" y="7464"/>
                    <a:pt x="31796" y="7396"/>
                  </a:cubicBezTo>
                  <a:cubicBezTo>
                    <a:pt x="31842" y="7327"/>
                    <a:pt x="31865" y="7236"/>
                    <a:pt x="31888" y="7167"/>
                  </a:cubicBezTo>
                  <a:cubicBezTo>
                    <a:pt x="31910" y="7122"/>
                    <a:pt x="31933" y="7076"/>
                    <a:pt x="31956" y="7053"/>
                  </a:cubicBezTo>
                  <a:cubicBezTo>
                    <a:pt x="31956" y="7008"/>
                    <a:pt x="31956" y="6985"/>
                    <a:pt x="31979" y="6939"/>
                  </a:cubicBezTo>
                  <a:cubicBezTo>
                    <a:pt x="32002" y="6871"/>
                    <a:pt x="32025" y="6802"/>
                    <a:pt x="32047" y="6711"/>
                  </a:cubicBezTo>
                  <a:cubicBezTo>
                    <a:pt x="32070" y="6642"/>
                    <a:pt x="32093" y="6574"/>
                    <a:pt x="32116" y="6506"/>
                  </a:cubicBezTo>
                  <a:cubicBezTo>
                    <a:pt x="32139" y="6414"/>
                    <a:pt x="32162" y="6346"/>
                    <a:pt x="32184" y="6254"/>
                  </a:cubicBezTo>
                  <a:cubicBezTo>
                    <a:pt x="32184" y="6232"/>
                    <a:pt x="32207" y="6186"/>
                    <a:pt x="32207" y="6140"/>
                  </a:cubicBezTo>
                  <a:cubicBezTo>
                    <a:pt x="32207" y="6117"/>
                    <a:pt x="32207" y="6072"/>
                    <a:pt x="32230" y="6049"/>
                  </a:cubicBezTo>
                  <a:cubicBezTo>
                    <a:pt x="32230" y="5981"/>
                    <a:pt x="32253" y="5889"/>
                    <a:pt x="32253" y="5821"/>
                  </a:cubicBezTo>
                  <a:cubicBezTo>
                    <a:pt x="32276" y="5729"/>
                    <a:pt x="32276" y="5661"/>
                    <a:pt x="32276" y="5593"/>
                  </a:cubicBezTo>
                  <a:cubicBezTo>
                    <a:pt x="32299" y="5524"/>
                    <a:pt x="32299" y="5433"/>
                    <a:pt x="32299" y="5364"/>
                  </a:cubicBezTo>
                  <a:cubicBezTo>
                    <a:pt x="32299" y="5296"/>
                    <a:pt x="32321" y="5250"/>
                    <a:pt x="32321" y="5204"/>
                  </a:cubicBezTo>
                  <a:cubicBezTo>
                    <a:pt x="32321" y="5159"/>
                    <a:pt x="32321" y="5113"/>
                    <a:pt x="32321" y="5068"/>
                  </a:cubicBezTo>
                  <a:lnTo>
                    <a:pt x="32321" y="366"/>
                  </a:lnTo>
                  <a:cubicBezTo>
                    <a:pt x="32321" y="457"/>
                    <a:pt x="32299" y="525"/>
                    <a:pt x="32299" y="617"/>
                  </a:cubicBezTo>
                  <a:cubicBezTo>
                    <a:pt x="32299" y="685"/>
                    <a:pt x="32276" y="754"/>
                    <a:pt x="32276" y="822"/>
                  </a:cubicBezTo>
                  <a:cubicBezTo>
                    <a:pt x="32253" y="913"/>
                    <a:pt x="32253" y="982"/>
                    <a:pt x="32230" y="1073"/>
                  </a:cubicBezTo>
                  <a:cubicBezTo>
                    <a:pt x="32230" y="1142"/>
                    <a:pt x="32207" y="1210"/>
                    <a:pt x="32184" y="1279"/>
                  </a:cubicBezTo>
                  <a:cubicBezTo>
                    <a:pt x="32162" y="1370"/>
                    <a:pt x="32162" y="1438"/>
                    <a:pt x="32139" y="1530"/>
                  </a:cubicBezTo>
                  <a:cubicBezTo>
                    <a:pt x="32116" y="1598"/>
                    <a:pt x="32093" y="1667"/>
                    <a:pt x="32070" y="1735"/>
                  </a:cubicBezTo>
                  <a:cubicBezTo>
                    <a:pt x="32047" y="1804"/>
                    <a:pt x="32025" y="1895"/>
                    <a:pt x="32002" y="1963"/>
                  </a:cubicBezTo>
                  <a:cubicBezTo>
                    <a:pt x="31956" y="2032"/>
                    <a:pt x="31933" y="2100"/>
                    <a:pt x="31910" y="2169"/>
                  </a:cubicBezTo>
                  <a:cubicBezTo>
                    <a:pt x="31888" y="2260"/>
                    <a:pt x="31842" y="2328"/>
                    <a:pt x="31819" y="2420"/>
                  </a:cubicBezTo>
                  <a:cubicBezTo>
                    <a:pt x="31774" y="2488"/>
                    <a:pt x="31751" y="2557"/>
                    <a:pt x="31705" y="2625"/>
                  </a:cubicBezTo>
                  <a:cubicBezTo>
                    <a:pt x="31682" y="2717"/>
                    <a:pt x="31637" y="2785"/>
                    <a:pt x="31591" y="2876"/>
                  </a:cubicBezTo>
                  <a:cubicBezTo>
                    <a:pt x="31545" y="2922"/>
                    <a:pt x="31522" y="2990"/>
                    <a:pt x="31477" y="3059"/>
                  </a:cubicBezTo>
                  <a:cubicBezTo>
                    <a:pt x="31431" y="3150"/>
                    <a:pt x="31363" y="3264"/>
                    <a:pt x="31294" y="3356"/>
                  </a:cubicBezTo>
                  <a:cubicBezTo>
                    <a:pt x="31271" y="3401"/>
                    <a:pt x="31226" y="3470"/>
                    <a:pt x="31180" y="3515"/>
                  </a:cubicBezTo>
                  <a:cubicBezTo>
                    <a:pt x="31112" y="3630"/>
                    <a:pt x="31043" y="3721"/>
                    <a:pt x="30975" y="3835"/>
                  </a:cubicBezTo>
                  <a:cubicBezTo>
                    <a:pt x="30929" y="3881"/>
                    <a:pt x="30906" y="3926"/>
                    <a:pt x="30861" y="3972"/>
                  </a:cubicBezTo>
                  <a:cubicBezTo>
                    <a:pt x="30724" y="4132"/>
                    <a:pt x="30587" y="4291"/>
                    <a:pt x="30450" y="4451"/>
                  </a:cubicBezTo>
                  <a:cubicBezTo>
                    <a:pt x="30404" y="4497"/>
                    <a:pt x="30358" y="4543"/>
                    <a:pt x="30313" y="4588"/>
                  </a:cubicBezTo>
                  <a:cubicBezTo>
                    <a:pt x="30199" y="4702"/>
                    <a:pt x="30084" y="4816"/>
                    <a:pt x="29947" y="4953"/>
                  </a:cubicBezTo>
                  <a:cubicBezTo>
                    <a:pt x="29902" y="4999"/>
                    <a:pt x="29833" y="5068"/>
                    <a:pt x="29788" y="5113"/>
                  </a:cubicBezTo>
                  <a:cubicBezTo>
                    <a:pt x="29696" y="5182"/>
                    <a:pt x="29628" y="5250"/>
                    <a:pt x="29537" y="5319"/>
                  </a:cubicBezTo>
                  <a:cubicBezTo>
                    <a:pt x="29468" y="5387"/>
                    <a:pt x="29400" y="5433"/>
                    <a:pt x="29331" y="5501"/>
                  </a:cubicBezTo>
                  <a:cubicBezTo>
                    <a:pt x="29240" y="5570"/>
                    <a:pt x="29149" y="5638"/>
                    <a:pt x="29080" y="5707"/>
                  </a:cubicBezTo>
                  <a:cubicBezTo>
                    <a:pt x="28989" y="5752"/>
                    <a:pt x="28920" y="5821"/>
                    <a:pt x="28829" y="5889"/>
                  </a:cubicBezTo>
                  <a:cubicBezTo>
                    <a:pt x="28738" y="5935"/>
                    <a:pt x="28646" y="6003"/>
                    <a:pt x="28555" y="6072"/>
                  </a:cubicBezTo>
                  <a:cubicBezTo>
                    <a:pt x="28464" y="6117"/>
                    <a:pt x="28395" y="6186"/>
                    <a:pt x="28304" y="6254"/>
                  </a:cubicBezTo>
                  <a:cubicBezTo>
                    <a:pt x="28213" y="6300"/>
                    <a:pt x="28099" y="6369"/>
                    <a:pt x="28007" y="6437"/>
                  </a:cubicBezTo>
                  <a:cubicBezTo>
                    <a:pt x="27893" y="6506"/>
                    <a:pt x="27756" y="6574"/>
                    <a:pt x="27642" y="6665"/>
                  </a:cubicBezTo>
                  <a:cubicBezTo>
                    <a:pt x="27277" y="6871"/>
                    <a:pt x="26912" y="7053"/>
                    <a:pt x="26547" y="7236"/>
                  </a:cubicBezTo>
                  <a:cubicBezTo>
                    <a:pt x="26455" y="7282"/>
                    <a:pt x="26341" y="7327"/>
                    <a:pt x="26250" y="7373"/>
                  </a:cubicBezTo>
                  <a:cubicBezTo>
                    <a:pt x="25907" y="7533"/>
                    <a:pt x="25565" y="7670"/>
                    <a:pt x="25223" y="7807"/>
                  </a:cubicBezTo>
                  <a:cubicBezTo>
                    <a:pt x="25154" y="7829"/>
                    <a:pt x="25131" y="7852"/>
                    <a:pt x="25063" y="7875"/>
                  </a:cubicBezTo>
                  <a:cubicBezTo>
                    <a:pt x="24698" y="8012"/>
                    <a:pt x="24310" y="8149"/>
                    <a:pt x="23922" y="8263"/>
                  </a:cubicBezTo>
                  <a:cubicBezTo>
                    <a:pt x="23648" y="8354"/>
                    <a:pt x="23351" y="8423"/>
                    <a:pt x="23077" y="8514"/>
                  </a:cubicBezTo>
                  <a:cubicBezTo>
                    <a:pt x="22872" y="8560"/>
                    <a:pt x="22666" y="8628"/>
                    <a:pt x="22438" y="8674"/>
                  </a:cubicBezTo>
                  <a:cubicBezTo>
                    <a:pt x="22164" y="8742"/>
                    <a:pt x="21845" y="8811"/>
                    <a:pt x="21548" y="8857"/>
                  </a:cubicBezTo>
                  <a:cubicBezTo>
                    <a:pt x="21342" y="8902"/>
                    <a:pt x="21114" y="8971"/>
                    <a:pt x="20909" y="8993"/>
                  </a:cubicBezTo>
                  <a:cubicBezTo>
                    <a:pt x="20817" y="9016"/>
                    <a:pt x="20726" y="9016"/>
                    <a:pt x="20635" y="9039"/>
                  </a:cubicBezTo>
                  <a:cubicBezTo>
                    <a:pt x="20270" y="9108"/>
                    <a:pt x="19882" y="9153"/>
                    <a:pt x="19516" y="9199"/>
                  </a:cubicBezTo>
                  <a:cubicBezTo>
                    <a:pt x="19402" y="9222"/>
                    <a:pt x="19288" y="9222"/>
                    <a:pt x="19174" y="9245"/>
                  </a:cubicBezTo>
                  <a:cubicBezTo>
                    <a:pt x="18969" y="9267"/>
                    <a:pt x="18740" y="9267"/>
                    <a:pt x="18535" y="9290"/>
                  </a:cubicBezTo>
                  <a:cubicBezTo>
                    <a:pt x="18170" y="9313"/>
                    <a:pt x="17804" y="9359"/>
                    <a:pt x="17439" y="9359"/>
                  </a:cubicBezTo>
                  <a:cubicBezTo>
                    <a:pt x="17211" y="9382"/>
                    <a:pt x="16983" y="9382"/>
                    <a:pt x="16732" y="9382"/>
                  </a:cubicBezTo>
                  <a:cubicBezTo>
                    <a:pt x="16534" y="9382"/>
                    <a:pt x="16336" y="9392"/>
                    <a:pt x="16145" y="9392"/>
                  </a:cubicBezTo>
                  <a:cubicBezTo>
                    <a:pt x="16049" y="9392"/>
                    <a:pt x="15956" y="9389"/>
                    <a:pt x="15864" y="9382"/>
                  </a:cubicBezTo>
                  <a:cubicBezTo>
                    <a:pt x="15613" y="9382"/>
                    <a:pt x="15362" y="9382"/>
                    <a:pt x="15111" y="9359"/>
                  </a:cubicBezTo>
                  <a:cubicBezTo>
                    <a:pt x="14837" y="9359"/>
                    <a:pt x="14563" y="9336"/>
                    <a:pt x="14289" y="9336"/>
                  </a:cubicBezTo>
                  <a:cubicBezTo>
                    <a:pt x="14038" y="9313"/>
                    <a:pt x="13787" y="9290"/>
                    <a:pt x="13559" y="9267"/>
                  </a:cubicBezTo>
                  <a:cubicBezTo>
                    <a:pt x="13285" y="9245"/>
                    <a:pt x="13011" y="9199"/>
                    <a:pt x="12737" y="9176"/>
                  </a:cubicBezTo>
                  <a:cubicBezTo>
                    <a:pt x="12509" y="9153"/>
                    <a:pt x="12258" y="9108"/>
                    <a:pt x="12030" y="9062"/>
                  </a:cubicBezTo>
                  <a:cubicBezTo>
                    <a:pt x="11733" y="9016"/>
                    <a:pt x="11436" y="8971"/>
                    <a:pt x="11162" y="8925"/>
                  </a:cubicBezTo>
                  <a:cubicBezTo>
                    <a:pt x="10934" y="8879"/>
                    <a:pt x="10706" y="8834"/>
                    <a:pt x="10500" y="8788"/>
                  </a:cubicBezTo>
                  <a:cubicBezTo>
                    <a:pt x="10158" y="8720"/>
                    <a:pt x="9816" y="8628"/>
                    <a:pt x="9496" y="8537"/>
                  </a:cubicBezTo>
                  <a:cubicBezTo>
                    <a:pt x="9268" y="8491"/>
                    <a:pt x="9062" y="8423"/>
                    <a:pt x="8857" y="8377"/>
                  </a:cubicBezTo>
                  <a:cubicBezTo>
                    <a:pt x="8743" y="8332"/>
                    <a:pt x="8629" y="8309"/>
                    <a:pt x="8515" y="8263"/>
                  </a:cubicBezTo>
                  <a:cubicBezTo>
                    <a:pt x="8172" y="8149"/>
                    <a:pt x="7853" y="8058"/>
                    <a:pt x="7533" y="7921"/>
                  </a:cubicBezTo>
                  <a:cubicBezTo>
                    <a:pt x="7442" y="7898"/>
                    <a:pt x="7328" y="7852"/>
                    <a:pt x="7236" y="7829"/>
                  </a:cubicBezTo>
                  <a:cubicBezTo>
                    <a:pt x="6940" y="7715"/>
                    <a:pt x="6666" y="7578"/>
                    <a:pt x="6392" y="7464"/>
                  </a:cubicBezTo>
                  <a:cubicBezTo>
                    <a:pt x="6255" y="7396"/>
                    <a:pt x="6095" y="7350"/>
                    <a:pt x="5958" y="7282"/>
                  </a:cubicBezTo>
                  <a:cubicBezTo>
                    <a:pt x="5570" y="7076"/>
                    <a:pt x="5159" y="6871"/>
                    <a:pt x="4771" y="6665"/>
                  </a:cubicBezTo>
                  <a:cubicBezTo>
                    <a:pt x="1622" y="4830"/>
                    <a:pt x="24" y="2432"/>
                    <a:pt x="23" y="53"/>
                  </a:cubicBezTo>
                  <a:close/>
                </a:path>
              </a:pathLst>
            </a:custGeom>
            <a:solidFill>
              <a:srgbClr val="C3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0" name="Google Shape;6170;p47"/>
            <p:cNvSpPr/>
            <p:nvPr/>
          </p:nvSpPr>
          <p:spPr>
            <a:xfrm>
              <a:off x="3001888" y="2891000"/>
              <a:ext cx="887375" cy="467950"/>
            </a:xfrm>
            <a:custGeom>
              <a:avLst/>
              <a:gdLst/>
              <a:ahLst/>
              <a:cxnLst/>
              <a:rect l="l" t="t" r="r" b="b"/>
              <a:pathLst>
                <a:path w="35495" h="18718" extrusionOk="0">
                  <a:moveTo>
                    <a:pt x="17693" y="1"/>
                  </a:moveTo>
                  <a:cubicBezTo>
                    <a:pt x="13559" y="1"/>
                    <a:pt x="9428" y="914"/>
                    <a:pt x="6278" y="2740"/>
                  </a:cubicBezTo>
                  <a:cubicBezTo>
                    <a:pt x="1" y="6392"/>
                    <a:pt x="24" y="12326"/>
                    <a:pt x="6346" y="15978"/>
                  </a:cubicBezTo>
                  <a:cubicBezTo>
                    <a:pt x="9519" y="17804"/>
                    <a:pt x="13662" y="18717"/>
                    <a:pt x="17799" y="18717"/>
                  </a:cubicBezTo>
                  <a:cubicBezTo>
                    <a:pt x="21936" y="18717"/>
                    <a:pt x="26067" y="17804"/>
                    <a:pt x="29217" y="15978"/>
                  </a:cubicBezTo>
                  <a:cubicBezTo>
                    <a:pt x="35494" y="12326"/>
                    <a:pt x="35471" y="6392"/>
                    <a:pt x="29126" y="2740"/>
                  </a:cubicBezTo>
                  <a:cubicBezTo>
                    <a:pt x="25965" y="914"/>
                    <a:pt x="21827" y="1"/>
                    <a:pt x="17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1" name="Google Shape;6171;p47"/>
            <p:cNvSpPr/>
            <p:nvPr/>
          </p:nvSpPr>
          <p:spPr>
            <a:xfrm>
              <a:off x="3417888" y="3050425"/>
              <a:ext cx="119275" cy="63000"/>
            </a:xfrm>
            <a:custGeom>
              <a:avLst/>
              <a:gdLst/>
              <a:ahLst/>
              <a:cxnLst/>
              <a:rect l="l" t="t" r="r" b="b"/>
              <a:pathLst>
                <a:path w="4771" h="2520" extrusionOk="0">
                  <a:moveTo>
                    <a:pt x="2386" y="585"/>
                  </a:moveTo>
                  <a:cubicBezTo>
                    <a:pt x="2682" y="585"/>
                    <a:pt x="2979" y="654"/>
                    <a:pt x="3196" y="791"/>
                  </a:cubicBezTo>
                  <a:cubicBezTo>
                    <a:pt x="3652" y="1042"/>
                    <a:pt x="3652" y="1476"/>
                    <a:pt x="3196" y="1727"/>
                  </a:cubicBezTo>
                  <a:cubicBezTo>
                    <a:pt x="2979" y="1864"/>
                    <a:pt x="2688" y="1932"/>
                    <a:pt x="2394" y="1932"/>
                  </a:cubicBezTo>
                  <a:cubicBezTo>
                    <a:pt x="2100" y="1932"/>
                    <a:pt x="1804" y="1864"/>
                    <a:pt x="1575" y="1727"/>
                  </a:cubicBezTo>
                  <a:cubicBezTo>
                    <a:pt x="1119" y="1476"/>
                    <a:pt x="1119" y="1042"/>
                    <a:pt x="1575" y="791"/>
                  </a:cubicBezTo>
                  <a:cubicBezTo>
                    <a:pt x="1792" y="654"/>
                    <a:pt x="2089" y="585"/>
                    <a:pt x="2386" y="585"/>
                  </a:cubicBezTo>
                  <a:close/>
                  <a:moveTo>
                    <a:pt x="2405" y="0"/>
                  </a:moveTo>
                  <a:cubicBezTo>
                    <a:pt x="1839" y="0"/>
                    <a:pt x="1272" y="126"/>
                    <a:pt x="845" y="380"/>
                  </a:cubicBezTo>
                  <a:cubicBezTo>
                    <a:pt x="0" y="859"/>
                    <a:pt x="0" y="1658"/>
                    <a:pt x="845" y="2160"/>
                  </a:cubicBezTo>
                  <a:cubicBezTo>
                    <a:pt x="1279" y="2400"/>
                    <a:pt x="1838" y="2520"/>
                    <a:pt x="2394" y="2520"/>
                  </a:cubicBezTo>
                  <a:cubicBezTo>
                    <a:pt x="2951" y="2520"/>
                    <a:pt x="3504" y="2400"/>
                    <a:pt x="3926" y="2160"/>
                  </a:cubicBezTo>
                  <a:cubicBezTo>
                    <a:pt x="4771" y="1658"/>
                    <a:pt x="4771" y="859"/>
                    <a:pt x="3926" y="357"/>
                  </a:cubicBezTo>
                  <a:cubicBezTo>
                    <a:pt x="3509" y="120"/>
                    <a:pt x="2958" y="0"/>
                    <a:pt x="2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2" name="Google Shape;6172;p47"/>
            <p:cNvSpPr/>
            <p:nvPr/>
          </p:nvSpPr>
          <p:spPr>
            <a:xfrm>
              <a:off x="3298063" y="3015550"/>
              <a:ext cx="307025" cy="170650"/>
            </a:xfrm>
            <a:custGeom>
              <a:avLst/>
              <a:gdLst/>
              <a:ahLst/>
              <a:cxnLst/>
              <a:rect l="l" t="t" r="r" b="b"/>
              <a:pathLst>
                <a:path w="12281" h="6826" extrusionOk="0">
                  <a:moveTo>
                    <a:pt x="6816" y="582"/>
                  </a:moveTo>
                  <a:cubicBezTo>
                    <a:pt x="7823" y="582"/>
                    <a:pt x="8833" y="805"/>
                    <a:pt x="9610" y="1250"/>
                  </a:cubicBezTo>
                  <a:cubicBezTo>
                    <a:pt x="11139" y="2140"/>
                    <a:pt x="11162" y="3578"/>
                    <a:pt x="9632" y="4468"/>
                  </a:cubicBezTo>
                  <a:cubicBezTo>
                    <a:pt x="8354" y="5222"/>
                    <a:pt x="3606" y="5883"/>
                    <a:pt x="1164" y="6157"/>
                  </a:cubicBezTo>
                  <a:cubicBezTo>
                    <a:pt x="1621" y="4742"/>
                    <a:pt x="2716" y="2003"/>
                    <a:pt x="4040" y="1250"/>
                  </a:cubicBezTo>
                  <a:cubicBezTo>
                    <a:pt x="4805" y="805"/>
                    <a:pt x="5809" y="582"/>
                    <a:pt x="6816" y="582"/>
                  </a:cubicBezTo>
                  <a:close/>
                  <a:moveTo>
                    <a:pt x="6805" y="0"/>
                  </a:moveTo>
                  <a:cubicBezTo>
                    <a:pt x="5535" y="0"/>
                    <a:pt x="4268" y="280"/>
                    <a:pt x="3310" y="839"/>
                  </a:cubicBezTo>
                  <a:cubicBezTo>
                    <a:pt x="1324" y="1980"/>
                    <a:pt x="69" y="6294"/>
                    <a:pt x="23" y="6477"/>
                  </a:cubicBezTo>
                  <a:cubicBezTo>
                    <a:pt x="0" y="6568"/>
                    <a:pt x="46" y="6659"/>
                    <a:pt x="160" y="6728"/>
                  </a:cubicBezTo>
                  <a:cubicBezTo>
                    <a:pt x="254" y="6784"/>
                    <a:pt x="394" y="6825"/>
                    <a:pt x="530" y="6825"/>
                  </a:cubicBezTo>
                  <a:cubicBezTo>
                    <a:pt x="559" y="6825"/>
                    <a:pt x="588" y="6823"/>
                    <a:pt x="616" y="6819"/>
                  </a:cubicBezTo>
                  <a:cubicBezTo>
                    <a:pt x="936" y="6774"/>
                    <a:pt x="8423" y="6020"/>
                    <a:pt x="10340" y="4902"/>
                  </a:cubicBezTo>
                  <a:cubicBezTo>
                    <a:pt x="12280" y="3784"/>
                    <a:pt x="12257" y="1957"/>
                    <a:pt x="10317" y="839"/>
                  </a:cubicBezTo>
                  <a:cubicBezTo>
                    <a:pt x="9347" y="280"/>
                    <a:pt x="8075" y="0"/>
                    <a:pt x="68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3" name="Google Shape;6173;p47"/>
            <p:cNvSpPr/>
            <p:nvPr/>
          </p:nvSpPr>
          <p:spPr>
            <a:xfrm>
              <a:off x="5742638" y="2461900"/>
              <a:ext cx="808625" cy="359500"/>
            </a:xfrm>
            <a:custGeom>
              <a:avLst/>
              <a:gdLst/>
              <a:ahLst/>
              <a:cxnLst/>
              <a:rect l="l" t="t" r="r" b="b"/>
              <a:pathLst>
                <a:path w="32345" h="14380" extrusionOk="0">
                  <a:moveTo>
                    <a:pt x="32344" y="91"/>
                  </a:moveTo>
                  <a:lnTo>
                    <a:pt x="32344" y="96"/>
                  </a:lnTo>
                  <a:lnTo>
                    <a:pt x="32344" y="96"/>
                  </a:lnTo>
                  <a:cubicBezTo>
                    <a:pt x="32344" y="95"/>
                    <a:pt x="32344" y="93"/>
                    <a:pt x="32344" y="91"/>
                  </a:cubicBezTo>
                  <a:close/>
                  <a:moveTo>
                    <a:pt x="24" y="0"/>
                  </a:moveTo>
                  <a:lnTo>
                    <a:pt x="1" y="4976"/>
                  </a:lnTo>
                  <a:cubicBezTo>
                    <a:pt x="1" y="7395"/>
                    <a:pt x="1598" y="9815"/>
                    <a:pt x="4771" y="11641"/>
                  </a:cubicBezTo>
                  <a:cubicBezTo>
                    <a:pt x="5159" y="11869"/>
                    <a:pt x="5547" y="12075"/>
                    <a:pt x="5958" y="12257"/>
                  </a:cubicBezTo>
                  <a:cubicBezTo>
                    <a:pt x="6095" y="12326"/>
                    <a:pt x="6232" y="12394"/>
                    <a:pt x="6392" y="12440"/>
                  </a:cubicBezTo>
                  <a:cubicBezTo>
                    <a:pt x="6620" y="12554"/>
                    <a:pt x="6871" y="12668"/>
                    <a:pt x="7099" y="12759"/>
                  </a:cubicBezTo>
                  <a:cubicBezTo>
                    <a:pt x="7145" y="12782"/>
                    <a:pt x="7191" y="12805"/>
                    <a:pt x="7236" y="12805"/>
                  </a:cubicBezTo>
                  <a:cubicBezTo>
                    <a:pt x="7328" y="12851"/>
                    <a:pt x="7419" y="12873"/>
                    <a:pt x="7510" y="12919"/>
                  </a:cubicBezTo>
                  <a:cubicBezTo>
                    <a:pt x="7853" y="13033"/>
                    <a:pt x="8172" y="13147"/>
                    <a:pt x="8492" y="13239"/>
                  </a:cubicBezTo>
                  <a:cubicBezTo>
                    <a:pt x="8606" y="13284"/>
                    <a:pt x="8720" y="13330"/>
                    <a:pt x="8834" y="13353"/>
                  </a:cubicBezTo>
                  <a:cubicBezTo>
                    <a:pt x="8925" y="13376"/>
                    <a:pt x="8994" y="13398"/>
                    <a:pt x="9062" y="13421"/>
                  </a:cubicBezTo>
                  <a:cubicBezTo>
                    <a:pt x="9199" y="13467"/>
                    <a:pt x="9359" y="13490"/>
                    <a:pt x="9496" y="13535"/>
                  </a:cubicBezTo>
                  <a:cubicBezTo>
                    <a:pt x="9816" y="13604"/>
                    <a:pt x="10158" y="13695"/>
                    <a:pt x="10500" y="13764"/>
                  </a:cubicBezTo>
                  <a:cubicBezTo>
                    <a:pt x="10569" y="13786"/>
                    <a:pt x="10660" y="13809"/>
                    <a:pt x="10751" y="13832"/>
                  </a:cubicBezTo>
                  <a:cubicBezTo>
                    <a:pt x="10888" y="13878"/>
                    <a:pt x="11025" y="13878"/>
                    <a:pt x="11162" y="13901"/>
                  </a:cubicBezTo>
                  <a:cubicBezTo>
                    <a:pt x="11436" y="13969"/>
                    <a:pt x="11733" y="14015"/>
                    <a:pt x="12007" y="14060"/>
                  </a:cubicBezTo>
                  <a:cubicBezTo>
                    <a:pt x="12121" y="14083"/>
                    <a:pt x="12235" y="14106"/>
                    <a:pt x="12349" y="14106"/>
                  </a:cubicBezTo>
                  <a:cubicBezTo>
                    <a:pt x="12486" y="14129"/>
                    <a:pt x="12623" y="14152"/>
                    <a:pt x="12737" y="14152"/>
                  </a:cubicBezTo>
                  <a:cubicBezTo>
                    <a:pt x="13011" y="14197"/>
                    <a:pt x="13285" y="14220"/>
                    <a:pt x="13536" y="14243"/>
                  </a:cubicBezTo>
                  <a:cubicBezTo>
                    <a:pt x="13673" y="14266"/>
                    <a:pt x="13810" y="14289"/>
                    <a:pt x="13924" y="14289"/>
                  </a:cubicBezTo>
                  <a:cubicBezTo>
                    <a:pt x="14038" y="14311"/>
                    <a:pt x="14175" y="14311"/>
                    <a:pt x="14289" y="14311"/>
                  </a:cubicBezTo>
                  <a:cubicBezTo>
                    <a:pt x="14563" y="14334"/>
                    <a:pt x="14837" y="14334"/>
                    <a:pt x="15111" y="14357"/>
                  </a:cubicBezTo>
                  <a:cubicBezTo>
                    <a:pt x="15248" y="14357"/>
                    <a:pt x="15385" y="14380"/>
                    <a:pt x="15522" y="14380"/>
                  </a:cubicBezTo>
                  <a:lnTo>
                    <a:pt x="17165" y="14380"/>
                  </a:lnTo>
                  <a:cubicBezTo>
                    <a:pt x="17257" y="14357"/>
                    <a:pt x="17348" y="14357"/>
                    <a:pt x="17439" y="14357"/>
                  </a:cubicBezTo>
                  <a:cubicBezTo>
                    <a:pt x="17804" y="14334"/>
                    <a:pt x="18170" y="14311"/>
                    <a:pt x="18535" y="14289"/>
                  </a:cubicBezTo>
                  <a:cubicBezTo>
                    <a:pt x="18672" y="14266"/>
                    <a:pt x="18832" y="14266"/>
                    <a:pt x="18969" y="14243"/>
                  </a:cubicBezTo>
                  <a:cubicBezTo>
                    <a:pt x="19037" y="14243"/>
                    <a:pt x="19105" y="14243"/>
                    <a:pt x="19174" y="14220"/>
                  </a:cubicBezTo>
                  <a:cubicBezTo>
                    <a:pt x="19288" y="14220"/>
                    <a:pt x="19402" y="14197"/>
                    <a:pt x="19516" y="14197"/>
                  </a:cubicBezTo>
                  <a:cubicBezTo>
                    <a:pt x="19882" y="14152"/>
                    <a:pt x="20247" y="14083"/>
                    <a:pt x="20635" y="14038"/>
                  </a:cubicBezTo>
                  <a:cubicBezTo>
                    <a:pt x="20726" y="14015"/>
                    <a:pt x="20817" y="13992"/>
                    <a:pt x="20909" y="13992"/>
                  </a:cubicBezTo>
                  <a:cubicBezTo>
                    <a:pt x="20931" y="13969"/>
                    <a:pt x="20977" y="13969"/>
                    <a:pt x="21023" y="13969"/>
                  </a:cubicBezTo>
                  <a:cubicBezTo>
                    <a:pt x="21205" y="13923"/>
                    <a:pt x="21388" y="13878"/>
                    <a:pt x="21548" y="13855"/>
                  </a:cubicBezTo>
                  <a:cubicBezTo>
                    <a:pt x="21845" y="13786"/>
                    <a:pt x="22141" y="13741"/>
                    <a:pt x="22438" y="13672"/>
                  </a:cubicBezTo>
                  <a:cubicBezTo>
                    <a:pt x="22666" y="13604"/>
                    <a:pt x="22872" y="13558"/>
                    <a:pt x="23077" y="13490"/>
                  </a:cubicBezTo>
                  <a:cubicBezTo>
                    <a:pt x="23351" y="13421"/>
                    <a:pt x="23648" y="13330"/>
                    <a:pt x="23922" y="13261"/>
                  </a:cubicBezTo>
                  <a:cubicBezTo>
                    <a:pt x="23967" y="13239"/>
                    <a:pt x="24036" y="13216"/>
                    <a:pt x="24081" y="13193"/>
                  </a:cubicBezTo>
                  <a:cubicBezTo>
                    <a:pt x="24424" y="13102"/>
                    <a:pt x="24743" y="12988"/>
                    <a:pt x="25063" y="12851"/>
                  </a:cubicBezTo>
                  <a:cubicBezTo>
                    <a:pt x="25109" y="12828"/>
                    <a:pt x="25154" y="12828"/>
                    <a:pt x="25200" y="12805"/>
                  </a:cubicBezTo>
                  <a:cubicBezTo>
                    <a:pt x="25565" y="12668"/>
                    <a:pt x="25907" y="12508"/>
                    <a:pt x="26250" y="12348"/>
                  </a:cubicBezTo>
                  <a:cubicBezTo>
                    <a:pt x="26341" y="12303"/>
                    <a:pt x="26432" y="12257"/>
                    <a:pt x="26547" y="12212"/>
                  </a:cubicBezTo>
                  <a:cubicBezTo>
                    <a:pt x="26912" y="12029"/>
                    <a:pt x="27277" y="11846"/>
                    <a:pt x="27619" y="11641"/>
                  </a:cubicBezTo>
                  <a:cubicBezTo>
                    <a:pt x="27688" y="11618"/>
                    <a:pt x="27756" y="11572"/>
                    <a:pt x="27825" y="11527"/>
                  </a:cubicBezTo>
                  <a:cubicBezTo>
                    <a:pt x="27893" y="11481"/>
                    <a:pt x="27939" y="11458"/>
                    <a:pt x="28007" y="11413"/>
                  </a:cubicBezTo>
                  <a:cubicBezTo>
                    <a:pt x="28099" y="11344"/>
                    <a:pt x="28190" y="11299"/>
                    <a:pt x="28304" y="11230"/>
                  </a:cubicBezTo>
                  <a:cubicBezTo>
                    <a:pt x="28395" y="11184"/>
                    <a:pt x="28464" y="11116"/>
                    <a:pt x="28555" y="11047"/>
                  </a:cubicBezTo>
                  <a:cubicBezTo>
                    <a:pt x="28646" y="11002"/>
                    <a:pt x="28738" y="10933"/>
                    <a:pt x="28829" y="10865"/>
                  </a:cubicBezTo>
                  <a:cubicBezTo>
                    <a:pt x="28920" y="10796"/>
                    <a:pt x="28989" y="10751"/>
                    <a:pt x="29080" y="10682"/>
                  </a:cubicBezTo>
                  <a:cubicBezTo>
                    <a:pt x="29149" y="10614"/>
                    <a:pt x="29240" y="10545"/>
                    <a:pt x="29331" y="10477"/>
                  </a:cubicBezTo>
                  <a:cubicBezTo>
                    <a:pt x="29400" y="10431"/>
                    <a:pt x="29468" y="10363"/>
                    <a:pt x="29537" y="10294"/>
                  </a:cubicBezTo>
                  <a:cubicBezTo>
                    <a:pt x="29628" y="10226"/>
                    <a:pt x="29696" y="10157"/>
                    <a:pt x="29788" y="10089"/>
                  </a:cubicBezTo>
                  <a:cubicBezTo>
                    <a:pt x="29811" y="10066"/>
                    <a:pt x="29833" y="10043"/>
                    <a:pt x="29879" y="10020"/>
                  </a:cubicBezTo>
                  <a:cubicBezTo>
                    <a:pt x="29902" y="9997"/>
                    <a:pt x="29925" y="9952"/>
                    <a:pt x="29947" y="9929"/>
                  </a:cubicBezTo>
                  <a:cubicBezTo>
                    <a:pt x="30084" y="9815"/>
                    <a:pt x="30199" y="9701"/>
                    <a:pt x="30313" y="9564"/>
                  </a:cubicBezTo>
                  <a:cubicBezTo>
                    <a:pt x="30358" y="9518"/>
                    <a:pt x="30404" y="9495"/>
                    <a:pt x="30450" y="9450"/>
                  </a:cubicBezTo>
                  <a:cubicBezTo>
                    <a:pt x="30587" y="9290"/>
                    <a:pt x="30724" y="9130"/>
                    <a:pt x="30861" y="8948"/>
                  </a:cubicBezTo>
                  <a:cubicBezTo>
                    <a:pt x="30861" y="8948"/>
                    <a:pt x="30861" y="8948"/>
                    <a:pt x="30883" y="8925"/>
                  </a:cubicBezTo>
                  <a:cubicBezTo>
                    <a:pt x="30906" y="8902"/>
                    <a:pt x="30929" y="8856"/>
                    <a:pt x="30952" y="8811"/>
                  </a:cubicBezTo>
                  <a:cubicBezTo>
                    <a:pt x="31043" y="8719"/>
                    <a:pt x="31112" y="8605"/>
                    <a:pt x="31180" y="8514"/>
                  </a:cubicBezTo>
                  <a:cubicBezTo>
                    <a:pt x="31226" y="8445"/>
                    <a:pt x="31271" y="8400"/>
                    <a:pt x="31294" y="8331"/>
                  </a:cubicBezTo>
                  <a:cubicBezTo>
                    <a:pt x="31363" y="8240"/>
                    <a:pt x="31431" y="8149"/>
                    <a:pt x="31477" y="8057"/>
                  </a:cubicBezTo>
                  <a:cubicBezTo>
                    <a:pt x="31500" y="8012"/>
                    <a:pt x="31500" y="7989"/>
                    <a:pt x="31522" y="7966"/>
                  </a:cubicBezTo>
                  <a:cubicBezTo>
                    <a:pt x="31545" y="7920"/>
                    <a:pt x="31568" y="7898"/>
                    <a:pt x="31591" y="7852"/>
                  </a:cubicBezTo>
                  <a:cubicBezTo>
                    <a:pt x="31637" y="7761"/>
                    <a:pt x="31682" y="7692"/>
                    <a:pt x="31705" y="7601"/>
                  </a:cubicBezTo>
                  <a:cubicBezTo>
                    <a:pt x="31751" y="7532"/>
                    <a:pt x="31774" y="7464"/>
                    <a:pt x="31796" y="7395"/>
                  </a:cubicBezTo>
                  <a:cubicBezTo>
                    <a:pt x="31842" y="7327"/>
                    <a:pt x="31888" y="7236"/>
                    <a:pt x="31910" y="7167"/>
                  </a:cubicBezTo>
                  <a:cubicBezTo>
                    <a:pt x="31933" y="7121"/>
                    <a:pt x="31933" y="7099"/>
                    <a:pt x="31956" y="7053"/>
                  </a:cubicBezTo>
                  <a:cubicBezTo>
                    <a:pt x="31979" y="7030"/>
                    <a:pt x="31979" y="6985"/>
                    <a:pt x="31979" y="6962"/>
                  </a:cubicBezTo>
                  <a:cubicBezTo>
                    <a:pt x="32025" y="6870"/>
                    <a:pt x="32047" y="6802"/>
                    <a:pt x="32070" y="6711"/>
                  </a:cubicBezTo>
                  <a:cubicBezTo>
                    <a:pt x="32093" y="6642"/>
                    <a:pt x="32116" y="6574"/>
                    <a:pt x="32139" y="6505"/>
                  </a:cubicBezTo>
                  <a:cubicBezTo>
                    <a:pt x="32139" y="6437"/>
                    <a:pt x="32162" y="6345"/>
                    <a:pt x="32184" y="6277"/>
                  </a:cubicBezTo>
                  <a:cubicBezTo>
                    <a:pt x="32207" y="6231"/>
                    <a:pt x="32207" y="6186"/>
                    <a:pt x="32207" y="6140"/>
                  </a:cubicBezTo>
                  <a:cubicBezTo>
                    <a:pt x="32230" y="6117"/>
                    <a:pt x="32230" y="6094"/>
                    <a:pt x="32230" y="6049"/>
                  </a:cubicBezTo>
                  <a:cubicBezTo>
                    <a:pt x="32253" y="5980"/>
                    <a:pt x="32253" y="5889"/>
                    <a:pt x="32276" y="5820"/>
                  </a:cubicBezTo>
                  <a:cubicBezTo>
                    <a:pt x="32276" y="5752"/>
                    <a:pt x="32299" y="5684"/>
                    <a:pt x="32299" y="5592"/>
                  </a:cubicBezTo>
                  <a:cubicBezTo>
                    <a:pt x="32299" y="5524"/>
                    <a:pt x="32299" y="5432"/>
                    <a:pt x="32321" y="5364"/>
                  </a:cubicBezTo>
                  <a:cubicBezTo>
                    <a:pt x="32321" y="5318"/>
                    <a:pt x="32321" y="5273"/>
                    <a:pt x="32321" y="5227"/>
                  </a:cubicBezTo>
                  <a:cubicBezTo>
                    <a:pt x="32321" y="5159"/>
                    <a:pt x="32321" y="5113"/>
                    <a:pt x="32321" y="5067"/>
                  </a:cubicBezTo>
                  <a:lnTo>
                    <a:pt x="32344" y="96"/>
                  </a:lnTo>
                  <a:lnTo>
                    <a:pt x="32344" y="96"/>
                  </a:lnTo>
                  <a:cubicBezTo>
                    <a:pt x="32343" y="186"/>
                    <a:pt x="32321" y="276"/>
                    <a:pt x="32321" y="388"/>
                  </a:cubicBezTo>
                  <a:cubicBezTo>
                    <a:pt x="32321" y="457"/>
                    <a:pt x="32321" y="548"/>
                    <a:pt x="32299" y="616"/>
                  </a:cubicBezTo>
                  <a:cubicBezTo>
                    <a:pt x="32299" y="685"/>
                    <a:pt x="32299" y="753"/>
                    <a:pt x="32276" y="845"/>
                  </a:cubicBezTo>
                  <a:cubicBezTo>
                    <a:pt x="32276" y="913"/>
                    <a:pt x="32253" y="1004"/>
                    <a:pt x="32253" y="1073"/>
                  </a:cubicBezTo>
                  <a:cubicBezTo>
                    <a:pt x="32230" y="1141"/>
                    <a:pt x="32207" y="1210"/>
                    <a:pt x="32207" y="1278"/>
                  </a:cubicBezTo>
                  <a:cubicBezTo>
                    <a:pt x="32184" y="1370"/>
                    <a:pt x="32162" y="1438"/>
                    <a:pt x="32139" y="1529"/>
                  </a:cubicBezTo>
                  <a:cubicBezTo>
                    <a:pt x="32116" y="1598"/>
                    <a:pt x="32093" y="1666"/>
                    <a:pt x="32070" y="1735"/>
                  </a:cubicBezTo>
                  <a:cubicBezTo>
                    <a:pt x="32047" y="1826"/>
                    <a:pt x="32025" y="1895"/>
                    <a:pt x="32002" y="1963"/>
                  </a:cubicBezTo>
                  <a:cubicBezTo>
                    <a:pt x="31979" y="2031"/>
                    <a:pt x="31956" y="2100"/>
                    <a:pt x="31933" y="2191"/>
                  </a:cubicBezTo>
                  <a:cubicBezTo>
                    <a:pt x="31888" y="2260"/>
                    <a:pt x="31865" y="2351"/>
                    <a:pt x="31819" y="2419"/>
                  </a:cubicBezTo>
                  <a:cubicBezTo>
                    <a:pt x="31796" y="2488"/>
                    <a:pt x="31751" y="2556"/>
                    <a:pt x="31728" y="2625"/>
                  </a:cubicBezTo>
                  <a:cubicBezTo>
                    <a:pt x="31682" y="2716"/>
                    <a:pt x="31637" y="2785"/>
                    <a:pt x="31591" y="2876"/>
                  </a:cubicBezTo>
                  <a:cubicBezTo>
                    <a:pt x="31568" y="2944"/>
                    <a:pt x="31522" y="3013"/>
                    <a:pt x="31500" y="3059"/>
                  </a:cubicBezTo>
                  <a:cubicBezTo>
                    <a:pt x="31431" y="3173"/>
                    <a:pt x="31385" y="3264"/>
                    <a:pt x="31317" y="3355"/>
                  </a:cubicBezTo>
                  <a:cubicBezTo>
                    <a:pt x="31271" y="3401"/>
                    <a:pt x="31249" y="3469"/>
                    <a:pt x="31203" y="3538"/>
                  </a:cubicBezTo>
                  <a:cubicBezTo>
                    <a:pt x="31134" y="3629"/>
                    <a:pt x="31043" y="3743"/>
                    <a:pt x="30975" y="3835"/>
                  </a:cubicBezTo>
                  <a:cubicBezTo>
                    <a:pt x="30929" y="3880"/>
                    <a:pt x="30906" y="3926"/>
                    <a:pt x="30861" y="3972"/>
                  </a:cubicBezTo>
                  <a:cubicBezTo>
                    <a:pt x="30746" y="4131"/>
                    <a:pt x="30609" y="4314"/>
                    <a:pt x="30450" y="4474"/>
                  </a:cubicBezTo>
                  <a:cubicBezTo>
                    <a:pt x="30404" y="4497"/>
                    <a:pt x="30381" y="4542"/>
                    <a:pt x="30336" y="4588"/>
                  </a:cubicBezTo>
                  <a:cubicBezTo>
                    <a:pt x="30221" y="4702"/>
                    <a:pt x="30084" y="4839"/>
                    <a:pt x="29970" y="4953"/>
                  </a:cubicBezTo>
                  <a:cubicBezTo>
                    <a:pt x="29902" y="4999"/>
                    <a:pt x="29856" y="5067"/>
                    <a:pt x="29788" y="5113"/>
                  </a:cubicBezTo>
                  <a:cubicBezTo>
                    <a:pt x="29719" y="5181"/>
                    <a:pt x="29628" y="5250"/>
                    <a:pt x="29559" y="5318"/>
                  </a:cubicBezTo>
                  <a:cubicBezTo>
                    <a:pt x="29491" y="5387"/>
                    <a:pt x="29423" y="5432"/>
                    <a:pt x="29331" y="5501"/>
                  </a:cubicBezTo>
                  <a:cubicBezTo>
                    <a:pt x="29263" y="5569"/>
                    <a:pt x="29171" y="5638"/>
                    <a:pt x="29080" y="5706"/>
                  </a:cubicBezTo>
                  <a:cubicBezTo>
                    <a:pt x="29012" y="5752"/>
                    <a:pt x="28920" y="5820"/>
                    <a:pt x="28852" y="5889"/>
                  </a:cubicBezTo>
                  <a:cubicBezTo>
                    <a:pt x="28761" y="5957"/>
                    <a:pt x="28669" y="6003"/>
                    <a:pt x="28578" y="6072"/>
                  </a:cubicBezTo>
                  <a:cubicBezTo>
                    <a:pt x="28487" y="6140"/>
                    <a:pt x="28395" y="6186"/>
                    <a:pt x="28304" y="6254"/>
                  </a:cubicBezTo>
                  <a:cubicBezTo>
                    <a:pt x="28213" y="6323"/>
                    <a:pt x="28121" y="6368"/>
                    <a:pt x="28007" y="6437"/>
                  </a:cubicBezTo>
                  <a:cubicBezTo>
                    <a:pt x="27893" y="6505"/>
                    <a:pt x="27779" y="6597"/>
                    <a:pt x="27642" y="6665"/>
                  </a:cubicBezTo>
                  <a:cubicBezTo>
                    <a:pt x="27300" y="6870"/>
                    <a:pt x="26935" y="7053"/>
                    <a:pt x="26547" y="7236"/>
                  </a:cubicBezTo>
                  <a:cubicBezTo>
                    <a:pt x="26455" y="7281"/>
                    <a:pt x="26364" y="7327"/>
                    <a:pt x="26250" y="7373"/>
                  </a:cubicBezTo>
                  <a:cubicBezTo>
                    <a:pt x="25930" y="7532"/>
                    <a:pt x="25565" y="7669"/>
                    <a:pt x="25223" y="7829"/>
                  </a:cubicBezTo>
                  <a:cubicBezTo>
                    <a:pt x="25177" y="7829"/>
                    <a:pt x="25131" y="7852"/>
                    <a:pt x="25086" y="7875"/>
                  </a:cubicBezTo>
                  <a:cubicBezTo>
                    <a:pt x="24698" y="8012"/>
                    <a:pt x="24310" y="8149"/>
                    <a:pt x="23922" y="8263"/>
                  </a:cubicBezTo>
                  <a:cubicBezTo>
                    <a:pt x="23648" y="8354"/>
                    <a:pt x="23374" y="8423"/>
                    <a:pt x="23100" y="8514"/>
                  </a:cubicBezTo>
                  <a:cubicBezTo>
                    <a:pt x="22872" y="8559"/>
                    <a:pt x="22666" y="8628"/>
                    <a:pt x="22461" y="8674"/>
                  </a:cubicBezTo>
                  <a:cubicBezTo>
                    <a:pt x="22164" y="8742"/>
                    <a:pt x="21867" y="8811"/>
                    <a:pt x="21571" y="8879"/>
                  </a:cubicBezTo>
                  <a:cubicBezTo>
                    <a:pt x="21342" y="8925"/>
                    <a:pt x="21137" y="8970"/>
                    <a:pt x="20909" y="8993"/>
                  </a:cubicBezTo>
                  <a:cubicBezTo>
                    <a:pt x="20817" y="9016"/>
                    <a:pt x="20726" y="9039"/>
                    <a:pt x="20635" y="9039"/>
                  </a:cubicBezTo>
                  <a:cubicBezTo>
                    <a:pt x="20270" y="9107"/>
                    <a:pt x="19904" y="9153"/>
                    <a:pt x="19516" y="9199"/>
                  </a:cubicBezTo>
                  <a:cubicBezTo>
                    <a:pt x="19402" y="9221"/>
                    <a:pt x="19311" y="9221"/>
                    <a:pt x="19197" y="9244"/>
                  </a:cubicBezTo>
                  <a:cubicBezTo>
                    <a:pt x="18969" y="9267"/>
                    <a:pt x="18763" y="9290"/>
                    <a:pt x="18535" y="9290"/>
                  </a:cubicBezTo>
                  <a:cubicBezTo>
                    <a:pt x="18170" y="9336"/>
                    <a:pt x="17827" y="9358"/>
                    <a:pt x="17462" y="9381"/>
                  </a:cubicBezTo>
                  <a:lnTo>
                    <a:pt x="16754" y="9381"/>
                  </a:lnTo>
                  <a:cubicBezTo>
                    <a:pt x="16458" y="9404"/>
                    <a:pt x="16161" y="9404"/>
                    <a:pt x="15864" y="9404"/>
                  </a:cubicBezTo>
                  <a:cubicBezTo>
                    <a:pt x="15613" y="9381"/>
                    <a:pt x="15362" y="9381"/>
                    <a:pt x="15134" y="9381"/>
                  </a:cubicBezTo>
                  <a:cubicBezTo>
                    <a:pt x="14860" y="9358"/>
                    <a:pt x="14586" y="9358"/>
                    <a:pt x="14312" y="9336"/>
                  </a:cubicBezTo>
                  <a:cubicBezTo>
                    <a:pt x="14061" y="9313"/>
                    <a:pt x="13810" y="9290"/>
                    <a:pt x="13559" y="9267"/>
                  </a:cubicBezTo>
                  <a:cubicBezTo>
                    <a:pt x="13285" y="9244"/>
                    <a:pt x="13011" y="9221"/>
                    <a:pt x="12760" y="9176"/>
                  </a:cubicBezTo>
                  <a:cubicBezTo>
                    <a:pt x="12509" y="9153"/>
                    <a:pt x="12281" y="9107"/>
                    <a:pt x="12030" y="9084"/>
                  </a:cubicBezTo>
                  <a:cubicBezTo>
                    <a:pt x="11733" y="9039"/>
                    <a:pt x="11459" y="8970"/>
                    <a:pt x="11185" y="8925"/>
                  </a:cubicBezTo>
                  <a:cubicBezTo>
                    <a:pt x="10957" y="8879"/>
                    <a:pt x="10729" y="8833"/>
                    <a:pt x="10500" y="8788"/>
                  </a:cubicBezTo>
                  <a:cubicBezTo>
                    <a:pt x="10158" y="8719"/>
                    <a:pt x="9838" y="8628"/>
                    <a:pt x="9496" y="8537"/>
                  </a:cubicBezTo>
                  <a:cubicBezTo>
                    <a:pt x="9291" y="8491"/>
                    <a:pt x="9062" y="8445"/>
                    <a:pt x="8857" y="8377"/>
                  </a:cubicBezTo>
                  <a:cubicBezTo>
                    <a:pt x="8743" y="8331"/>
                    <a:pt x="8629" y="8308"/>
                    <a:pt x="8515" y="8263"/>
                  </a:cubicBezTo>
                  <a:cubicBezTo>
                    <a:pt x="8195" y="8171"/>
                    <a:pt x="7853" y="8057"/>
                    <a:pt x="7533" y="7943"/>
                  </a:cubicBezTo>
                  <a:cubicBezTo>
                    <a:pt x="7442" y="7898"/>
                    <a:pt x="7350" y="7875"/>
                    <a:pt x="7259" y="7829"/>
                  </a:cubicBezTo>
                  <a:cubicBezTo>
                    <a:pt x="6962" y="7715"/>
                    <a:pt x="6689" y="7601"/>
                    <a:pt x="6392" y="7464"/>
                  </a:cubicBezTo>
                  <a:cubicBezTo>
                    <a:pt x="6255" y="7395"/>
                    <a:pt x="6118" y="7350"/>
                    <a:pt x="5981" y="7281"/>
                  </a:cubicBezTo>
                  <a:cubicBezTo>
                    <a:pt x="5570" y="7099"/>
                    <a:pt x="5182" y="6893"/>
                    <a:pt x="4794" y="6665"/>
                  </a:cubicBezTo>
                  <a:cubicBezTo>
                    <a:pt x="1598" y="4816"/>
                    <a:pt x="24" y="2419"/>
                    <a:pt x="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4" name="Google Shape;6174;p47"/>
            <p:cNvSpPr/>
            <p:nvPr/>
          </p:nvSpPr>
          <p:spPr>
            <a:xfrm>
              <a:off x="5703263" y="2229075"/>
              <a:ext cx="887925" cy="467950"/>
            </a:xfrm>
            <a:custGeom>
              <a:avLst/>
              <a:gdLst/>
              <a:ahLst/>
              <a:cxnLst/>
              <a:rect l="l" t="t" r="r" b="b"/>
              <a:pathLst>
                <a:path w="35517" h="18718" extrusionOk="0">
                  <a:moveTo>
                    <a:pt x="17707" y="0"/>
                  </a:moveTo>
                  <a:cubicBezTo>
                    <a:pt x="13570" y="0"/>
                    <a:pt x="9439" y="913"/>
                    <a:pt x="6301" y="2739"/>
                  </a:cubicBezTo>
                  <a:cubicBezTo>
                    <a:pt x="1" y="6391"/>
                    <a:pt x="46" y="12326"/>
                    <a:pt x="6369" y="15978"/>
                  </a:cubicBezTo>
                  <a:cubicBezTo>
                    <a:pt x="9530" y="17804"/>
                    <a:pt x="13673" y="18717"/>
                    <a:pt x="17810" y="18717"/>
                  </a:cubicBezTo>
                  <a:cubicBezTo>
                    <a:pt x="21947" y="18717"/>
                    <a:pt x="26079" y="17804"/>
                    <a:pt x="29217" y="15978"/>
                  </a:cubicBezTo>
                  <a:cubicBezTo>
                    <a:pt x="35517" y="12326"/>
                    <a:pt x="35471" y="6391"/>
                    <a:pt x="29149" y="2739"/>
                  </a:cubicBezTo>
                  <a:cubicBezTo>
                    <a:pt x="25987" y="913"/>
                    <a:pt x="21845" y="0"/>
                    <a:pt x="17707" y="0"/>
                  </a:cubicBezTo>
                  <a:close/>
                </a:path>
              </a:pathLst>
            </a:custGeom>
            <a:solidFill>
              <a:srgbClr val="46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5" name="Google Shape;6175;p47"/>
            <p:cNvSpPr/>
            <p:nvPr/>
          </p:nvSpPr>
          <p:spPr>
            <a:xfrm>
              <a:off x="5892713" y="2316225"/>
              <a:ext cx="505050" cy="266225"/>
            </a:xfrm>
            <a:custGeom>
              <a:avLst/>
              <a:gdLst/>
              <a:ahLst/>
              <a:cxnLst/>
              <a:rect l="l" t="t" r="r" b="b"/>
              <a:pathLst>
                <a:path w="20202" h="10649" extrusionOk="0">
                  <a:moveTo>
                    <a:pt x="10081" y="583"/>
                  </a:moveTo>
                  <a:cubicBezTo>
                    <a:pt x="12172" y="583"/>
                    <a:pt x="14267" y="1045"/>
                    <a:pt x="15864" y="1970"/>
                  </a:cubicBezTo>
                  <a:cubicBezTo>
                    <a:pt x="19083" y="3818"/>
                    <a:pt x="19083" y="6809"/>
                    <a:pt x="15910" y="8657"/>
                  </a:cubicBezTo>
                  <a:cubicBezTo>
                    <a:pt x="14324" y="9582"/>
                    <a:pt x="12229" y="10044"/>
                    <a:pt x="10132" y="10044"/>
                  </a:cubicBezTo>
                  <a:cubicBezTo>
                    <a:pt x="8035" y="10044"/>
                    <a:pt x="5935" y="9582"/>
                    <a:pt x="4338" y="8657"/>
                  </a:cubicBezTo>
                  <a:cubicBezTo>
                    <a:pt x="1142" y="6809"/>
                    <a:pt x="1119" y="3818"/>
                    <a:pt x="4315" y="1970"/>
                  </a:cubicBezTo>
                  <a:cubicBezTo>
                    <a:pt x="5901" y="1045"/>
                    <a:pt x="7990" y="583"/>
                    <a:pt x="10081" y="583"/>
                  </a:cubicBezTo>
                  <a:close/>
                  <a:moveTo>
                    <a:pt x="10072" y="1"/>
                  </a:moveTo>
                  <a:cubicBezTo>
                    <a:pt x="7716" y="1"/>
                    <a:pt x="5365" y="520"/>
                    <a:pt x="3584" y="1559"/>
                  </a:cubicBezTo>
                  <a:cubicBezTo>
                    <a:pt x="1" y="3636"/>
                    <a:pt x="24" y="7014"/>
                    <a:pt x="3630" y="9091"/>
                  </a:cubicBezTo>
                  <a:cubicBezTo>
                    <a:pt x="5422" y="10130"/>
                    <a:pt x="7778" y="10649"/>
                    <a:pt x="10135" y="10649"/>
                  </a:cubicBezTo>
                  <a:cubicBezTo>
                    <a:pt x="12492" y="10649"/>
                    <a:pt x="14849" y="10130"/>
                    <a:pt x="16640" y="9091"/>
                  </a:cubicBezTo>
                  <a:cubicBezTo>
                    <a:pt x="20201" y="7014"/>
                    <a:pt x="20201" y="3636"/>
                    <a:pt x="16595" y="1559"/>
                  </a:cubicBezTo>
                  <a:cubicBezTo>
                    <a:pt x="14792" y="520"/>
                    <a:pt x="12429" y="1"/>
                    <a:pt x="10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6" name="Google Shape;6176;p47"/>
            <p:cNvSpPr/>
            <p:nvPr/>
          </p:nvSpPr>
          <p:spPr>
            <a:xfrm>
              <a:off x="6127238" y="2459900"/>
              <a:ext cx="55375" cy="29125"/>
            </a:xfrm>
            <a:custGeom>
              <a:avLst/>
              <a:gdLst/>
              <a:ahLst/>
              <a:cxnLst/>
              <a:rect l="l" t="t" r="r" b="b"/>
              <a:pathLst>
                <a:path w="2215" h="1165" extrusionOk="0">
                  <a:moveTo>
                    <a:pt x="1119" y="314"/>
                  </a:moveTo>
                  <a:cubicBezTo>
                    <a:pt x="1234" y="314"/>
                    <a:pt x="1348" y="343"/>
                    <a:pt x="1439" y="400"/>
                  </a:cubicBezTo>
                  <a:cubicBezTo>
                    <a:pt x="1599" y="491"/>
                    <a:pt x="1599" y="651"/>
                    <a:pt x="1439" y="765"/>
                  </a:cubicBezTo>
                  <a:cubicBezTo>
                    <a:pt x="1348" y="810"/>
                    <a:pt x="1234" y="833"/>
                    <a:pt x="1119" y="833"/>
                  </a:cubicBezTo>
                  <a:cubicBezTo>
                    <a:pt x="1005" y="833"/>
                    <a:pt x="891" y="810"/>
                    <a:pt x="800" y="765"/>
                  </a:cubicBezTo>
                  <a:cubicBezTo>
                    <a:pt x="640" y="651"/>
                    <a:pt x="640" y="491"/>
                    <a:pt x="800" y="400"/>
                  </a:cubicBezTo>
                  <a:cubicBezTo>
                    <a:pt x="891" y="343"/>
                    <a:pt x="1005" y="314"/>
                    <a:pt x="1119" y="314"/>
                  </a:cubicBezTo>
                  <a:close/>
                  <a:moveTo>
                    <a:pt x="1119" y="0"/>
                  </a:moveTo>
                  <a:cubicBezTo>
                    <a:pt x="863" y="0"/>
                    <a:pt x="606" y="57"/>
                    <a:pt x="412" y="171"/>
                  </a:cubicBezTo>
                  <a:cubicBezTo>
                    <a:pt x="1" y="400"/>
                    <a:pt x="24" y="765"/>
                    <a:pt x="412" y="993"/>
                  </a:cubicBezTo>
                  <a:cubicBezTo>
                    <a:pt x="606" y="1107"/>
                    <a:pt x="863" y="1164"/>
                    <a:pt x="1119" y="1164"/>
                  </a:cubicBezTo>
                  <a:cubicBezTo>
                    <a:pt x="1376" y="1164"/>
                    <a:pt x="1633" y="1107"/>
                    <a:pt x="1827" y="993"/>
                  </a:cubicBezTo>
                  <a:cubicBezTo>
                    <a:pt x="2215" y="765"/>
                    <a:pt x="2215" y="400"/>
                    <a:pt x="1827" y="171"/>
                  </a:cubicBezTo>
                  <a:cubicBezTo>
                    <a:pt x="1633" y="57"/>
                    <a:pt x="1376" y="0"/>
                    <a:pt x="1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7" name="Google Shape;6177;p47"/>
            <p:cNvSpPr/>
            <p:nvPr/>
          </p:nvSpPr>
          <p:spPr>
            <a:xfrm>
              <a:off x="6098138" y="2437700"/>
              <a:ext cx="103325" cy="26300"/>
            </a:xfrm>
            <a:custGeom>
              <a:avLst/>
              <a:gdLst/>
              <a:ahLst/>
              <a:cxnLst/>
              <a:rect l="l" t="t" r="r" b="b"/>
              <a:pathLst>
                <a:path w="4133" h="1052" extrusionOk="0">
                  <a:moveTo>
                    <a:pt x="3799" y="0"/>
                  </a:moveTo>
                  <a:cubicBezTo>
                    <a:pt x="3772" y="0"/>
                    <a:pt x="3746" y="3"/>
                    <a:pt x="3721" y="9"/>
                  </a:cubicBezTo>
                  <a:lnTo>
                    <a:pt x="206" y="740"/>
                  </a:lnTo>
                  <a:cubicBezTo>
                    <a:pt x="161" y="763"/>
                    <a:pt x="138" y="763"/>
                    <a:pt x="92" y="785"/>
                  </a:cubicBezTo>
                  <a:cubicBezTo>
                    <a:pt x="24" y="831"/>
                    <a:pt x="1" y="900"/>
                    <a:pt x="47" y="945"/>
                  </a:cubicBezTo>
                  <a:cubicBezTo>
                    <a:pt x="47" y="968"/>
                    <a:pt x="69" y="991"/>
                    <a:pt x="115" y="1014"/>
                  </a:cubicBezTo>
                  <a:cubicBezTo>
                    <a:pt x="155" y="1040"/>
                    <a:pt x="211" y="1051"/>
                    <a:pt x="269" y="1051"/>
                  </a:cubicBezTo>
                  <a:cubicBezTo>
                    <a:pt x="309" y="1051"/>
                    <a:pt x="351" y="1046"/>
                    <a:pt x="389" y="1036"/>
                  </a:cubicBezTo>
                  <a:lnTo>
                    <a:pt x="3881" y="306"/>
                  </a:lnTo>
                  <a:cubicBezTo>
                    <a:pt x="3927" y="306"/>
                    <a:pt x="3950" y="283"/>
                    <a:pt x="3995" y="283"/>
                  </a:cubicBezTo>
                  <a:cubicBezTo>
                    <a:pt x="4109" y="215"/>
                    <a:pt x="4132" y="123"/>
                    <a:pt x="4018" y="55"/>
                  </a:cubicBezTo>
                  <a:cubicBezTo>
                    <a:pt x="3951" y="22"/>
                    <a:pt x="3872" y="0"/>
                    <a:pt x="3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8" name="Google Shape;6178;p47"/>
            <p:cNvSpPr/>
            <p:nvPr/>
          </p:nvSpPr>
          <p:spPr>
            <a:xfrm>
              <a:off x="5956638" y="2349475"/>
              <a:ext cx="377775" cy="199175"/>
            </a:xfrm>
            <a:custGeom>
              <a:avLst/>
              <a:gdLst/>
              <a:ahLst/>
              <a:cxnLst/>
              <a:rect l="l" t="t" r="r" b="b"/>
              <a:pathLst>
                <a:path w="15111" h="7967" extrusionOk="0">
                  <a:moveTo>
                    <a:pt x="7524" y="582"/>
                  </a:moveTo>
                  <a:cubicBezTo>
                    <a:pt x="9028" y="582"/>
                    <a:pt x="10534" y="913"/>
                    <a:pt x="11687" y="1575"/>
                  </a:cubicBezTo>
                  <a:cubicBezTo>
                    <a:pt x="13969" y="2899"/>
                    <a:pt x="13992" y="5068"/>
                    <a:pt x="11710" y="6392"/>
                  </a:cubicBezTo>
                  <a:cubicBezTo>
                    <a:pt x="10568" y="7053"/>
                    <a:pt x="9068" y="7384"/>
                    <a:pt x="7567" y="7384"/>
                  </a:cubicBezTo>
                  <a:cubicBezTo>
                    <a:pt x="6066" y="7384"/>
                    <a:pt x="4565" y="7053"/>
                    <a:pt x="3424" y="6392"/>
                  </a:cubicBezTo>
                  <a:cubicBezTo>
                    <a:pt x="1119" y="5068"/>
                    <a:pt x="1119" y="2899"/>
                    <a:pt x="3378" y="1575"/>
                  </a:cubicBezTo>
                  <a:cubicBezTo>
                    <a:pt x="4520" y="913"/>
                    <a:pt x="6020" y="582"/>
                    <a:pt x="7524" y="582"/>
                  </a:cubicBezTo>
                  <a:close/>
                  <a:moveTo>
                    <a:pt x="7527" y="0"/>
                  </a:moveTo>
                  <a:cubicBezTo>
                    <a:pt x="5764" y="0"/>
                    <a:pt x="4006" y="388"/>
                    <a:pt x="2671" y="1165"/>
                  </a:cubicBezTo>
                  <a:cubicBezTo>
                    <a:pt x="0" y="2717"/>
                    <a:pt x="0" y="5250"/>
                    <a:pt x="2694" y="6802"/>
                  </a:cubicBezTo>
                  <a:cubicBezTo>
                    <a:pt x="4040" y="7578"/>
                    <a:pt x="5809" y="7966"/>
                    <a:pt x="7575" y="7966"/>
                  </a:cubicBezTo>
                  <a:cubicBezTo>
                    <a:pt x="9341" y="7966"/>
                    <a:pt x="11105" y="7578"/>
                    <a:pt x="12440" y="6802"/>
                  </a:cubicBezTo>
                  <a:cubicBezTo>
                    <a:pt x="15111" y="5250"/>
                    <a:pt x="15111" y="2717"/>
                    <a:pt x="12417" y="1165"/>
                  </a:cubicBezTo>
                  <a:cubicBezTo>
                    <a:pt x="11059" y="388"/>
                    <a:pt x="9290" y="0"/>
                    <a:pt x="75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9" name="Google Shape;6179;p47"/>
            <p:cNvSpPr/>
            <p:nvPr/>
          </p:nvSpPr>
          <p:spPr>
            <a:xfrm>
              <a:off x="6116988" y="2413100"/>
              <a:ext cx="55375" cy="29125"/>
            </a:xfrm>
            <a:custGeom>
              <a:avLst/>
              <a:gdLst/>
              <a:ahLst/>
              <a:cxnLst/>
              <a:rect l="l" t="t" r="r" b="b"/>
              <a:pathLst>
                <a:path w="2215" h="1165" extrusionOk="0">
                  <a:moveTo>
                    <a:pt x="1099" y="331"/>
                  </a:moveTo>
                  <a:cubicBezTo>
                    <a:pt x="1210" y="331"/>
                    <a:pt x="1324" y="354"/>
                    <a:pt x="1415" y="400"/>
                  </a:cubicBezTo>
                  <a:cubicBezTo>
                    <a:pt x="1598" y="514"/>
                    <a:pt x="1598" y="674"/>
                    <a:pt x="1415" y="765"/>
                  </a:cubicBezTo>
                  <a:cubicBezTo>
                    <a:pt x="1335" y="822"/>
                    <a:pt x="1221" y="851"/>
                    <a:pt x="1107" y="851"/>
                  </a:cubicBezTo>
                  <a:cubicBezTo>
                    <a:pt x="993" y="851"/>
                    <a:pt x="879" y="822"/>
                    <a:pt x="799" y="765"/>
                  </a:cubicBezTo>
                  <a:cubicBezTo>
                    <a:pt x="616" y="674"/>
                    <a:pt x="616" y="514"/>
                    <a:pt x="799" y="400"/>
                  </a:cubicBezTo>
                  <a:cubicBezTo>
                    <a:pt x="879" y="354"/>
                    <a:pt x="987" y="331"/>
                    <a:pt x="1099" y="331"/>
                  </a:cubicBezTo>
                  <a:close/>
                  <a:moveTo>
                    <a:pt x="1099" y="0"/>
                  </a:moveTo>
                  <a:cubicBezTo>
                    <a:pt x="839" y="0"/>
                    <a:pt x="582" y="58"/>
                    <a:pt x="388" y="172"/>
                  </a:cubicBezTo>
                  <a:cubicBezTo>
                    <a:pt x="0" y="400"/>
                    <a:pt x="0" y="765"/>
                    <a:pt x="388" y="993"/>
                  </a:cubicBezTo>
                  <a:cubicBezTo>
                    <a:pt x="594" y="1107"/>
                    <a:pt x="856" y="1165"/>
                    <a:pt x="1116" y="1165"/>
                  </a:cubicBezTo>
                  <a:cubicBezTo>
                    <a:pt x="1375" y="1165"/>
                    <a:pt x="1632" y="1107"/>
                    <a:pt x="1826" y="993"/>
                  </a:cubicBezTo>
                  <a:cubicBezTo>
                    <a:pt x="2214" y="765"/>
                    <a:pt x="2214" y="400"/>
                    <a:pt x="1826" y="172"/>
                  </a:cubicBezTo>
                  <a:cubicBezTo>
                    <a:pt x="1621" y="58"/>
                    <a:pt x="1358" y="0"/>
                    <a:pt x="1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0" name="Google Shape;6180;p47"/>
            <p:cNvSpPr/>
            <p:nvPr/>
          </p:nvSpPr>
          <p:spPr>
            <a:xfrm>
              <a:off x="3403038" y="3868850"/>
              <a:ext cx="474800" cy="212950"/>
            </a:xfrm>
            <a:custGeom>
              <a:avLst/>
              <a:gdLst/>
              <a:ahLst/>
              <a:cxnLst/>
              <a:rect l="l" t="t" r="r" b="b"/>
              <a:pathLst>
                <a:path w="18992" h="8518" extrusionOk="0">
                  <a:moveTo>
                    <a:pt x="6849" y="557"/>
                  </a:moveTo>
                  <a:lnTo>
                    <a:pt x="13262" y="4255"/>
                  </a:lnTo>
                  <a:lnTo>
                    <a:pt x="12532" y="4529"/>
                  </a:lnTo>
                  <a:lnTo>
                    <a:pt x="8195" y="2018"/>
                  </a:lnTo>
                  <a:cubicBezTo>
                    <a:pt x="8127" y="1972"/>
                    <a:pt x="8030" y="1949"/>
                    <a:pt x="7933" y="1949"/>
                  </a:cubicBezTo>
                  <a:cubicBezTo>
                    <a:pt x="7836" y="1949"/>
                    <a:pt x="7739" y="1972"/>
                    <a:pt x="7670" y="2018"/>
                  </a:cubicBezTo>
                  <a:cubicBezTo>
                    <a:pt x="7510" y="2109"/>
                    <a:pt x="7533" y="2246"/>
                    <a:pt x="7670" y="2337"/>
                  </a:cubicBezTo>
                  <a:lnTo>
                    <a:pt x="11870" y="4757"/>
                  </a:lnTo>
                  <a:lnTo>
                    <a:pt x="11094" y="5031"/>
                  </a:lnTo>
                  <a:lnTo>
                    <a:pt x="8309" y="3433"/>
                  </a:lnTo>
                  <a:cubicBezTo>
                    <a:pt x="8241" y="3387"/>
                    <a:pt x="8144" y="3364"/>
                    <a:pt x="8047" y="3364"/>
                  </a:cubicBezTo>
                  <a:cubicBezTo>
                    <a:pt x="7950" y="3364"/>
                    <a:pt x="7853" y="3387"/>
                    <a:pt x="7784" y="3433"/>
                  </a:cubicBezTo>
                  <a:cubicBezTo>
                    <a:pt x="7625" y="3524"/>
                    <a:pt x="7625" y="3638"/>
                    <a:pt x="7784" y="3730"/>
                  </a:cubicBezTo>
                  <a:lnTo>
                    <a:pt x="10455" y="5282"/>
                  </a:lnTo>
                  <a:lnTo>
                    <a:pt x="9610" y="5556"/>
                  </a:lnTo>
                  <a:lnTo>
                    <a:pt x="4634" y="2680"/>
                  </a:lnTo>
                  <a:lnTo>
                    <a:pt x="6849" y="557"/>
                  </a:lnTo>
                  <a:close/>
                  <a:moveTo>
                    <a:pt x="6825" y="0"/>
                  </a:moveTo>
                  <a:cubicBezTo>
                    <a:pt x="6796" y="0"/>
                    <a:pt x="6765" y="3"/>
                    <a:pt x="6734" y="9"/>
                  </a:cubicBezTo>
                  <a:cubicBezTo>
                    <a:pt x="6620" y="9"/>
                    <a:pt x="6529" y="55"/>
                    <a:pt x="6460" y="100"/>
                  </a:cubicBezTo>
                  <a:lnTo>
                    <a:pt x="3836" y="2611"/>
                  </a:lnTo>
                  <a:cubicBezTo>
                    <a:pt x="3744" y="2702"/>
                    <a:pt x="3767" y="2794"/>
                    <a:pt x="3904" y="2885"/>
                  </a:cubicBezTo>
                  <a:lnTo>
                    <a:pt x="8971" y="5807"/>
                  </a:lnTo>
                  <a:lnTo>
                    <a:pt x="7762" y="6240"/>
                  </a:lnTo>
                  <a:lnTo>
                    <a:pt x="2786" y="3364"/>
                  </a:lnTo>
                  <a:cubicBezTo>
                    <a:pt x="2512" y="3205"/>
                    <a:pt x="2158" y="3125"/>
                    <a:pt x="1807" y="3125"/>
                  </a:cubicBezTo>
                  <a:cubicBezTo>
                    <a:pt x="1456" y="3125"/>
                    <a:pt x="1108" y="3205"/>
                    <a:pt x="845" y="3364"/>
                  </a:cubicBezTo>
                  <a:cubicBezTo>
                    <a:pt x="366" y="3638"/>
                    <a:pt x="343" y="4072"/>
                    <a:pt x="709" y="4369"/>
                  </a:cubicBezTo>
                  <a:cubicBezTo>
                    <a:pt x="572" y="4392"/>
                    <a:pt x="412" y="4437"/>
                    <a:pt x="298" y="4506"/>
                  </a:cubicBezTo>
                  <a:cubicBezTo>
                    <a:pt x="1" y="4688"/>
                    <a:pt x="1" y="4985"/>
                    <a:pt x="320" y="5168"/>
                  </a:cubicBezTo>
                  <a:cubicBezTo>
                    <a:pt x="474" y="5250"/>
                    <a:pt x="688" y="5296"/>
                    <a:pt x="900" y="5296"/>
                  </a:cubicBezTo>
                  <a:cubicBezTo>
                    <a:pt x="1099" y="5296"/>
                    <a:pt x="1295" y="5256"/>
                    <a:pt x="1439" y="5168"/>
                  </a:cubicBezTo>
                  <a:cubicBezTo>
                    <a:pt x="1553" y="5099"/>
                    <a:pt x="1622" y="5008"/>
                    <a:pt x="1667" y="4939"/>
                  </a:cubicBezTo>
                  <a:lnTo>
                    <a:pt x="5296" y="7016"/>
                  </a:lnTo>
                  <a:lnTo>
                    <a:pt x="5296" y="7473"/>
                  </a:lnTo>
                  <a:cubicBezTo>
                    <a:pt x="5182" y="7496"/>
                    <a:pt x="5068" y="7541"/>
                    <a:pt x="4977" y="7587"/>
                  </a:cubicBezTo>
                  <a:cubicBezTo>
                    <a:pt x="4612" y="7793"/>
                    <a:pt x="4612" y="8135"/>
                    <a:pt x="4977" y="8363"/>
                  </a:cubicBezTo>
                  <a:cubicBezTo>
                    <a:pt x="5159" y="8466"/>
                    <a:pt x="5399" y="8517"/>
                    <a:pt x="5639" y="8517"/>
                  </a:cubicBezTo>
                  <a:cubicBezTo>
                    <a:pt x="5878" y="8517"/>
                    <a:pt x="6118" y="8466"/>
                    <a:pt x="6301" y="8363"/>
                  </a:cubicBezTo>
                  <a:cubicBezTo>
                    <a:pt x="6666" y="8135"/>
                    <a:pt x="6666" y="7793"/>
                    <a:pt x="6301" y="7587"/>
                  </a:cubicBezTo>
                  <a:cubicBezTo>
                    <a:pt x="6209" y="7541"/>
                    <a:pt x="6141" y="7519"/>
                    <a:pt x="6027" y="7473"/>
                  </a:cubicBezTo>
                  <a:lnTo>
                    <a:pt x="6027" y="6925"/>
                  </a:lnTo>
                  <a:cubicBezTo>
                    <a:pt x="6027" y="6880"/>
                    <a:pt x="6004" y="6834"/>
                    <a:pt x="5913" y="6788"/>
                  </a:cubicBezTo>
                  <a:lnTo>
                    <a:pt x="1393" y="4163"/>
                  </a:lnTo>
                  <a:cubicBezTo>
                    <a:pt x="1142" y="4026"/>
                    <a:pt x="1142" y="3798"/>
                    <a:pt x="1393" y="3661"/>
                  </a:cubicBezTo>
                  <a:cubicBezTo>
                    <a:pt x="1507" y="3593"/>
                    <a:pt x="1661" y="3558"/>
                    <a:pt x="1816" y="3558"/>
                  </a:cubicBezTo>
                  <a:cubicBezTo>
                    <a:pt x="1970" y="3558"/>
                    <a:pt x="2124" y="3593"/>
                    <a:pt x="2238" y="3661"/>
                  </a:cubicBezTo>
                  <a:lnTo>
                    <a:pt x="7442" y="6651"/>
                  </a:lnTo>
                  <a:cubicBezTo>
                    <a:pt x="7509" y="6705"/>
                    <a:pt x="7607" y="6727"/>
                    <a:pt x="7704" y="6727"/>
                  </a:cubicBezTo>
                  <a:cubicBezTo>
                    <a:pt x="7773" y="6727"/>
                    <a:pt x="7842" y="6716"/>
                    <a:pt x="7898" y="6697"/>
                  </a:cubicBezTo>
                  <a:lnTo>
                    <a:pt x="13765" y="4597"/>
                  </a:lnTo>
                  <a:lnTo>
                    <a:pt x="14061" y="4483"/>
                  </a:lnTo>
                  <a:lnTo>
                    <a:pt x="16800" y="3501"/>
                  </a:lnTo>
                  <a:lnTo>
                    <a:pt x="18307" y="4369"/>
                  </a:lnTo>
                  <a:cubicBezTo>
                    <a:pt x="18387" y="4414"/>
                    <a:pt x="18484" y="4437"/>
                    <a:pt x="18578" y="4437"/>
                  </a:cubicBezTo>
                  <a:cubicBezTo>
                    <a:pt x="18672" y="4437"/>
                    <a:pt x="18763" y="4414"/>
                    <a:pt x="18832" y="4369"/>
                  </a:cubicBezTo>
                  <a:cubicBezTo>
                    <a:pt x="18992" y="4277"/>
                    <a:pt x="18992" y="4140"/>
                    <a:pt x="18832" y="4072"/>
                  </a:cubicBezTo>
                  <a:lnTo>
                    <a:pt x="17120" y="3068"/>
                  </a:lnTo>
                  <a:cubicBezTo>
                    <a:pt x="17057" y="3030"/>
                    <a:pt x="16974" y="3013"/>
                    <a:pt x="16884" y="3013"/>
                  </a:cubicBezTo>
                  <a:cubicBezTo>
                    <a:pt x="16812" y="3013"/>
                    <a:pt x="16735" y="3024"/>
                    <a:pt x="16663" y="3045"/>
                  </a:cubicBezTo>
                  <a:lnTo>
                    <a:pt x="13902" y="4026"/>
                  </a:lnTo>
                  <a:lnTo>
                    <a:pt x="7031" y="55"/>
                  </a:lnTo>
                  <a:cubicBezTo>
                    <a:pt x="6981" y="21"/>
                    <a:pt x="6906" y="0"/>
                    <a:pt x="68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1" name="Google Shape;6181;p47"/>
            <p:cNvSpPr/>
            <p:nvPr/>
          </p:nvSpPr>
          <p:spPr>
            <a:xfrm>
              <a:off x="4313213" y="2358600"/>
              <a:ext cx="808600" cy="359525"/>
            </a:xfrm>
            <a:custGeom>
              <a:avLst/>
              <a:gdLst/>
              <a:ahLst/>
              <a:cxnLst/>
              <a:rect l="l" t="t" r="r" b="b"/>
              <a:pathLst>
                <a:path w="32344" h="14381" extrusionOk="0">
                  <a:moveTo>
                    <a:pt x="23" y="4977"/>
                  </a:moveTo>
                  <a:cubicBezTo>
                    <a:pt x="0" y="7373"/>
                    <a:pt x="1598" y="9793"/>
                    <a:pt x="4771" y="11642"/>
                  </a:cubicBezTo>
                  <a:lnTo>
                    <a:pt x="4771" y="11642"/>
                  </a:lnTo>
                  <a:cubicBezTo>
                    <a:pt x="5159" y="11847"/>
                    <a:pt x="5547" y="12052"/>
                    <a:pt x="5958" y="12258"/>
                  </a:cubicBezTo>
                  <a:lnTo>
                    <a:pt x="5958" y="12258"/>
                  </a:lnTo>
                  <a:cubicBezTo>
                    <a:pt x="6095" y="12326"/>
                    <a:pt x="6254" y="12372"/>
                    <a:pt x="6391" y="12440"/>
                  </a:cubicBezTo>
                  <a:lnTo>
                    <a:pt x="6391" y="12440"/>
                  </a:lnTo>
                  <a:cubicBezTo>
                    <a:pt x="6620" y="12555"/>
                    <a:pt x="6871" y="12646"/>
                    <a:pt x="7122" y="12760"/>
                  </a:cubicBezTo>
                  <a:lnTo>
                    <a:pt x="7122" y="12760"/>
                  </a:lnTo>
                  <a:cubicBezTo>
                    <a:pt x="7145" y="12760"/>
                    <a:pt x="7190" y="12783"/>
                    <a:pt x="7236" y="12806"/>
                  </a:cubicBezTo>
                  <a:lnTo>
                    <a:pt x="7236" y="12806"/>
                  </a:lnTo>
                  <a:cubicBezTo>
                    <a:pt x="7327" y="12828"/>
                    <a:pt x="7419" y="12874"/>
                    <a:pt x="7533" y="12897"/>
                  </a:cubicBezTo>
                  <a:lnTo>
                    <a:pt x="7533" y="12897"/>
                  </a:lnTo>
                  <a:cubicBezTo>
                    <a:pt x="7852" y="13034"/>
                    <a:pt x="8172" y="13125"/>
                    <a:pt x="8514" y="13239"/>
                  </a:cubicBezTo>
                  <a:lnTo>
                    <a:pt x="8514" y="13239"/>
                  </a:lnTo>
                  <a:cubicBezTo>
                    <a:pt x="8628" y="13285"/>
                    <a:pt x="8720" y="13308"/>
                    <a:pt x="8857" y="13353"/>
                  </a:cubicBezTo>
                  <a:lnTo>
                    <a:pt x="8857" y="13353"/>
                  </a:lnTo>
                  <a:cubicBezTo>
                    <a:pt x="8925" y="13376"/>
                    <a:pt x="8993" y="13399"/>
                    <a:pt x="9062" y="13422"/>
                  </a:cubicBezTo>
                  <a:lnTo>
                    <a:pt x="9062" y="13422"/>
                  </a:lnTo>
                  <a:cubicBezTo>
                    <a:pt x="9199" y="13445"/>
                    <a:pt x="9359" y="13490"/>
                    <a:pt x="9496" y="13513"/>
                  </a:cubicBezTo>
                  <a:lnTo>
                    <a:pt x="9496" y="13513"/>
                  </a:lnTo>
                  <a:cubicBezTo>
                    <a:pt x="9815" y="13605"/>
                    <a:pt x="10158" y="13696"/>
                    <a:pt x="10500" y="13764"/>
                  </a:cubicBezTo>
                  <a:lnTo>
                    <a:pt x="10500" y="13764"/>
                  </a:lnTo>
                  <a:cubicBezTo>
                    <a:pt x="10591" y="13787"/>
                    <a:pt x="10660" y="13810"/>
                    <a:pt x="10751" y="13833"/>
                  </a:cubicBezTo>
                  <a:lnTo>
                    <a:pt x="10751" y="13833"/>
                  </a:lnTo>
                  <a:cubicBezTo>
                    <a:pt x="10888" y="13856"/>
                    <a:pt x="11025" y="13878"/>
                    <a:pt x="11162" y="13901"/>
                  </a:cubicBezTo>
                  <a:lnTo>
                    <a:pt x="11162" y="13901"/>
                  </a:lnTo>
                  <a:cubicBezTo>
                    <a:pt x="11436" y="13947"/>
                    <a:pt x="11733" y="13993"/>
                    <a:pt x="12006" y="14038"/>
                  </a:cubicBezTo>
                  <a:lnTo>
                    <a:pt x="12006" y="14038"/>
                  </a:lnTo>
                  <a:cubicBezTo>
                    <a:pt x="12143" y="14061"/>
                    <a:pt x="12235" y="14084"/>
                    <a:pt x="12349" y="14107"/>
                  </a:cubicBezTo>
                  <a:lnTo>
                    <a:pt x="12349" y="14107"/>
                  </a:lnTo>
                  <a:cubicBezTo>
                    <a:pt x="12486" y="14129"/>
                    <a:pt x="12623" y="14129"/>
                    <a:pt x="12737" y="14152"/>
                  </a:cubicBezTo>
                  <a:lnTo>
                    <a:pt x="12737" y="14152"/>
                  </a:lnTo>
                  <a:cubicBezTo>
                    <a:pt x="13011" y="14175"/>
                    <a:pt x="13285" y="14221"/>
                    <a:pt x="13536" y="14244"/>
                  </a:cubicBezTo>
                  <a:lnTo>
                    <a:pt x="13536" y="14244"/>
                  </a:lnTo>
                  <a:cubicBezTo>
                    <a:pt x="13673" y="14244"/>
                    <a:pt x="13810" y="14266"/>
                    <a:pt x="13924" y="14289"/>
                  </a:cubicBezTo>
                  <a:lnTo>
                    <a:pt x="13924" y="14289"/>
                  </a:lnTo>
                  <a:cubicBezTo>
                    <a:pt x="14061" y="14289"/>
                    <a:pt x="14175" y="14289"/>
                    <a:pt x="14289" y="14312"/>
                  </a:cubicBezTo>
                  <a:lnTo>
                    <a:pt x="14289" y="14312"/>
                  </a:lnTo>
                  <a:cubicBezTo>
                    <a:pt x="14563" y="14312"/>
                    <a:pt x="14837" y="14335"/>
                    <a:pt x="15111" y="14358"/>
                  </a:cubicBezTo>
                  <a:lnTo>
                    <a:pt x="15111" y="14358"/>
                  </a:lnTo>
                  <a:cubicBezTo>
                    <a:pt x="15248" y="14358"/>
                    <a:pt x="15385" y="14358"/>
                    <a:pt x="15522" y="14358"/>
                  </a:cubicBezTo>
                  <a:lnTo>
                    <a:pt x="15522" y="14358"/>
                  </a:lnTo>
                  <a:cubicBezTo>
                    <a:pt x="15590" y="14381"/>
                    <a:pt x="15636" y="14381"/>
                    <a:pt x="15704" y="14358"/>
                  </a:cubicBezTo>
                  <a:lnTo>
                    <a:pt x="15704" y="14358"/>
                  </a:lnTo>
                  <a:cubicBezTo>
                    <a:pt x="15750" y="14358"/>
                    <a:pt x="15795" y="14358"/>
                    <a:pt x="15841" y="14358"/>
                  </a:cubicBezTo>
                  <a:lnTo>
                    <a:pt x="15841" y="14358"/>
                  </a:lnTo>
                  <a:cubicBezTo>
                    <a:pt x="16138" y="14381"/>
                    <a:pt x="16435" y="14358"/>
                    <a:pt x="16731" y="14358"/>
                  </a:cubicBezTo>
                  <a:lnTo>
                    <a:pt x="16731" y="14358"/>
                  </a:lnTo>
                  <a:cubicBezTo>
                    <a:pt x="16800" y="14358"/>
                    <a:pt x="16868" y="14358"/>
                    <a:pt x="16937" y="14358"/>
                  </a:cubicBezTo>
                  <a:lnTo>
                    <a:pt x="16937" y="14358"/>
                  </a:lnTo>
                  <a:cubicBezTo>
                    <a:pt x="17005" y="14358"/>
                    <a:pt x="17096" y="14358"/>
                    <a:pt x="17188" y="14358"/>
                  </a:cubicBezTo>
                  <a:lnTo>
                    <a:pt x="17188" y="14358"/>
                  </a:lnTo>
                  <a:cubicBezTo>
                    <a:pt x="17256" y="14358"/>
                    <a:pt x="17348" y="14358"/>
                    <a:pt x="17439" y="14335"/>
                  </a:cubicBezTo>
                  <a:lnTo>
                    <a:pt x="17439" y="14335"/>
                  </a:lnTo>
                  <a:cubicBezTo>
                    <a:pt x="17804" y="14335"/>
                    <a:pt x="18169" y="14312"/>
                    <a:pt x="18534" y="14266"/>
                  </a:cubicBezTo>
                  <a:lnTo>
                    <a:pt x="18534" y="14266"/>
                  </a:lnTo>
                  <a:cubicBezTo>
                    <a:pt x="18671" y="14266"/>
                    <a:pt x="18831" y="14266"/>
                    <a:pt x="18968" y="14244"/>
                  </a:cubicBezTo>
                  <a:lnTo>
                    <a:pt x="18968" y="14244"/>
                  </a:lnTo>
                  <a:cubicBezTo>
                    <a:pt x="19037" y="14244"/>
                    <a:pt x="19105" y="14221"/>
                    <a:pt x="19174" y="14221"/>
                  </a:cubicBezTo>
                  <a:lnTo>
                    <a:pt x="19174" y="14221"/>
                  </a:lnTo>
                  <a:cubicBezTo>
                    <a:pt x="19288" y="14198"/>
                    <a:pt x="19402" y="14198"/>
                    <a:pt x="19516" y="14175"/>
                  </a:cubicBezTo>
                  <a:lnTo>
                    <a:pt x="19516" y="14175"/>
                  </a:lnTo>
                  <a:cubicBezTo>
                    <a:pt x="19881" y="14129"/>
                    <a:pt x="20269" y="14084"/>
                    <a:pt x="20634" y="14015"/>
                  </a:cubicBezTo>
                  <a:lnTo>
                    <a:pt x="20634" y="14015"/>
                  </a:lnTo>
                  <a:cubicBezTo>
                    <a:pt x="20726" y="13993"/>
                    <a:pt x="20817" y="13993"/>
                    <a:pt x="20908" y="13970"/>
                  </a:cubicBezTo>
                  <a:lnTo>
                    <a:pt x="20908" y="13970"/>
                  </a:lnTo>
                  <a:cubicBezTo>
                    <a:pt x="20954" y="13970"/>
                    <a:pt x="20977" y="13970"/>
                    <a:pt x="21022" y="13947"/>
                  </a:cubicBezTo>
                  <a:lnTo>
                    <a:pt x="21022" y="13947"/>
                  </a:lnTo>
                  <a:cubicBezTo>
                    <a:pt x="21205" y="13924"/>
                    <a:pt x="21388" y="13878"/>
                    <a:pt x="21547" y="13833"/>
                  </a:cubicBezTo>
                  <a:lnTo>
                    <a:pt x="21547" y="13833"/>
                  </a:lnTo>
                  <a:cubicBezTo>
                    <a:pt x="21844" y="13787"/>
                    <a:pt x="22141" y="13719"/>
                    <a:pt x="22438" y="13650"/>
                  </a:cubicBezTo>
                  <a:lnTo>
                    <a:pt x="22438" y="13650"/>
                  </a:lnTo>
                  <a:cubicBezTo>
                    <a:pt x="22666" y="13605"/>
                    <a:pt x="22871" y="13536"/>
                    <a:pt x="23077" y="13490"/>
                  </a:cubicBezTo>
                  <a:lnTo>
                    <a:pt x="23077" y="13490"/>
                  </a:lnTo>
                  <a:cubicBezTo>
                    <a:pt x="23351" y="13399"/>
                    <a:pt x="23647" y="13331"/>
                    <a:pt x="23921" y="13239"/>
                  </a:cubicBezTo>
                  <a:lnTo>
                    <a:pt x="23921" y="13239"/>
                  </a:lnTo>
                  <a:cubicBezTo>
                    <a:pt x="23967" y="13216"/>
                    <a:pt x="24035" y="13216"/>
                    <a:pt x="24081" y="13194"/>
                  </a:cubicBezTo>
                  <a:lnTo>
                    <a:pt x="24081" y="13194"/>
                  </a:lnTo>
                  <a:cubicBezTo>
                    <a:pt x="24423" y="13080"/>
                    <a:pt x="24743" y="12965"/>
                    <a:pt x="25062" y="12851"/>
                  </a:cubicBezTo>
                  <a:lnTo>
                    <a:pt x="25062" y="12851"/>
                  </a:lnTo>
                  <a:cubicBezTo>
                    <a:pt x="25108" y="12828"/>
                    <a:pt x="25154" y="12806"/>
                    <a:pt x="25199" y="12783"/>
                  </a:cubicBezTo>
                  <a:lnTo>
                    <a:pt x="25199" y="12783"/>
                  </a:lnTo>
                  <a:cubicBezTo>
                    <a:pt x="25565" y="12646"/>
                    <a:pt x="25907" y="12509"/>
                    <a:pt x="26249" y="12349"/>
                  </a:cubicBezTo>
                  <a:lnTo>
                    <a:pt x="26249" y="12349"/>
                  </a:lnTo>
                  <a:cubicBezTo>
                    <a:pt x="26341" y="12303"/>
                    <a:pt x="26432" y="12258"/>
                    <a:pt x="26546" y="12212"/>
                  </a:cubicBezTo>
                  <a:lnTo>
                    <a:pt x="26546" y="12212"/>
                  </a:lnTo>
                  <a:cubicBezTo>
                    <a:pt x="26911" y="12030"/>
                    <a:pt x="27277" y="11847"/>
                    <a:pt x="27642" y="11642"/>
                  </a:cubicBezTo>
                  <a:lnTo>
                    <a:pt x="27642" y="11642"/>
                  </a:lnTo>
                  <a:cubicBezTo>
                    <a:pt x="27687" y="11596"/>
                    <a:pt x="27756" y="11550"/>
                    <a:pt x="27824" y="11527"/>
                  </a:cubicBezTo>
                  <a:lnTo>
                    <a:pt x="27824" y="11527"/>
                  </a:lnTo>
                  <a:cubicBezTo>
                    <a:pt x="27893" y="11482"/>
                    <a:pt x="27938" y="11436"/>
                    <a:pt x="28007" y="11413"/>
                  </a:cubicBezTo>
                  <a:lnTo>
                    <a:pt x="28007" y="11413"/>
                  </a:lnTo>
                  <a:cubicBezTo>
                    <a:pt x="28098" y="11345"/>
                    <a:pt x="28212" y="11276"/>
                    <a:pt x="28304" y="11231"/>
                  </a:cubicBezTo>
                  <a:lnTo>
                    <a:pt x="28304" y="11231"/>
                  </a:lnTo>
                  <a:cubicBezTo>
                    <a:pt x="28395" y="11162"/>
                    <a:pt x="28463" y="11117"/>
                    <a:pt x="28555" y="11048"/>
                  </a:cubicBezTo>
                  <a:lnTo>
                    <a:pt x="28555" y="11048"/>
                  </a:lnTo>
                  <a:cubicBezTo>
                    <a:pt x="28646" y="10980"/>
                    <a:pt x="28737" y="10911"/>
                    <a:pt x="28829" y="10865"/>
                  </a:cubicBezTo>
                  <a:lnTo>
                    <a:pt x="28829" y="10865"/>
                  </a:lnTo>
                  <a:cubicBezTo>
                    <a:pt x="28920" y="10797"/>
                    <a:pt x="28988" y="10729"/>
                    <a:pt x="29080" y="10683"/>
                  </a:cubicBezTo>
                  <a:lnTo>
                    <a:pt x="29080" y="10683"/>
                  </a:lnTo>
                  <a:cubicBezTo>
                    <a:pt x="29148" y="10614"/>
                    <a:pt x="29240" y="10546"/>
                    <a:pt x="29331" y="10477"/>
                  </a:cubicBezTo>
                  <a:lnTo>
                    <a:pt x="29331" y="10477"/>
                  </a:lnTo>
                  <a:cubicBezTo>
                    <a:pt x="29399" y="10409"/>
                    <a:pt x="29468" y="10363"/>
                    <a:pt x="29536" y="10295"/>
                  </a:cubicBezTo>
                  <a:lnTo>
                    <a:pt x="29536" y="10295"/>
                  </a:lnTo>
                  <a:cubicBezTo>
                    <a:pt x="29628" y="10226"/>
                    <a:pt x="29696" y="10158"/>
                    <a:pt x="29787" y="10089"/>
                  </a:cubicBezTo>
                  <a:lnTo>
                    <a:pt x="29787" y="10089"/>
                  </a:lnTo>
                  <a:cubicBezTo>
                    <a:pt x="29810" y="10067"/>
                    <a:pt x="29856" y="10021"/>
                    <a:pt x="29879" y="9998"/>
                  </a:cubicBezTo>
                  <a:lnTo>
                    <a:pt x="29879" y="9998"/>
                  </a:lnTo>
                  <a:cubicBezTo>
                    <a:pt x="29901" y="9975"/>
                    <a:pt x="29924" y="9952"/>
                    <a:pt x="29947" y="9930"/>
                  </a:cubicBezTo>
                  <a:lnTo>
                    <a:pt x="29947" y="9930"/>
                  </a:lnTo>
                  <a:cubicBezTo>
                    <a:pt x="30084" y="9793"/>
                    <a:pt x="30198" y="9679"/>
                    <a:pt x="30312" y="9564"/>
                  </a:cubicBezTo>
                  <a:lnTo>
                    <a:pt x="30312" y="9564"/>
                  </a:lnTo>
                  <a:cubicBezTo>
                    <a:pt x="30358" y="9519"/>
                    <a:pt x="30404" y="9473"/>
                    <a:pt x="30449" y="9427"/>
                  </a:cubicBezTo>
                  <a:lnTo>
                    <a:pt x="30449" y="9427"/>
                  </a:lnTo>
                  <a:cubicBezTo>
                    <a:pt x="30586" y="9268"/>
                    <a:pt x="30723" y="9108"/>
                    <a:pt x="30860" y="8948"/>
                  </a:cubicBezTo>
                  <a:lnTo>
                    <a:pt x="30860" y="8948"/>
                  </a:lnTo>
                  <a:cubicBezTo>
                    <a:pt x="30860" y="8948"/>
                    <a:pt x="30883" y="8925"/>
                    <a:pt x="30883" y="8925"/>
                  </a:cubicBezTo>
                  <a:lnTo>
                    <a:pt x="30883" y="8925"/>
                  </a:lnTo>
                  <a:cubicBezTo>
                    <a:pt x="30906" y="8880"/>
                    <a:pt x="30929" y="8857"/>
                    <a:pt x="30951" y="8811"/>
                  </a:cubicBezTo>
                  <a:lnTo>
                    <a:pt x="30951" y="8811"/>
                  </a:lnTo>
                  <a:cubicBezTo>
                    <a:pt x="31043" y="8697"/>
                    <a:pt x="31111" y="8606"/>
                    <a:pt x="31180" y="8492"/>
                  </a:cubicBezTo>
                  <a:lnTo>
                    <a:pt x="31180" y="8492"/>
                  </a:lnTo>
                  <a:cubicBezTo>
                    <a:pt x="31225" y="8446"/>
                    <a:pt x="31271" y="8378"/>
                    <a:pt x="31294" y="8332"/>
                  </a:cubicBezTo>
                  <a:lnTo>
                    <a:pt x="31294" y="8332"/>
                  </a:lnTo>
                  <a:cubicBezTo>
                    <a:pt x="31362" y="8241"/>
                    <a:pt x="31431" y="8126"/>
                    <a:pt x="31476" y="8035"/>
                  </a:cubicBezTo>
                  <a:lnTo>
                    <a:pt x="31476" y="8035"/>
                  </a:lnTo>
                  <a:cubicBezTo>
                    <a:pt x="31499" y="8012"/>
                    <a:pt x="31522" y="7989"/>
                    <a:pt x="31522" y="7967"/>
                  </a:cubicBezTo>
                  <a:lnTo>
                    <a:pt x="31522" y="7967"/>
                  </a:lnTo>
                  <a:cubicBezTo>
                    <a:pt x="31545" y="7921"/>
                    <a:pt x="31568" y="7875"/>
                    <a:pt x="31591" y="7853"/>
                  </a:cubicBezTo>
                  <a:lnTo>
                    <a:pt x="31591" y="7853"/>
                  </a:lnTo>
                  <a:cubicBezTo>
                    <a:pt x="31636" y="7761"/>
                    <a:pt x="31682" y="7693"/>
                    <a:pt x="31705" y="7601"/>
                  </a:cubicBezTo>
                  <a:lnTo>
                    <a:pt x="31705" y="7601"/>
                  </a:lnTo>
                  <a:cubicBezTo>
                    <a:pt x="31750" y="7533"/>
                    <a:pt x="31773" y="7465"/>
                    <a:pt x="31819" y="7396"/>
                  </a:cubicBezTo>
                  <a:lnTo>
                    <a:pt x="31819" y="7396"/>
                  </a:lnTo>
                  <a:cubicBezTo>
                    <a:pt x="31842" y="7305"/>
                    <a:pt x="31887" y="7236"/>
                    <a:pt x="31910" y="7145"/>
                  </a:cubicBezTo>
                  <a:lnTo>
                    <a:pt x="31910" y="7145"/>
                  </a:lnTo>
                  <a:cubicBezTo>
                    <a:pt x="31933" y="7122"/>
                    <a:pt x="31933" y="7076"/>
                    <a:pt x="31956" y="7054"/>
                  </a:cubicBezTo>
                  <a:lnTo>
                    <a:pt x="31956" y="7054"/>
                  </a:lnTo>
                  <a:cubicBezTo>
                    <a:pt x="31979" y="7008"/>
                    <a:pt x="31979" y="6985"/>
                    <a:pt x="32001" y="6940"/>
                  </a:cubicBezTo>
                  <a:lnTo>
                    <a:pt x="32001" y="6940"/>
                  </a:lnTo>
                  <a:cubicBezTo>
                    <a:pt x="32024" y="6871"/>
                    <a:pt x="32047" y="6780"/>
                    <a:pt x="32070" y="6711"/>
                  </a:cubicBezTo>
                  <a:lnTo>
                    <a:pt x="32070" y="6711"/>
                  </a:lnTo>
                  <a:cubicBezTo>
                    <a:pt x="32093" y="6643"/>
                    <a:pt x="32116" y="6574"/>
                    <a:pt x="32138" y="6506"/>
                  </a:cubicBezTo>
                  <a:lnTo>
                    <a:pt x="32138" y="6506"/>
                  </a:lnTo>
                  <a:cubicBezTo>
                    <a:pt x="32161" y="6415"/>
                    <a:pt x="32161" y="6346"/>
                    <a:pt x="32184" y="6255"/>
                  </a:cubicBezTo>
                  <a:lnTo>
                    <a:pt x="32184" y="6255"/>
                  </a:lnTo>
                  <a:cubicBezTo>
                    <a:pt x="32207" y="6209"/>
                    <a:pt x="32207" y="6186"/>
                    <a:pt x="32230" y="6141"/>
                  </a:cubicBezTo>
                  <a:lnTo>
                    <a:pt x="32230" y="6141"/>
                  </a:lnTo>
                  <a:cubicBezTo>
                    <a:pt x="32230" y="6095"/>
                    <a:pt x="32230" y="6072"/>
                    <a:pt x="32230" y="6049"/>
                  </a:cubicBezTo>
                  <a:lnTo>
                    <a:pt x="32230" y="6049"/>
                  </a:lnTo>
                  <a:cubicBezTo>
                    <a:pt x="32252" y="5958"/>
                    <a:pt x="32252" y="5890"/>
                    <a:pt x="32275" y="5798"/>
                  </a:cubicBezTo>
                  <a:lnTo>
                    <a:pt x="32275" y="5798"/>
                  </a:lnTo>
                  <a:cubicBezTo>
                    <a:pt x="32275" y="5730"/>
                    <a:pt x="32298" y="5661"/>
                    <a:pt x="32298" y="5593"/>
                  </a:cubicBezTo>
                  <a:lnTo>
                    <a:pt x="32298" y="5593"/>
                  </a:lnTo>
                  <a:cubicBezTo>
                    <a:pt x="32298" y="5502"/>
                    <a:pt x="32321" y="5433"/>
                    <a:pt x="32321" y="5342"/>
                  </a:cubicBezTo>
                  <a:lnTo>
                    <a:pt x="32321" y="5342"/>
                  </a:lnTo>
                  <a:cubicBezTo>
                    <a:pt x="32321" y="5296"/>
                    <a:pt x="32321" y="5250"/>
                    <a:pt x="32321" y="5205"/>
                  </a:cubicBezTo>
                  <a:lnTo>
                    <a:pt x="32321" y="5205"/>
                  </a:lnTo>
                  <a:cubicBezTo>
                    <a:pt x="32321" y="5159"/>
                    <a:pt x="32321" y="5114"/>
                    <a:pt x="32321" y="5068"/>
                  </a:cubicBezTo>
                  <a:lnTo>
                    <a:pt x="32321" y="5068"/>
                  </a:lnTo>
                  <a:lnTo>
                    <a:pt x="32344" y="92"/>
                  </a:lnTo>
                  <a:cubicBezTo>
                    <a:pt x="32344" y="183"/>
                    <a:pt x="32344" y="275"/>
                    <a:pt x="32321" y="366"/>
                  </a:cubicBezTo>
                  <a:lnTo>
                    <a:pt x="32321" y="366"/>
                  </a:lnTo>
                  <a:cubicBezTo>
                    <a:pt x="32321" y="457"/>
                    <a:pt x="32321" y="526"/>
                    <a:pt x="32321" y="617"/>
                  </a:cubicBezTo>
                  <a:lnTo>
                    <a:pt x="32321" y="617"/>
                  </a:lnTo>
                  <a:cubicBezTo>
                    <a:pt x="32298" y="685"/>
                    <a:pt x="32298" y="754"/>
                    <a:pt x="32275" y="822"/>
                  </a:cubicBezTo>
                  <a:lnTo>
                    <a:pt x="32275" y="822"/>
                  </a:lnTo>
                  <a:cubicBezTo>
                    <a:pt x="32275" y="914"/>
                    <a:pt x="32252" y="982"/>
                    <a:pt x="32252" y="1073"/>
                  </a:cubicBezTo>
                  <a:lnTo>
                    <a:pt x="32252" y="1073"/>
                  </a:lnTo>
                  <a:cubicBezTo>
                    <a:pt x="32230" y="1142"/>
                    <a:pt x="32207" y="1210"/>
                    <a:pt x="32207" y="1279"/>
                  </a:cubicBezTo>
                  <a:lnTo>
                    <a:pt x="32207" y="1279"/>
                  </a:lnTo>
                  <a:cubicBezTo>
                    <a:pt x="32184" y="1347"/>
                    <a:pt x="32161" y="1439"/>
                    <a:pt x="32138" y="1507"/>
                  </a:cubicBezTo>
                  <a:lnTo>
                    <a:pt x="32138" y="1507"/>
                  </a:lnTo>
                  <a:cubicBezTo>
                    <a:pt x="32116" y="1576"/>
                    <a:pt x="32116" y="1667"/>
                    <a:pt x="32093" y="1735"/>
                  </a:cubicBezTo>
                  <a:lnTo>
                    <a:pt x="32093" y="1735"/>
                  </a:lnTo>
                  <a:cubicBezTo>
                    <a:pt x="32047" y="1804"/>
                    <a:pt x="32024" y="1895"/>
                    <a:pt x="32001" y="1964"/>
                  </a:cubicBezTo>
                  <a:lnTo>
                    <a:pt x="32001" y="1964"/>
                  </a:lnTo>
                  <a:cubicBezTo>
                    <a:pt x="31979" y="2032"/>
                    <a:pt x="31956" y="2101"/>
                    <a:pt x="31933" y="2169"/>
                  </a:cubicBezTo>
                  <a:lnTo>
                    <a:pt x="31933" y="2169"/>
                  </a:lnTo>
                  <a:cubicBezTo>
                    <a:pt x="31887" y="2260"/>
                    <a:pt x="31864" y="2329"/>
                    <a:pt x="31819" y="2420"/>
                  </a:cubicBezTo>
                  <a:lnTo>
                    <a:pt x="31819" y="2420"/>
                  </a:lnTo>
                  <a:cubicBezTo>
                    <a:pt x="31796" y="2489"/>
                    <a:pt x="31750" y="2557"/>
                    <a:pt x="31727" y="2626"/>
                  </a:cubicBezTo>
                  <a:lnTo>
                    <a:pt x="31727" y="2626"/>
                  </a:lnTo>
                  <a:cubicBezTo>
                    <a:pt x="31682" y="2694"/>
                    <a:pt x="31636" y="2785"/>
                    <a:pt x="31613" y="2854"/>
                  </a:cubicBezTo>
                  <a:lnTo>
                    <a:pt x="31613" y="2854"/>
                  </a:lnTo>
                  <a:cubicBezTo>
                    <a:pt x="31568" y="2922"/>
                    <a:pt x="31522" y="2991"/>
                    <a:pt x="31499" y="3059"/>
                  </a:cubicBezTo>
                  <a:lnTo>
                    <a:pt x="31499" y="3059"/>
                  </a:lnTo>
                  <a:cubicBezTo>
                    <a:pt x="31431" y="3151"/>
                    <a:pt x="31385" y="3242"/>
                    <a:pt x="31317" y="3333"/>
                  </a:cubicBezTo>
                  <a:lnTo>
                    <a:pt x="31317" y="3333"/>
                  </a:lnTo>
                  <a:cubicBezTo>
                    <a:pt x="31271" y="3402"/>
                    <a:pt x="31248" y="3470"/>
                    <a:pt x="31202" y="3516"/>
                  </a:cubicBezTo>
                  <a:lnTo>
                    <a:pt x="31202" y="3516"/>
                  </a:lnTo>
                  <a:cubicBezTo>
                    <a:pt x="31134" y="3630"/>
                    <a:pt x="31066" y="3721"/>
                    <a:pt x="30974" y="3835"/>
                  </a:cubicBezTo>
                  <a:lnTo>
                    <a:pt x="30974" y="3835"/>
                  </a:lnTo>
                  <a:cubicBezTo>
                    <a:pt x="30951" y="3881"/>
                    <a:pt x="30906" y="3927"/>
                    <a:pt x="30883" y="3972"/>
                  </a:cubicBezTo>
                  <a:lnTo>
                    <a:pt x="30883" y="3972"/>
                  </a:lnTo>
                  <a:cubicBezTo>
                    <a:pt x="30746" y="4132"/>
                    <a:pt x="30609" y="4292"/>
                    <a:pt x="30449" y="4452"/>
                  </a:cubicBezTo>
                  <a:lnTo>
                    <a:pt x="30449" y="4452"/>
                  </a:lnTo>
                  <a:cubicBezTo>
                    <a:pt x="30426" y="4497"/>
                    <a:pt x="30381" y="4543"/>
                    <a:pt x="30335" y="4589"/>
                  </a:cubicBezTo>
                  <a:lnTo>
                    <a:pt x="30335" y="4589"/>
                  </a:lnTo>
                  <a:cubicBezTo>
                    <a:pt x="30221" y="4703"/>
                    <a:pt x="30107" y="4817"/>
                    <a:pt x="29970" y="4931"/>
                  </a:cubicBezTo>
                  <a:lnTo>
                    <a:pt x="29970" y="4931"/>
                  </a:lnTo>
                  <a:cubicBezTo>
                    <a:pt x="29901" y="4999"/>
                    <a:pt x="29856" y="5045"/>
                    <a:pt x="29787" y="5114"/>
                  </a:cubicBezTo>
                  <a:lnTo>
                    <a:pt x="29787" y="5114"/>
                  </a:lnTo>
                  <a:cubicBezTo>
                    <a:pt x="29719" y="5182"/>
                    <a:pt x="29650" y="5250"/>
                    <a:pt x="29559" y="5319"/>
                  </a:cubicBezTo>
                  <a:lnTo>
                    <a:pt x="29559" y="5319"/>
                  </a:lnTo>
                  <a:cubicBezTo>
                    <a:pt x="29491" y="5365"/>
                    <a:pt x="29422" y="5433"/>
                    <a:pt x="29331" y="5502"/>
                  </a:cubicBezTo>
                  <a:lnTo>
                    <a:pt x="29331" y="5502"/>
                  </a:lnTo>
                  <a:cubicBezTo>
                    <a:pt x="29262" y="5570"/>
                    <a:pt x="29171" y="5638"/>
                    <a:pt x="29080" y="5684"/>
                  </a:cubicBezTo>
                  <a:lnTo>
                    <a:pt x="29080" y="5684"/>
                  </a:lnTo>
                  <a:cubicBezTo>
                    <a:pt x="29011" y="5753"/>
                    <a:pt x="28920" y="5821"/>
                    <a:pt x="28851" y="5867"/>
                  </a:cubicBezTo>
                  <a:lnTo>
                    <a:pt x="28851" y="5867"/>
                  </a:lnTo>
                  <a:cubicBezTo>
                    <a:pt x="28760" y="5935"/>
                    <a:pt x="28669" y="6004"/>
                    <a:pt x="28578" y="6072"/>
                  </a:cubicBezTo>
                  <a:lnTo>
                    <a:pt x="28578" y="6072"/>
                  </a:lnTo>
                  <a:cubicBezTo>
                    <a:pt x="28486" y="6118"/>
                    <a:pt x="28395" y="6186"/>
                    <a:pt x="28304" y="6232"/>
                  </a:cubicBezTo>
                  <a:lnTo>
                    <a:pt x="28304" y="6232"/>
                  </a:lnTo>
                  <a:cubicBezTo>
                    <a:pt x="28212" y="6300"/>
                    <a:pt x="28121" y="6369"/>
                    <a:pt x="28030" y="6437"/>
                  </a:cubicBezTo>
                  <a:lnTo>
                    <a:pt x="28030" y="6437"/>
                  </a:lnTo>
                  <a:cubicBezTo>
                    <a:pt x="27893" y="6506"/>
                    <a:pt x="27779" y="6574"/>
                    <a:pt x="27642" y="6666"/>
                  </a:cubicBezTo>
                  <a:lnTo>
                    <a:pt x="27642" y="6666"/>
                  </a:lnTo>
                  <a:cubicBezTo>
                    <a:pt x="27299" y="6848"/>
                    <a:pt x="26934" y="7054"/>
                    <a:pt x="26546" y="7236"/>
                  </a:cubicBezTo>
                  <a:lnTo>
                    <a:pt x="26546" y="7236"/>
                  </a:lnTo>
                  <a:cubicBezTo>
                    <a:pt x="26455" y="7282"/>
                    <a:pt x="26364" y="7328"/>
                    <a:pt x="26249" y="7373"/>
                  </a:cubicBezTo>
                  <a:lnTo>
                    <a:pt x="26249" y="7373"/>
                  </a:lnTo>
                  <a:cubicBezTo>
                    <a:pt x="25930" y="7533"/>
                    <a:pt x="25587" y="7670"/>
                    <a:pt x="25222" y="7807"/>
                  </a:cubicBezTo>
                  <a:lnTo>
                    <a:pt x="25222" y="7807"/>
                  </a:lnTo>
                  <a:cubicBezTo>
                    <a:pt x="25177" y="7830"/>
                    <a:pt x="25131" y="7853"/>
                    <a:pt x="25085" y="7875"/>
                  </a:cubicBezTo>
                  <a:lnTo>
                    <a:pt x="25085" y="7875"/>
                  </a:lnTo>
                  <a:cubicBezTo>
                    <a:pt x="24697" y="8012"/>
                    <a:pt x="24309" y="8149"/>
                    <a:pt x="23921" y="8263"/>
                  </a:cubicBezTo>
                  <a:lnTo>
                    <a:pt x="23921" y="8263"/>
                  </a:lnTo>
                  <a:cubicBezTo>
                    <a:pt x="23647" y="8355"/>
                    <a:pt x="23373" y="8423"/>
                    <a:pt x="23100" y="8492"/>
                  </a:cubicBezTo>
                  <a:lnTo>
                    <a:pt x="23100" y="8492"/>
                  </a:lnTo>
                  <a:cubicBezTo>
                    <a:pt x="22894" y="8560"/>
                    <a:pt x="22666" y="8629"/>
                    <a:pt x="22460" y="8674"/>
                  </a:cubicBezTo>
                  <a:lnTo>
                    <a:pt x="22460" y="8674"/>
                  </a:lnTo>
                  <a:cubicBezTo>
                    <a:pt x="22164" y="8743"/>
                    <a:pt x="21867" y="8811"/>
                    <a:pt x="21570" y="8857"/>
                  </a:cubicBezTo>
                  <a:lnTo>
                    <a:pt x="21570" y="8857"/>
                  </a:lnTo>
                  <a:cubicBezTo>
                    <a:pt x="21342" y="8902"/>
                    <a:pt x="21137" y="8948"/>
                    <a:pt x="20908" y="8994"/>
                  </a:cubicBezTo>
                  <a:lnTo>
                    <a:pt x="20908" y="8994"/>
                  </a:lnTo>
                  <a:cubicBezTo>
                    <a:pt x="20817" y="9017"/>
                    <a:pt x="20726" y="9017"/>
                    <a:pt x="20634" y="9039"/>
                  </a:cubicBezTo>
                  <a:lnTo>
                    <a:pt x="20634" y="9039"/>
                  </a:lnTo>
                  <a:cubicBezTo>
                    <a:pt x="20269" y="9108"/>
                    <a:pt x="19904" y="9154"/>
                    <a:pt x="19516" y="9199"/>
                  </a:cubicBezTo>
                  <a:lnTo>
                    <a:pt x="19516" y="9199"/>
                  </a:lnTo>
                  <a:cubicBezTo>
                    <a:pt x="19425" y="9199"/>
                    <a:pt x="19311" y="9222"/>
                    <a:pt x="19196" y="9245"/>
                  </a:cubicBezTo>
                  <a:lnTo>
                    <a:pt x="19196" y="9245"/>
                  </a:lnTo>
                  <a:cubicBezTo>
                    <a:pt x="18968" y="9268"/>
                    <a:pt x="18763" y="9268"/>
                    <a:pt x="18534" y="9291"/>
                  </a:cubicBezTo>
                  <a:lnTo>
                    <a:pt x="18534" y="9291"/>
                  </a:lnTo>
                  <a:cubicBezTo>
                    <a:pt x="18169" y="9313"/>
                    <a:pt x="17827" y="9336"/>
                    <a:pt x="17462" y="9359"/>
                  </a:cubicBezTo>
                  <a:lnTo>
                    <a:pt x="17462" y="9359"/>
                  </a:lnTo>
                  <a:cubicBezTo>
                    <a:pt x="17211" y="9382"/>
                    <a:pt x="16982" y="9382"/>
                    <a:pt x="16754" y="9382"/>
                  </a:cubicBezTo>
                  <a:lnTo>
                    <a:pt x="16754" y="9382"/>
                  </a:lnTo>
                  <a:cubicBezTo>
                    <a:pt x="16457" y="9382"/>
                    <a:pt x="16161" y="9382"/>
                    <a:pt x="15864" y="9382"/>
                  </a:cubicBezTo>
                  <a:lnTo>
                    <a:pt x="15864" y="9382"/>
                  </a:lnTo>
                  <a:cubicBezTo>
                    <a:pt x="15613" y="9382"/>
                    <a:pt x="15362" y="9382"/>
                    <a:pt x="15133" y="9359"/>
                  </a:cubicBezTo>
                  <a:lnTo>
                    <a:pt x="15133" y="9359"/>
                  </a:lnTo>
                  <a:cubicBezTo>
                    <a:pt x="14860" y="9359"/>
                    <a:pt x="14586" y="9336"/>
                    <a:pt x="14312" y="9313"/>
                  </a:cubicBezTo>
                  <a:lnTo>
                    <a:pt x="14312" y="9313"/>
                  </a:lnTo>
                  <a:cubicBezTo>
                    <a:pt x="14061" y="9313"/>
                    <a:pt x="13810" y="9291"/>
                    <a:pt x="13559" y="9268"/>
                  </a:cubicBezTo>
                  <a:lnTo>
                    <a:pt x="13559" y="9268"/>
                  </a:lnTo>
                  <a:cubicBezTo>
                    <a:pt x="13285" y="9222"/>
                    <a:pt x="13011" y="9199"/>
                    <a:pt x="12760" y="9176"/>
                  </a:cubicBezTo>
                  <a:lnTo>
                    <a:pt x="12760" y="9176"/>
                  </a:lnTo>
                  <a:cubicBezTo>
                    <a:pt x="12509" y="9131"/>
                    <a:pt x="12280" y="9108"/>
                    <a:pt x="12029" y="9062"/>
                  </a:cubicBezTo>
                  <a:lnTo>
                    <a:pt x="12029" y="9062"/>
                  </a:lnTo>
                  <a:cubicBezTo>
                    <a:pt x="11733" y="9017"/>
                    <a:pt x="11459" y="8971"/>
                    <a:pt x="11185" y="8925"/>
                  </a:cubicBezTo>
                  <a:lnTo>
                    <a:pt x="11185" y="8925"/>
                  </a:lnTo>
                  <a:cubicBezTo>
                    <a:pt x="10956" y="8880"/>
                    <a:pt x="10728" y="8834"/>
                    <a:pt x="10500" y="8788"/>
                  </a:cubicBezTo>
                  <a:lnTo>
                    <a:pt x="10500" y="8788"/>
                  </a:lnTo>
                  <a:cubicBezTo>
                    <a:pt x="10158" y="8697"/>
                    <a:pt x="9838" y="8629"/>
                    <a:pt x="9496" y="8537"/>
                  </a:cubicBezTo>
                  <a:lnTo>
                    <a:pt x="9496" y="8537"/>
                  </a:lnTo>
                  <a:cubicBezTo>
                    <a:pt x="9290" y="8469"/>
                    <a:pt x="9062" y="8423"/>
                    <a:pt x="8857" y="8355"/>
                  </a:cubicBezTo>
                  <a:lnTo>
                    <a:pt x="8857" y="8355"/>
                  </a:lnTo>
                  <a:cubicBezTo>
                    <a:pt x="8742" y="8332"/>
                    <a:pt x="8628" y="8286"/>
                    <a:pt x="8514" y="8263"/>
                  </a:cubicBezTo>
                  <a:lnTo>
                    <a:pt x="8514" y="8263"/>
                  </a:lnTo>
                  <a:cubicBezTo>
                    <a:pt x="8195" y="8149"/>
                    <a:pt x="7852" y="8035"/>
                    <a:pt x="7533" y="7921"/>
                  </a:cubicBezTo>
                  <a:lnTo>
                    <a:pt x="7533" y="7921"/>
                  </a:lnTo>
                  <a:cubicBezTo>
                    <a:pt x="7441" y="7898"/>
                    <a:pt x="7350" y="7853"/>
                    <a:pt x="7259" y="7830"/>
                  </a:cubicBezTo>
                  <a:lnTo>
                    <a:pt x="7259" y="7830"/>
                  </a:lnTo>
                  <a:cubicBezTo>
                    <a:pt x="6962" y="7716"/>
                    <a:pt x="6688" y="7579"/>
                    <a:pt x="6391" y="7465"/>
                  </a:cubicBezTo>
                  <a:lnTo>
                    <a:pt x="6391" y="7465"/>
                  </a:lnTo>
                  <a:cubicBezTo>
                    <a:pt x="6254" y="7396"/>
                    <a:pt x="6117" y="7328"/>
                    <a:pt x="5981" y="7282"/>
                  </a:cubicBezTo>
                  <a:lnTo>
                    <a:pt x="5981" y="7282"/>
                  </a:lnTo>
                  <a:cubicBezTo>
                    <a:pt x="5570" y="7076"/>
                    <a:pt x="5182" y="6871"/>
                    <a:pt x="4794" y="6666"/>
                  </a:cubicBezTo>
                  <a:lnTo>
                    <a:pt x="4794" y="6666"/>
                  </a:lnTo>
                  <a:cubicBezTo>
                    <a:pt x="1621" y="4817"/>
                    <a:pt x="23" y="2397"/>
                    <a:pt x="23" y="1"/>
                  </a:cubicBezTo>
                  <a:lnTo>
                    <a:pt x="23" y="1"/>
                  </a:ln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2" name="Google Shape;6182;p47"/>
            <p:cNvSpPr/>
            <p:nvPr/>
          </p:nvSpPr>
          <p:spPr>
            <a:xfrm>
              <a:off x="4273838" y="2125775"/>
              <a:ext cx="887925" cy="467950"/>
            </a:xfrm>
            <a:custGeom>
              <a:avLst/>
              <a:gdLst/>
              <a:ahLst/>
              <a:cxnLst/>
              <a:rect l="l" t="t" r="r" b="b"/>
              <a:pathLst>
                <a:path w="35517" h="18718" extrusionOk="0">
                  <a:moveTo>
                    <a:pt x="17713" y="1"/>
                  </a:moveTo>
                  <a:cubicBezTo>
                    <a:pt x="13559" y="1"/>
                    <a:pt x="9450" y="914"/>
                    <a:pt x="6300" y="2740"/>
                  </a:cubicBezTo>
                  <a:cubicBezTo>
                    <a:pt x="0" y="6392"/>
                    <a:pt x="46" y="12304"/>
                    <a:pt x="6369" y="15979"/>
                  </a:cubicBezTo>
                  <a:cubicBezTo>
                    <a:pt x="9530" y="17805"/>
                    <a:pt x="13673" y="18718"/>
                    <a:pt x="17810" y="18718"/>
                  </a:cubicBezTo>
                  <a:cubicBezTo>
                    <a:pt x="21947" y="18718"/>
                    <a:pt x="26078" y="17805"/>
                    <a:pt x="29217" y="15979"/>
                  </a:cubicBezTo>
                  <a:cubicBezTo>
                    <a:pt x="35517" y="12304"/>
                    <a:pt x="35471" y="6392"/>
                    <a:pt x="29148" y="2740"/>
                  </a:cubicBezTo>
                  <a:cubicBezTo>
                    <a:pt x="25976" y="914"/>
                    <a:pt x="21844" y="1"/>
                    <a:pt x="17713" y="1"/>
                  </a:cubicBezTo>
                  <a:close/>
                </a:path>
              </a:pathLst>
            </a:custGeom>
            <a:solidFill>
              <a:srgbClr val="F9B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3" name="Google Shape;6183;p47"/>
            <p:cNvSpPr/>
            <p:nvPr/>
          </p:nvSpPr>
          <p:spPr>
            <a:xfrm>
              <a:off x="4602513" y="2287225"/>
              <a:ext cx="230000" cy="121475"/>
            </a:xfrm>
            <a:custGeom>
              <a:avLst/>
              <a:gdLst/>
              <a:ahLst/>
              <a:cxnLst/>
              <a:rect l="l" t="t" r="r" b="b"/>
              <a:pathLst>
                <a:path w="9200" h="4859" extrusionOk="0">
                  <a:moveTo>
                    <a:pt x="4591" y="590"/>
                  </a:moveTo>
                  <a:cubicBezTo>
                    <a:pt x="5405" y="590"/>
                    <a:pt x="6221" y="767"/>
                    <a:pt x="6848" y="1121"/>
                  </a:cubicBezTo>
                  <a:cubicBezTo>
                    <a:pt x="8081" y="1851"/>
                    <a:pt x="8104" y="3015"/>
                    <a:pt x="6848" y="3723"/>
                  </a:cubicBezTo>
                  <a:cubicBezTo>
                    <a:pt x="6232" y="4088"/>
                    <a:pt x="5422" y="4271"/>
                    <a:pt x="4611" y="4271"/>
                  </a:cubicBezTo>
                  <a:cubicBezTo>
                    <a:pt x="3801" y="4271"/>
                    <a:pt x="2991" y="4088"/>
                    <a:pt x="2375" y="3723"/>
                  </a:cubicBezTo>
                  <a:cubicBezTo>
                    <a:pt x="1119" y="3015"/>
                    <a:pt x="1119" y="1851"/>
                    <a:pt x="2352" y="1121"/>
                  </a:cubicBezTo>
                  <a:cubicBezTo>
                    <a:pt x="2968" y="767"/>
                    <a:pt x="3778" y="590"/>
                    <a:pt x="4591" y="590"/>
                  </a:cubicBezTo>
                  <a:close/>
                  <a:moveTo>
                    <a:pt x="4598" y="0"/>
                  </a:moveTo>
                  <a:cubicBezTo>
                    <a:pt x="3523" y="0"/>
                    <a:pt x="2446" y="236"/>
                    <a:pt x="1621" y="710"/>
                  </a:cubicBezTo>
                  <a:cubicBezTo>
                    <a:pt x="1" y="1669"/>
                    <a:pt x="1" y="3198"/>
                    <a:pt x="1644" y="4157"/>
                  </a:cubicBezTo>
                  <a:cubicBezTo>
                    <a:pt x="2466" y="4625"/>
                    <a:pt x="3544" y="4859"/>
                    <a:pt x="4620" y="4859"/>
                  </a:cubicBezTo>
                  <a:cubicBezTo>
                    <a:pt x="5696" y="4859"/>
                    <a:pt x="6768" y="4625"/>
                    <a:pt x="7579" y="4157"/>
                  </a:cubicBezTo>
                  <a:cubicBezTo>
                    <a:pt x="9154" y="3244"/>
                    <a:pt x="9199" y="1760"/>
                    <a:pt x="7716" y="801"/>
                  </a:cubicBezTo>
                  <a:cubicBezTo>
                    <a:pt x="7670" y="779"/>
                    <a:pt x="7624" y="733"/>
                    <a:pt x="7579" y="710"/>
                  </a:cubicBezTo>
                  <a:cubicBezTo>
                    <a:pt x="7533" y="687"/>
                    <a:pt x="7510" y="687"/>
                    <a:pt x="7487" y="664"/>
                  </a:cubicBezTo>
                  <a:cubicBezTo>
                    <a:pt x="7373" y="596"/>
                    <a:pt x="7259" y="550"/>
                    <a:pt x="7122" y="482"/>
                  </a:cubicBezTo>
                  <a:cubicBezTo>
                    <a:pt x="6378" y="161"/>
                    <a:pt x="5489" y="0"/>
                    <a:pt x="45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4" name="Google Shape;6184;p47"/>
            <p:cNvSpPr/>
            <p:nvPr/>
          </p:nvSpPr>
          <p:spPr>
            <a:xfrm>
              <a:off x="4476988" y="2209425"/>
              <a:ext cx="481625" cy="277025"/>
            </a:xfrm>
            <a:custGeom>
              <a:avLst/>
              <a:gdLst/>
              <a:ahLst/>
              <a:cxnLst/>
              <a:rect l="l" t="t" r="r" b="b"/>
              <a:pathLst>
                <a:path w="19265" h="11081" extrusionOk="0">
                  <a:moveTo>
                    <a:pt x="10933" y="649"/>
                  </a:moveTo>
                  <a:lnTo>
                    <a:pt x="12463" y="878"/>
                  </a:lnTo>
                  <a:lnTo>
                    <a:pt x="12052" y="1836"/>
                  </a:lnTo>
                  <a:cubicBezTo>
                    <a:pt x="12006" y="1950"/>
                    <a:pt x="12052" y="2065"/>
                    <a:pt x="12189" y="2133"/>
                  </a:cubicBezTo>
                  <a:cubicBezTo>
                    <a:pt x="12235" y="2156"/>
                    <a:pt x="12280" y="2179"/>
                    <a:pt x="12326" y="2179"/>
                  </a:cubicBezTo>
                  <a:cubicBezTo>
                    <a:pt x="12531" y="2247"/>
                    <a:pt x="12760" y="2316"/>
                    <a:pt x="12942" y="2384"/>
                  </a:cubicBezTo>
                  <a:cubicBezTo>
                    <a:pt x="13023" y="2411"/>
                    <a:pt x="13115" y="2424"/>
                    <a:pt x="13206" y="2424"/>
                  </a:cubicBezTo>
                  <a:cubicBezTo>
                    <a:pt x="13346" y="2424"/>
                    <a:pt x="13484" y="2394"/>
                    <a:pt x="13581" y="2338"/>
                  </a:cubicBezTo>
                  <a:lnTo>
                    <a:pt x="14996" y="1517"/>
                  </a:lnTo>
                  <a:lnTo>
                    <a:pt x="16115" y="2156"/>
                  </a:lnTo>
                  <a:lnTo>
                    <a:pt x="14791" y="2932"/>
                  </a:lnTo>
                  <a:cubicBezTo>
                    <a:pt x="14608" y="3046"/>
                    <a:pt x="14586" y="3206"/>
                    <a:pt x="14745" y="3320"/>
                  </a:cubicBezTo>
                  <a:cubicBezTo>
                    <a:pt x="14928" y="3480"/>
                    <a:pt x="15111" y="3617"/>
                    <a:pt x="15247" y="3776"/>
                  </a:cubicBezTo>
                  <a:cubicBezTo>
                    <a:pt x="15270" y="3799"/>
                    <a:pt x="15316" y="3822"/>
                    <a:pt x="15339" y="3845"/>
                  </a:cubicBezTo>
                  <a:cubicBezTo>
                    <a:pt x="15437" y="3894"/>
                    <a:pt x="15572" y="3932"/>
                    <a:pt x="15707" y="3932"/>
                  </a:cubicBezTo>
                  <a:cubicBezTo>
                    <a:pt x="15760" y="3932"/>
                    <a:pt x="15813" y="3926"/>
                    <a:pt x="15864" y="3913"/>
                  </a:cubicBezTo>
                  <a:lnTo>
                    <a:pt x="17484" y="3617"/>
                  </a:lnTo>
                  <a:lnTo>
                    <a:pt x="17964" y="4484"/>
                  </a:lnTo>
                  <a:lnTo>
                    <a:pt x="16343" y="4781"/>
                  </a:lnTo>
                  <a:cubicBezTo>
                    <a:pt x="16115" y="4826"/>
                    <a:pt x="15955" y="4963"/>
                    <a:pt x="15978" y="5100"/>
                  </a:cubicBezTo>
                  <a:cubicBezTo>
                    <a:pt x="16024" y="5237"/>
                    <a:pt x="16024" y="5351"/>
                    <a:pt x="16024" y="5488"/>
                  </a:cubicBezTo>
                  <a:cubicBezTo>
                    <a:pt x="16046" y="5557"/>
                    <a:pt x="16092" y="5625"/>
                    <a:pt x="16183" y="5694"/>
                  </a:cubicBezTo>
                  <a:cubicBezTo>
                    <a:pt x="16252" y="5739"/>
                    <a:pt x="16343" y="5762"/>
                    <a:pt x="16457" y="5762"/>
                  </a:cubicBezTo>
                  <a:lnTo>
                    <a:pt x="18146" y="5945"/>
                  </a:lnTo>
                  <a:lnTo>
                    <a:pt x="17872" y="6835"/>
                  </a:lnTo>
                  <a:lnTo>
                    <a:pt x="16183" y="6675"/>
                  </a:lnTo>
                  <a:cubicBezTo>
                    <a:pt x="16154" y="6672"/>
                    <a:pt x="16125" y="6671"/>
                    <a:pt x="16097" y="6671"/>
                  </a:cubicBezTo>
                  <a:cubicBezTo>
                    <a:pt x="15899" y="6671"/>
                    <a:pt x="15715" y="6738"/>
                    <a:pt x="15636" y="6858"/>
                  </a:cubicBezTo>
                  <a:cubicBezTo>
                    <a:pt x="15544" y="6972"/>
                    <a:pt x="15476" y="7086"/>
                    <a:pt x="15362" y="7200"/>
                  </a:cubicBezTo>
                  <a:cubicBezTo>
                    <a:pt x="15270" y="7314"/>
                    <a:pt x="15316" y="7451"/>
                    <a:pt x="15476" y="7543"/>
                  </a:cubicBezTo>
                  <a:cubicBezTo>
                    <a:pt x="15476" y="7543"/>
                    <a:pt x="15499" y="7565"/>
                    <a:pt x="15521" y="7565"/>
                  </a:cubicBezTo>
                  <a:lnTo>
                    <a:pt x="16891" y="8159"/>
                  </a:lnTo>
                  <a:lnTo>
                    <a:pt x="15932" y="8889"/>
                  </a:lnTo>
                  <a:lnTo>
                    <a:pt x="14563" y="8296"/>
                  </a:lnTo>
                  <a:cubicBezTo>
                    <a:pt x="14466" y="8253"/>
                    <a:pt x="14353" y="8230"/>
                    <a:pt x="14243" y="8230"/>
                  </a:cubicBezTo>
                  <a:cubicBezTo>
                    <a:pt x="14119" y="8230"/>
                    <a:pt x="13997" y="8258"/>
                    <a:pt x="13901" y="8319"/>
                  </a:cubicBezTo>
                  <a:cubicBezTo>
                    <a:pt x="13764" y="8387"/>
                    <a:pt x="13581" y="8456"/>
                    <a:pt x="13399" y="8547"/>
                  </a:cubicBezTo>
                  <a:cubicBezTo>
                    <a:pt x="13216" y="8638"/>
                    <a:pt x="13148" y="8775"/>
                    <a:pt x="13262" y="8912"/>
                  </a:cubicBezTo>
                  <a:lnTo>
                    <a:pt x="13992" y="9802"/>
                  </a:lnTo>
                  <a:lnTo>
                    <a:pt x="12577" y="10190"/>
                  </a:lnTo>
                  <a:lnTo>
                    <a:pt x="11824" y="9300"/>
                  </a:lnTo>
                  <a:cubicBezTo>
                    <a:pt x="11801" y="9254"/>
                    <a:pt x="11778" y="9232"/>
                    <a:pt x="11732" y="9209"/>
                  </a:cubicBezTo>
                  <a:cubicBezTo>
                    <a:pt x="11647" y="9157"/>
                    <a:pt x="11523" y="9132"/>
                    <a:pt x="11389" y="9132"/>
                  </a:cubicBezTo>
                  <a:cubicBezTo>
                    <a:pt x="11344" y="9132"/>
                    <a:pt x="11299" y="9135"/>
                    <a:pt x="11253" y="9140"/>
                  </a:cubicBezTo>
                  <a:cubicBezTo>
                    <a:pt x="11025" y="9163"/>
                    <a:pt x="10819" y="9186"/>
                    <a:pt x="10614" y="9209"/>
                  </a:cubicBezTo>
                  <a:cubicBezTo>
                    <a:pt x="10363" y="9232"/>
                    <a:pt x="10180" y="9346"/>
                    <a:pt x="10180" y="9483"/>
                  </a:cubicBezTo>
                  <a:lnTo>
                    <a:pt x="10112" y="10487"/>
                  </a:lnTo>
                  <a:lnTo>
                    <a:pt x="8537" y="10441"/>
                  </a:lnTo>
                  <a:lnTo>
                    <a:pt x="8605" y="9460"/>
                  </a:lnTo>
                  <a:cubicBezTo>
                    <a:pt x="8605" y="9369"/>
                    <a:pt x="8560" y="9300"/>
                    <a:pt x="8446" y="9232"/>
                  </a:cubicBezTo>
                  <a:cubicBezTo>
                    <a:pt x="8377" y="9186"/>
                    <a:pt x="8286" y="9163"/>
                    <a:pt x="8194" y="9163"/>
                  </a:cubicBezTo>
                  <a:cubicBezTo>
                    <a:pt x="7989" y="9140"/>
                    <a:pt x="7784" y="9095"/>
                    <a:pt x="7578" y="9049"/>
                  </a:cubicBezTo>
                  <a:cubicBezTo>
                    <a:pt x="7529" y="9039"/>
                    <a:pt x="7480" y="9035"/>
                    <a:pt x="7430" y="9035"/>
                  </a:cubicBezTo>
                  <a:cubicBezTo>
                    <a:pt x="7249" y="9035"/>
                    <a:pt x="7074" y="9096"/>
                    <a:pt x="6985" y="9186"/>
                  </a:cubicBezTo>
                  <a:lnTo>
                    <a:pt x="6140" y="10053"/>
                  </a:lnTo>
                  <a:lnTo>
                    <a:pt x="4771" y="9597"/>
                  </a:lnTo>
                  <a:lnTo>
                    <a:pt x="5592" y="8730"/>
                  </a:lnTo>
                  <a:cubicBezTo>
                    <a:pt x="5706" y="8615"/>
                    <a:pt x="5684" y="8478"/>
                    <a:pt x="5524" y="8387"/>
                  </a:cubicBezTo>
                  <a:cubicBezTo>
                    <a:pt x="5501" y="8364"/>
                    <a:pt x="5501" y="8364"/>
                    <a:pt x="5478" y="8364"/>
                  </a:cubicBezTo>
                  <a:cubicBezTo>
                    <a:pt x="5364" y="8296"/>
                    <a:pt x="5227" y="8227"/>
                    <a:pt x="5113" y="8159"/>
                  </a:cubicBezTo>
                  <a:cubicBezTo>
                    <a:pt x="5090" y="8159"/>
                    <a:pt x="5067" y="8136"/>
                    <a:pt x="4999" y="8113"/>
                  </a:cubicBezTo>
                  <a:cubicBezTo>
                    <a:pt x="4909" y="8049"/>
                    <a:pt x="4783" y="8021"/>
                    <a:pt x="4653" y="8021"/>
                  </a:cubicBezTo>
                  <a:cubicBezTo>
                    <a:pt x="4552" y="8021"/>
                    <a:pt x="4449" y="8038"/>
                    <a:pt x="4360" y="8068"/>
                  </a:cubicBezTo>
                  <a:lnTo>
                    <a:pt x="2945" y="8593"/>
                  </a:lnTo>
                  <a:lnTo>
                    <a:pt x="2077" y="7839"/>
                  </a:lnTo>
                  <a:lnTo>
                    <a:pt x="3492" y="7292"/>
                  </a:lnTo>
                  <a:cubicBezTo>
                    <a:pt x="3698" y="7223"/>
                    <a:pt x="3789" y="7063"/>
                    <a:pt x="3698" y="6949"/>
                  </a:cubicBezTo>
                  <a:cubicBezTo>
                    <a:pt x="3607" y="6812"/>
                    <a:pt x="3538" y="6698"/>
                    <a:pt x="3492" y="6584"/>
                  </a:cubicBezTo>
                  <a:cubicBezTo>
                    <a:pt x="3470" y="6538"/>
                    <a:pt x="3401" y="6493"/>
                    <a:pt x="3355" y="6447"/>
                  </a:cubicBezTo>
                  <a:cubicBezTo>
                    <a:pt x="3262" y="6410"/>
                    <a:pt x="3154" y="6372"/>
                    <a:pt x="3030" y="6372"/>
                  </a:cubicBezTo>
                  <a:cubicBezTo>
                    <a:pt x="3003" y="6372"/>
                    <a:pt x="2974" y="6374"/>
                    <a:pt x="2945" y="6379"/>
                  </a:cubicBezTo>
                  <a:lnTo>
                    <a:pt x="1256" y="6470"/>
                  </a:lnTo>
                  <a:lnTo>
                    <a:pt x="1096" y="5557"/>
                  </a:lnTo>
                  <a:lnTo>
                    <a:pt x="2785" y="5465"/>
                  </a:lnTo>
                  <a:cubicBezTo>
                    <a:pt x="3036" y="5443"/>
                    <a:pt x="3219" y="5329"/>
                    <a:pt x="3241" y="5192"/>
                  </a:cubicBezTo>
                  <a:cubicBezTo>
                    <a:pt x="3264" y="5077"/>
                    <a:pt x="3310" y="4941"/>
                    <a:pt x="3333" y="4826"/>
                  </a:cubicBezTo>
                  <a:cubicBezTo>
                    <a:pt x="3378" y="4712"/>
                    <a:pt x="3310" y="4621"/>
                    <a:pt x="3196" y="4552"/>
                  </a:cubicBezTo>
                  <a:cubicBezTo>
                    <a:pt x="3150" y="4530"/>
                    <a:pt x="3082" y="4507"/>
                    <a:pt x="3036" y="4484"/>
                  </a:cubicBezTo>
                  <a:lnTo>
                    <a:pt x="1438" y="4119"/>
                  </a:lnTo>
                  <a:lnTo>
                    <a:pt x="2032" y="3274"/>
                  </a:lnTo>
                  <a:lnTo>
                    <a:pt x="3607" y="3639"/>
                  </a:lnTo>
                  <a:cubicBezTo>
                    <a:pt x="3677" y="3661"/>
                    <a:pt x="3752" y="3671"/>
                    <a:pt x="3826" y="3671"/>
                  </a:cubicBezTo>
                  <a:cubicBezTo>
                    <a:pt x="3989" y="3671"/>
                    <a:pt x="4144" y="3620"/>
                    <a:pt x="4223" y="3525"/>
                  </a:cubicBezTo>
                  <a:cubicBezTo>
                    <a:pt x="4337" y="3434"/>
                    <a:pt x="4474" y="3320"/>
                    <a:pt x="4611" y="3229"/>
                  </a:cubicBezTo>
                  <a:cubicBezTo>
                    <a:pt x="4771" y="3114"/>
                    <a:pt x="4748" y="2955"/>
                    <a:pt x="4588" y="2841"/>
                  </a:cubicBezTo>
                  <a:lnTo>
                    <a:pt x="3470" y="2110"/>
                  </a:lnTo>
                  <a:lnTo>
                    <a:pt x="4679" y="1517"/>
                  </a:lnTo>
                  <a:lnTo>
                    <a:pt x="5821" y="2270"/>
                  </a:lnTo>
                  <a:cubicBezTo>
                    <a:pt x="5917" y="2325"/>
                    <a:pt x="6048" y="2355"/>
                    <a:pt x="6181" y="2355"/>
                  </a:cubicBezTo>
                  <a:cubicBezTo>
                    <a:pt x="6268" y="2355"/>
                    <a:pt x="6356" y="2343"/>
                    <a:pt x="6437" y="2316"/>
                  </a:cubicBezTo>
                  <a:cubicBezTo>
                    <a:pt x="6620" y="2270"/>
                    <a:pt x="6802" y="2201"/>
                    <a:pt x="7008" y="2156"/>
                  </a:cubicBezTo>
                  <a:cubicBezTo>
                    <a:pt x="7236" y="2087"/>
                    <a:pt x="7350" y="1950"/>
                    <a:pt x="7304" y="1813"/>
                  </a:cubicBezTo>
                  <a:lnTo>
                    <a:pt x="6893" y="855"/>
                  </a:lnTo>
                  <a:lnTo>
                    <a:pt x="8446" y="649"/>
                  </a:lnTo>
                  <a:lnTo>
                    <a:pt x="8834" y="1608"/>
                  </a:lnTo>
                  <a:cubicBezTo>
                    <a:pt x="8856" y="1654"/>
                    <a:pt x="8902" y="1722"/>
                    <a:pt x="8971" y="1745"/>
                  </a:cubicBezTo>
                  <a:cubicBezTo>
                    <a:pt x="9062" y="1813"/>
                    <a:pt x="9199" y="1836"/>
                    <a:pt x="9336" y="1836"/>
                  </a:cubicBezTo>
                  <a:lnTo>
                    <a:pt x="9998" y="1836"/>
                  </a:lnTo>
                  <a:cubicBezTo>
                    <a:pt x="10249" y="1836"/>
                    <a:pt x="10454" y="1745"/>
                    <a:pt x="10523" y="1608"/>
                  </a:cubicBezTo>
                  <a:lnTo>
                    <a:pt x="10933" y="649"/>
                  </a:lnTo>
                  <a:close/>
                  <a:moveTo>
                    <a:pt x="10585" y="1"/>
                  </a:moveTo>
                  <a:cubicBezTo>
                    <a:pt x="10490" y="1"/>
                    <a:pt x="10398" y="17"/>
                    <a:pt x="10317" y="33"/>
                  </a:cubicBezTo>
                  <a:cubicBezTo>
                    <a:pt x="10180" y="79"/>
                    <a:pt x="10112" y="147"/>
                    <a:pt x="10066" y="216"/>
                  </a:cubicBezTo>
                  <a:lnTo>
                    <a:pt x="9678" y="1129"/>
                  </a:lnTo>
                  <a:lnTo>
                    <a:pt x="9313" y="216"/>
                  </a:lnTo>
                  <a:cubicBezTo>
                    <a:pt x="9290" y="170"/>
                    <a:pt x="9244" y="124"/>
                    <a:pt x="9176" y="79"/>
                  </a:cubicBezTo>
                  <a:cubicBezTo>
                    <a:pt x="9090" y="27"/>
                    <a:pt x="8966" y="2"/>
                    <a:pt x="8832" y="2"/>
                  </a:cubicBezTo>
                  <a:cubicBezTo>
                    <a:pt x="8788" y="2"/>
                    <a:pt x="8742" y="5"/>
                    <a:pt x="8697" y="10"/>
                  </a:cubicBezTo>
                  <a:lnTo>
                    <a:pt x="6163" y="353"/>
                  </a:lnTo>
                  <a:cubicBezTo>
                    <a:pt x="6049" y="353"/>
                    <a:pt x="5935" y="398"/>
                    <a:pt x="5866" y="467"/>
                  </a:cubicBezTo>
                  <a:cubicBezTo>
                    <a:pt x="5775" y="535"/>
                    <a:pt x="5752" y="627"/>
                    <a:pt x="5798" y="695"/>
                  </a:cubicBezTo>
                  <a:lnTo>
                    <a:pt x="6163" y="1608"/>
                  </a:lnTo>
                  <a:lnTo>
                    <a:pt x="5090" y="878"/>
                  </a:lnTo>
                  <a:cubicBezTo>
                    <a:pt x="4999" y="832"/>
                    <a:pt x="4885" y="809"/>
                    <a:pt x="4771" y="786"/>
                  </a:cubicBezTo>
                  <a:cubicBezTo>
                    <a:pt x="4634" y="786"/>
                    <a:pt x="4497" y="809"/>
                    <a:pt x="4405" y="855"/>
                  </a:cubicBezTo>
                  <a:lnTo>
                    <a:pt x="2420" y="1836"/>
                  </a:lnTo>
                  <a:cubicBezTo>
                    <a:pt x="2214" y="1950"/>
                    <a:pt x="2191" y="2133"/>
                    <a:pt x="2374" y="2270"/>
                  </a:cubicBezTo>
                  <a:lnTo>
                    <a:pt x="3424" y="2955"/>
                  </a:lnTo>
                  <a:lnTo>
                    <a:pt x="3424" y="2955"/>
                  </a:lnTo>
                  <a:lnTo>
                    <a:pt x="1940" y="2612"/>
                  </a:lnTo>
                  <a:cubicBezTo>
                    <a:pt x="1872" y="2601"/>
                    <a:pt x="1803" y="2595"/>
                    <a:pt x="1738" y="2595"/>
                  </a:cubicBezTo>
                  <a:cubicBezTo>
                    <a:pt x="1672" y="2595"/>
                    <a:pt x="1609" y="2601"/>
                    <a:pt x="1552" y="2612"/>
                  </a:cubicBezTo>
                  <a:cubicBezTo>
                    <a:pt x="1415" y="2658"/>
                    <a:pt x="1324" y="2704"/>
                    <a:pt x="1278" y="2772"/>
                  </a:cubicBezTo>
                  <a:lnTo>
                    <a:pt x="297" y="4187"/>
                  </a:lnTo>
                  <a:cubicBezTo>
                    <a:pt x="228" y="4301"/>
                    <a:pt x="274" y="4416"/>
                    <a:pt x="411" y="4507"/>
                  </a:cubicBezTo>
                  <a:cubicBezTo>
                    <a:pt x="479" y="4530"/>
                    <a:pt x="525" y="4552"/>
                    <a:pt x="594" y="4552"/>
                  </a:cubicBezTo>
                  <a:lnTo>
                    <a:pt x="2077" y="4918"/>
                  </a:lnTo>
                  <a:lnTo>
                    <a:pt x="479" y="4986"/>
                  </a:lnTo>
                  <a:cubicBezTo>
                    <a:pt x="206" y="5009"/>
                    <a:pt x="0" y="5146"/>
                    <a:pt x="23" y="5329"/>
                  </a:cubicBezTo>
                  <a:lnTo>
                    <a:pt x="274" y="6812"/>
                  </a:lnTo>
                  <a:cubicBezTo>
                    <a:pt x="297" y="6881"/>
                    <a:pt x="343" y="6949"/>
                    <a:pt x="457" y="7018"/>
                  </a:cubicBezTo>
                  <a:cubicBezTo>
                    <a:pt x="571" y="7063"/>
                    <a:pt x="708" y="7086"/>
                    <a:pt x="845" y="7086"/>
                  </a:cubicBezTo>
                  <a:lnTo>
                    <a:pt x="2442" y="6995"/>
                  </a:lnTo>
                  <a:lnTo>
                    <a:pt x="1096" y="7497"/>
                  </a:lnTo>
                  <a:cubicBezTo>
                    <a:pt x="845" y="7588"/>
                    <a:pt x="799" y="7771"/>
                    <a:pt x="936" y="7908"/>
                  </a:cubicBezTo>
                  <a:lnTo>
                    <a:pt x="2351" y="9163"/>
                  </a:lnTo>
                  <a:cubicBezTo>
                    <a:pt x="2374" y="9186"/>
                    <a:pt x="2397" y="9209"/>
                    <a:pt x="2420" y="9209"/>
                  </a:cubicBezTo>
                  <a:cubicBezTo>
                    <a:pt x="2526" y="9275"/>
                    <a:pt x="2656" y="9311"/>
                    <a:pt x="2786" y="9311"/>
                  </a:cubicBezTo>
                  <a:cubicBezTo>
                    <a:pt x="2879" y="9311"/>
                    <a:pt x="2973" y="9293"/>
                    <a:pt x="3059" y="9254"/>
                  </a:cubicBezTo>
                  <a:lnTo>
                    <a:pt x="4405" y="8752"/>
                  </a:lnTo>
                  <a:lnTo>
                    <a:pt x="3629" y="9551"/>
                  </a:lnTo>
                  <a:cubicBezTo>
                    <a:pt x="3561" y="9620"/>
                    <a:pt x="3538" y="9711"/>
                    <a:pt x="3584" y="9779"/>
                  </a:cubicBezTo>
                  <a:cubicBezTo>
                    <a:pt x="3607" y="9825"/>
                    <a:pt x="3652" y="9871"/>
                    <a:pt x="3698" y="9916"/>
                  </a:cubicBezTo>
                  <a:cubicBezTo>
                    <a:pt x="3744" y="9939"/>
                    <a:pt x="3766" y="9962"/>
                    <a:pt x="3812" y="9962"/>
                  </a:cubicBezTo>
                  <a:lnTo>
                    <a:pt x="6072" y="10715"/>
                  </a:lnTo>
                  <a:cubicBezTo>
                    <a:pt x="6149" y="10736"/>
                    <a:pt x="6234" y="10747"/>
                    <a:pt x="6317" y="10747"/>
                  </a:cubicBezTo>
                  <a:cubicBezTo>
                    <a:pt x="6503" y="10747"/>
                    <a:pt x="6685" y="10696"/>
                    <a:pt x="6779" y="10601"/>
                  </a:cubicBezTo>
                  <a:lnTo>
                    <a:pt x="7555" y="9802"/>
                  </a:lnTo>
                  <a:lnTo>
                    <a:pt x="7510" y="10715"/>
                  </a:lnTo>
                  <a:cubicBezTo>
                    <a:pt x="7487" y="10807"/>
                    <a:pt x="7555" y="10875"/>
                    <a:pt x="7647" y="10944"/>
                  </a:cubicBezTo>
                  <a:cubicBezTo>
                    <a:pt x="7738" y="10989"/>
                    <a:pt x="7852" y="11012"/>
                    <a:pt x="7989" y="11035"/>
                  </a:cubicBezTo>
                  <a:lnTo>
                    <a:pt x="10591" y="11081"/>
                  </a:lnTo>
                  <a:cubicBezTo>
                    <a:pt x="10728" y="11081"/>
                    <a:pt x="10865" y="11058"/>
                    <a:pt x="10956" y="11012"/>
                  </a:cubicBezTo>
                  <a:cubicBezTo>
                    <a:pt x="11048" y="10944"/>
                    <a:pt x="11116" y="10875"/>
                    <a:pt x="11116" y="10807"/>
                  </a:cubicBezTo>
                  <a:lnTo>
                    <a:pt x="11185" y="9871"/>
                  </a:lnTo>
                  <a:lnTo>
                    <a:pt x="11869" y="10715"/>
                  </a:lnTo>
                  <a:cubicBezTo>
                    <a:pt x="11892" y="10738"/>
                    <a:pt x="11915" y="10784"/>
                    <a:pt x="11961" y="10807"/>
                  </a:cubicBezTo>
                  <a:cubicBezTo>
                    <a:pt x="12064" y="10851"/>
                    <a:pt x="12196" y="10876"/>
                    <a:pt x="12325" y="10876"/>
                  </a:cubicBezTo>
                  <a:cubicBezTo>
                    <a:pt x="12396" y="10876"/>
                    <a:pt x="12467" y="10868"/>
                    <a:pt x="12531" y="10852"/>
                  </a:cubicBezTo>
                  <a:lnTo>
                    <a:pt x="14882" y="10213"/>
                  </a:lnTo>
                  <a:cubicBezTo>
                    <a:pt x="15019" y="10190"/>
                    <a:pt x="15111" y="10122"/>
                    <a:pt x="15156" y="10053"/>
                  </a:cubicBezTo>
                  <a:cubicBezTo>
                    <a:pt x="15202" y="9962"/>
                    <a:pt x="15202" y="9894"/>
                    <a:pt x="15133" y="9825"/>
                  </a:cubicBezTo>
                  <a:lnTo>
                    <a:pt x="14449" y="8981"/>
                  </a:lnTo>
                  <a:lnTo>
                    <a:pt x="15727" y="9551"/>
                  </a:lnTo>
                  <a:cubicBezTo>
                    <a:pt x="15810" y="9585"/>
                    <a:pt x="15894" y="9606"/>
                    <a:pt x="15986" y="9606"/>
                  </a:cubicBezTo>
                  <a:cubicBezTo>
                    <a:pt x="16020" y="9606"/>
                    <a:pt x="16055" y="9603"/>
                    <a:pt x="16092" y="9597"/>
                  </a:cubicBezTo>
                  <a:cubicBezTo>
                    <a:pt x="16229" y="9597"/>
                    <a:pt x="16343" y="9551"/>
                    <a:pt x="16434" y="9483"/>
                  </a:cubicBezTo>
                  <a:lnTo>
                    <a:pt x="18009" y="8296"/>
                  </a:lnTo>
                  <a:cubicBezTo>
                    <a:pt x="18146" y="8182"/>
                    <a:pt x="18146" y="7999"/>
                    <a:pt x="17964" y="7908"/>
                  </a:cubicBezTo>
                  <a:cubicBezTo>
                    <a:pt x="17941" y="7885"/>
                    <a:pt x="17918" y="7885"/>
                    <a:pt x="17895" y="7885"/>
                  </a:cubicBezTo>
                  <a:lnTo>
                    <a:pt x="16640" y="7314"/>
                  </a:lnTo>
                  <a:lnTo>
                    <a:pt x="18215" y="7474"/>
                  </a:lnTo>
                  <a:cubicBezTo>
                    <a:pt x="18251" y="7480"/>
                    <a:pt x="18288" y="7483"/>
                    <a:pt x="18324" y="7483"/>
                  </a:cubicBezTo>
                  <a:cubicBezTo>
                    <a:pt x="18422" y="7483"/>
                    <a:pt x="18513" y="7462"/>
                    <a:pt x="18580" y="7428"/>
                  </a:cubicBezTo>
                  <a:cubicBezTo>
                    <a:pt x="18694" y="7383"/>
                    <a:pt x="18785" y="7314"/>
                    <a:pt x="18785" y="7223"/>
                  </a:cubicBezTo>
                  <a:lnTo>
                    <a:pt x="19242" y="5739"/>
                  </a:lnTo>
                  <a:cubicBezTo>
                    <a:pt x="19265" y="5648"/>
                    <a:pt x="19196" y="5557"/>
                    <a:pt x="19082" y="5488"/>
                  </a:cubicBezTo>
                  <a:cubicBezTo>
                    <a:pt x="19014" y="5443"/>
                    <a:pt x="18922" y="5420"/>
                    <a:pt x="18808" y="5397"/>
                  </a:cubicBezTo>
                  <a:lnTo>
                    <a:pt x="17233" y="5237"/>
                  </a:lnTo>
                  <a:lnTo>
                    <a:pt x="18763" y="4963"/>
                  </a:lnTo>
                  <a:cubicBezTo>
                    <a:pt x="18900" y="4941"/>
                    <a:pt x="18991" y="4895"/>
                    <a:pt x="19059" y="4826"/>
                  </a:cubicBezTo>
                  <a:cubicBezTo>
                    <a:pt x="19128" y="4758"/>
                    <a:pt x="19128" y="4667"/>
                    <a:pt x="19082" y="4598"/>
                  </a:cubicBezTo>
                  <a:lnTo>
                    <a:pt x="18306" y="3160"/>
                  </a:lnTo>
                  <a:cubicBezTo>
                    <a:pt x="18283" y="3114"/>
                    <a:pt x="18238" y="3069"/>
                    <a:pt x="18169" y="3046"/>
                  </a:cubicBezTo>
                  <a:cubicBezTo>
                    <a:pt x="18087" y="2997"/>
                    <a:pt x="17957" y="2959"/>
                    <a:pt x="17823" y="2959"/>
                  </a:cubicBezTo>
                  <a:cubicBezTo>
                    <a:pt x="17771" y="2959"/>
                    <a:pt x="17718" y="2965"/>
                    <a:pt x="17667" y="2978"/>
                  </a:cubicBezTo>
                  <a:lnTo>
                    <a:pt x="15932" y="3297"/>
                  </a:lnTo>
                  <a:cubicBezTo>
                    <a:pt x="15887" y="3251"/>
                    <a:pt x="15864" y="3206"/>
                    <a:pt x="15818" y="3183"/>
                  </a:cubicBezTo>
                  <a:lnTo>
                    <a:pt x="17188" y="2384"/>
                  </a:lnTo>
                  <a:cubicBezTo>
                    <a:pt x="17279" y="2316"/>
                    <a:pt x="17347" y="2247"/>
                    <a:pt x="17347" y="2156"/>
                  </a:cubicBezTo>
                  <a:cubicBezTo>
                    <a:pt x="17347" y="2087"/>
                    <a:pt x="17279" y="2019"/>
                    <a:pt x="17188" y="1950"/>
                  </a:cubicBezTo>
                  <a:lnTo>
                    <a:pt x="15339" y="900"/>
                  </a:lnTo>
                  <a:cubicBezTo>
                    <a:pt x="15247" y="832"/>
                    <a:pt x="15111" y="809"/>
                    <a:pt x="14996" y="809"/>
                  </a:cubicBezTo>
                  <a:cubicBezTo>
                    <a:pt x="14859" y="809"/>
                    <a:pt x="14722" y="832"/>
                    <a:pt x="14631" y="900"/>
                  </a:cubicBezTo>
                  <a:lnTo>
                    <a:pt x="13148" y="1745"/>
                  </a:lnTo>
                  <a:lnTo>
                    <a:pt x="13581" y="741"/>
                  </a:lnTo>
                  <a:cubicBezTo>
                    <a:pt x="13627" y="649"/>
                    <a:pt x="13581" y="535"/>
                    <a:pt x="13444" y="467"/>
                  </a:cubicBezTo>
                  <a:cubicBezTo>
                    <a:pt x="13376" y="421"/>
                    <a:pt x="13307" y="398"/>
                    <a:pt x="13216" y="375"/>
                  </a:cubicBezTo>
                  <a:lnTo>
                    <a:pt x="10705" y="10"/>
                  </a:lnTo>
                  <a:cubicBezTo>
                    <a:pt x="10665" y="4"/>
                    <a:pt x="10625" y="1"/>
                    <a:pt x="10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5" name="Google Shape;6185;p47"/>
            <p:cNvSpPr/>
            <p:nvPr/>
          </p:nvSpPr>
          <p:spPr>
            <a:xfrm>
              <a:off x="4472988" y="3241375"/>
              <a:ext cx="808600" cy="359525"/>
            </a:xfrm>
            <a:custGeom>
              <a:avLst/>
              <a:gdLst/>
              <a:ahLst/>
              <a:cxnLst/>
              <a:rect l="l" t="t" r="r" b="b"/>
              <a:pathLst>
                <a:path w="32344" h="14381" extrusionOk="0">
                  <a:moveTo>
                    <a:pt x="32344" y="92"/>
                  </a:moveTo>
                  <a:lnTo>
                    <a:pt x="32344" y="97"/>
                  </a:lnTo>
                  <a:lnTo>
                    <a:pt x="32344" y="97"/>
                  </a:lnTo>
                  <a:cubicBezTo>
                    <a:pt x="32344" y="95"/>
                    <a:pt x="32344" y="93"/>
                    <a:pt x="32344" y="92"/>
                  </a:cubicBezTo>
                  <a:close/>
                  <a:moveTo>
                    <a:pt x="23" y="0"/>
                  </a:moveTo>
                  <a:lnTo>
                    <a:pt x="0" y="4976"/>
                  </a:lnTo>
                  <a:cubicBezTo>
                    <a:pt x="0" y="7396"/>
                    <a:pt x="1598" y="9815"/>
                    <a:pt x="4771" y="11641"/>
                  </a:cubicBezTo>
                  <a:cubicBezTo>
                    <a:pt x="5159" y="11869"/>
                    <a:pt x="5547" y="12075"/>
                    <a:pt x="5958" y="12257"/>
                  </a:cubicBezTo>
                  <a:cubicBezTo>
                    <a:pt x="6095" y="12326"/>
                    <a:pt x="6232" y="12394"/>
                    <a:pt x="6391" y="12463"/>
                  </a:cubicBezTo>
                  <a:cubicBezTo>
                    <a:pt x="6620" y="12554"/>
                    <a:pt x="6848" y="12668"/>
                    <a:pt x="7099" y="12760"/>
                  </a:cubicBezTo>
                  <a:cubicBezTo>
                    <a:pt x="7145" y="12782"/>
                    <a:pt x="7190" y="12805"/>
                    <a:pt x="7236" y="12805"/>
                  </a:cubicBezTo>
                  <a:cubicBezTo>
                    <a:pt x="7327" y="12851"/>
                    <a:pt x="7419" y="12874"/>
                    <a:pt x="7510" y="12919"/>
                  </a:cubicBezTo>
                  <a:cubicBezTo>
                    <a:pt x="7852" y="13034"/>
                    <a:pt x="8172" y="13148"/>
                    <a:pt x="8491" y="13262"/>
                  </a:cubicBezTo>
                  <a:cubicBezTo>
                    <a:pt x="8606" y="13285"/>
                    <a:pt x="8720" y="13330"/>
                    <a:pt x="8834" y="13353"/>
                  </a:cubicBezTo>
                  <a:cubicBezTo>
                    <a:pt x="8925" y="13376"/>
                    <a:pt x="8994" y="13399"/>
                    <a:pt x="9062" y="13422"/>
                  </a:cubicBezTo>
                  <a:cubicBezTo>
                    <a:pt x="9199" y="13467"/>
                    <a:pt x="9336" y="13490"/>
                    <a:pt x="9473" y="13536"/>
                  </a:cubicBezTo>
                  <a:cubicBezTo>
                    <a:pt x="9815" y="13627"/>
                    <a:pt x="10158" y="13695"/>
                    <a:pt x="10477" y="13787"/>
                  </a:cubicBezTo>
                  <a:cubicBezTo>
                    <a:pt x="10569" y="13787"/>
                    <a:pt x="10660" y="13832"/>
                    <a:pt x="10751" y="13832"/>
                  </a:cubicBezTo>
                  <a:cubicBezTo>
                    <a:pt x="10888" y="13878"/>
                    <a:pt x="11025" y="13878"/>
                    <a:pt x="11162" y="13924"/>
                  </a:cubicBezTo>
                  <a:cubicBezTo>
                    <a:pt x="11436" y="13969"/>
                    <a:pt x="11733" y="14015"/>
                    <a:pt x="12007" y="14061"/>
                  </a:cubicBezTo>
                  <a:cubicBezTo>
                    <a:pt x="12121" y="14084"/>
                    <a:pt x="12235" y="14106"/>
                    <a:pt x="12349" y="14129"/>
                  </a:cubicBezTo>
                  <a:cubicBezTo>
                    <a:pt x="12486" y="14129"/>
                    <a:pt x="12600" y="14152"/>
                    <a:pt x="12737" y="14175"/>
                  </a:cubicBezTo>
                  <a:cubicBezTo>
                    <a:pt x="13011" y="14198"/>
                    <a:pt x="13262" y="14220"/>
                    <a:pt x="13536" y="14243"/>
                  </a:cubicBezTo>
                  <a:cubicBezTo>
                    <a:pt x="13673" y="14266"/>
                    <a:pt x="13787" y="14289"/>
                    <a:pt x="13924" y="14289"/>
                  </a:cubicBezTo>
                  <a:cubicBezTo>
                    <a:pt x="14038" y="14312"/>
                    <a:pt x="14175" y="14312"/>
                    <a:pt x="14289" y="14312"/>
                  </a:cubicBezTo>
                  <a:cubicBezTo>
                    <a:pt x="14563" y="14335"/>
                    <a:pt x="14837" y="14357"/>
                    <a:pt x="15111" y="14357"/>
                  </a:cubicBezTo>
                  <a:cubicBezTo>
                    <a:pt x="15248" y="14357"/>
                    <a:pt x="15385" y="14380"/>
                    <a:pt x="15522" y="14380"/>
                  </a:cubicBezTo>
                  <a:lnTo>
                    <a:pt x="17165" y="14380"/>
                  </a:lnTo>
                  <a:cubicBezTo>
                    <a:pt x="17256" y="14380"/>
                    <a:pt x="17348" y="14357"/>
                    <a:pt x="17439" y="14357"/>
                  </a:cubicBezTo>
                  <a:cubicBezTo>
                    <a:pt x="17804" y="14335"/>
                    <a:pt x="18169" y="14312"/>
                    <a:pt x="18535" y="14289"/>
                  </a:cubicBezTo>
                  <a:cubicBezTo>
                    <a:pt x="18671" y="14266"/>
                    <a:pt x="18808" y="14266"/>
                    <a:pt x="18968" y="14266"/>
                  </a:cubicBezTo>
                  <a:cubicBezTo>
                    <a:pt x="19037" y="14243"/>
                    <a:pt x="19105" y="14243"/>
                    <a:pt x="19174" y="14220"/>
                  </a:cubicBezTo>
                  <a:cubicBezTo>
                    <a:pt x="19288" y="14220"/>
                    <a:pt x="19402" y="14198"/>
                    <a:pt x="19493" y="14198"/>
                  </a:cubicBezTo>
                  <a:cubicBezTo>
                    <a:pt x="19881" y="14152"/>
                    <a:pt x="20246" y="14084"/>
                    <a:pt x="20634" y="14038"/>
                  </a:cubicBezTo>
                  <a:cubicBezTo>
                    <a:pt x="20726" y="14015"/>
                    <a:pt x="20817" y="14015"/>
                    <a:pt x="20886" y="13992"/>
                  </a:cubicBezTo>
                  <a:cubicBezTo>
                    <a:pt x="20931" y="13992"/>
                    <a:pt x="20977" y="13969"/>
                    <a:pt x="21022" y="13969"/>
                  </a:cubicBezTo>
                  <a:cubicBezTo>
                    <a:pt x="21205" y="13947"/>
                    <a:pt x="21388" y="13901"/>
                    <a:pt x="21547" y="13855"/>
                  </a:cubicBezTo>
                  <a:cubicBezTo>
                    <a:pt x="21844" y="13787"/>
                    <a:pt x="22141" y="13741"/>
                    <a:pt x="22438" y="13673"/>
                  </a:cubicBezTo>
                  <a:cubicBezTo>
                    <a:pt x="22666" y="13604"/>
                    <a:pt x="22871" y="13559"/>
                    <a:pt x="23077" y="13490"/>
                  </a:cubicBezTo>
                  <a:cubicBezTo>
                    <a:pt x="23351" y="13422"/>
                    <a:pt x="23625" y="13353"/>
                    <a:pt x="23898" y="13262"/>
                  </a:cubicBezTo>
                  <a:cubicBezTo>
                    <a:pt x="23967" y="13239"/>
                    <a:pt x="24035" y="13216"/>
                    <a:pt x="24081" y="13216"/>
                  </a:cubicBezTo>
                  <a:cubicBezTo>
                    <a:pt x="24423" y="13102"/>
                    <a:pt x="24743" y="12988"/>
                    <a:pt x="25063" y="12851"/>
                  </a:cubicBezTo>
                  <a:cubicBezTo>
                    <a:pt x="25108" y="12851"/>
                    <a:pt x="25154" y="12828"/>
                    <a:pt x="25200" y="12805"/>
                  </a:cubicBezTo>
                  <a:cubicBezTo>
                    <a:pt x="25565" y="12668"/>
                    <a:pt x="25907" y="12509"/>
                    <a:pt x="26249" y="12372"/>
                  </a:cubicBezTo>
                  <a:cubicBezTo>
                    <a:pt x="26341" y="12326"/>
                    <a:pt x="26432" y="12280"/>
                    <a:pt x="26546" y="12212"/>
                  </a:cubicBezTo>
                  <a:cubicBezTo>
                    <a:pt x="26911" y="12052"/>
                    <a:pt x="27277" y="11847"/>
                    <a:pt x="27619" y="11641"/>
                  </a:cubicBezTo>
                  <a:cubicBezTo>
                    <a:pt x="27687" y="11618"/>
                    <a:pt x="27756" y="11573"/>
                    <a:pt x="27824" y="11527"/>
                  </a:cubicBezTo>
                  <a:cubicBezTo>
                    <a:pt x="27893" y="11504"/>
                    <a:pt x="27939" y="11459"/>
                    <a:pt x="28007" y="11413"/>
                  </a:cubicBezTo>
                  <a:cubicBezTo>
                    <a:pt x="28098" y="11367"/>
                    <a:pt x="28190" y="11299"/>
                    <a:pt x="28304" y="11230"/>
                  </a:cubicBezTo>
                  <a:cubicBezTo>
                    <a:pt x="28372" y="11185"/>
                    <a:pt x="28464" y="11116"/>
                    <a:pt x="28555" y="11071"/>
                  </a:cubicBezTo>
                  <a:cubicBezTo>
                    <a:pt x="28646" y="11002"/>
                    <a:pt x="28737" y="10934"/>
                    <a:pt x="28829" y="10865"/>
                  </a:cubicBezTo>
                  <a:cubicBezTo>
                    <a:pt x="28897" y="10819"/>
                    <a:pt x="28989" y="10751"/>
                    <a:pt x="29057" y="10683"/>
                  </a:cubicBezTo>
                  <a:cubicBezTo>
                    <a:pt x="29148" y="10614"/>
                    <a:pt x="29240" y="10568"/>
                    <a:pt x="29308" y="10500"/>
                  </a:cubicBezTo>
                  <a:cubicBezTo>
                    <a:pt x="29399" y="10431"/>
                    <a:pt x="29468" y="10363"/>
                    <a:pt x="29536" y="10295"/>
                  </a:cubicBezTo>
                  <a:cubicBezTo>
                    <a:pt x="29628" y="10226"/>
                    <a:pt x="29696" y="10180"/>
                    <a:pt x="29765" y="10112"/>
                  </a:cubicBezTo>
                  <a:cubicBezTo>
                    <a:pt x="29810" y="10066"/>
                    <a:pt x="29833" y="10043"/>
                    <a:pt x="29879" y="10021"/>
                  </a:cubicBezTo>
                  <a:cubicBezTo>
                    <a:pt x="29902" y="9998"/>
                    <a:pt x="29924" y="9975"/>
                    <a:pt x="29947" y="9929"/>
                  </a:cubicBezTo>
                  <a:cubicBezTo>
                    <a:pt x="30084" y="9815"/>
                    <a:pt x="30198" y="9701"/>
                    <a:pt x="30312" y="9564"/>
                  </a:cubicBezTo>
                  <a:cubicBezTo>
                    <a:pt x="30358" y="9541"/>
                    <a:pt x="30404" y="9496"/>
                    <a:pt x="30427" y="9450"/>
                  </a:cubicBezTo>
                  <a:cubicBezTo>
                    <a:pt x="30586" y="9290"/>
                    <a:pt x="30723" y="9130"/>
                    <a:pt x="30860" y="8971"/>
                  </a:cubicBezTo>
                  <a:cubicBezTo>
                    <a:pt x="30860" y="8948"/>
                    <a:pt x="30860" y="8948"/>
                    <a:pt x="30883" y="8948"/>
                  </a:cubicBezTo>
                  <a:cubicBezTo>
                    <a:pt x="30906" y="8902"/>
                    <a:pt x="30929" y="8857"/>
                    <a:pt x="30952" y="8834"/>
                  </a:cubicBezTo>
                  <a:cubicBezTo>
                    <a:pt x="31043" y="8720"/>
                    <a:pt x="31111" y="8628"/>
                    <a:pt x="31180" y="8514"/>
                  </a:cubicBezTo>
                  <a:cubicBezTo>
                    <a:pt x="31225" y="8446"/>
                    <a:pt x="31271" y="8400"/>
                    <a:pt x="31294" y="8332"/>
                  </a:cubicBezTo>
                  <a:cubicBezTo>
                    <a:pt x="31362" y="8240"/>
                    <a:pt x="31408" y="8149"/>
                    <a:pt x="31476" y="8058"/>
                  </a:cubicBezTo>
                  <a:cubicBezTo>
                    <a:pt x="31499" y="8035"/>
                    <a:pt x="31499" y="8012"/>
                    <a:pt x="31522" y="7966"/>
                  </a:cubicBezTo>
                  <a:cubicBezTo>
                    <a:pt x="31545" y="7944"/>
                    <a:pt x="31568" y="7898"/>
                    <a:pt x="31591" y="7852"/>
                  </a:cubicBezTo>
                  <a:cubicBezTo>
                    <a:pt x="31636" y="7784"/>
                    <a:pt x="31659" y="7692"/>
                    <a:pt x="31705" y="7624"/>
                  </a:cubicBezTo>
                  <a:cubicBezTo>
                    <a:pt x="31750" y="7555"/>
                    <a:pt x="31773" y="7487"/>
                    <a:pt x="31796" y="7419"/>
                  </a:cubicBezTo>
                  <a:cubicBezTo>
                    <a:pt x="31842" y="7327"/>
                    <a:pt x="31865" y="7259"/>
                    <a:pt x="31910" y="7167"/>
                  </a:cubicBezTo>
                  <a:cubicBezTo>
                    <a:pt x="31933" y="7122"/>
                    <a:pt x="31933" y="7099"/>
                    <a:pt x="31956" y="7053"/>
                  </a:cubicBezTo>
                  <a:cubicBezTo>
                    <a:pt x="31956" y="7031"/>
                    <a:pt x="31979" y="6985"/>
                    <a:pt x="31979" y="6962"/>
                  </a:cubicBezTo>
                  <a:cubicBezTo>
                    <a:pt x="32024" y="6871"/>
                    <a:pt x="32047" y="6802"/>
                    <a:pt x="32070" y="6734"/>
                  </a:cubicBezTo>
                  <a:cubicBezTo>
                    <a:pt x="32093" y="6642"/>
                    <a:pt x="32116" y="6574"/>
                    <a:pt x="32116" y="6506"/>
                  </a:cubicBezTo>
                  <a:cubicBezTo>
                    <a:pt x="32138" y="6437"/>
                    <a:pt x="32161" y="6346"/>
                    <a:pt x="32184" y="6277"/>
                  </a:cubicBezTo>
                  <a:cubicBezTo>
                    <a:pt x="32184" y="6232"/>
                    <a:pt x="32207" y="6186"/>
                    <a:pt x="32207" y="6140"/>
                  </a:cubicBezTo>
                  <a:cubicBezTo>
                    <a:pt x="32230" y="6117"/>
                    <a:pt x="32230" y="6095"/>
                    <a:pt x="32230" y="6072"/>
                  </a:cubicBezTo>
                  <a:cubicBezTo>
                    <a:pt x="32253" y="5981"/>
                    <a:pt x="32253" y="5889"/>
                    <a:pt x="32275" y="5821"/>
                  </a:cubicBezTo>
                  <a:cubicBezTo>
                    <a:pt x="32275" y="5752"/>
                    <a:pt x="32275" y="5684"/>
                    <a:pt x="32298" y="5615"/>
                  </a:cubicBezTo>
                  <a:cubicBezTo>
                    <a:pt x="32298" y="5524"/>
                    <a:pt x="32298" y="5456"/>
                    <a:pt x="32321" y="5364"/>
                  </a:cubicBezTo>
                  <a:cubicBezTo>
                    <a:pt x="32321" y="5319"/>
                    <a:pt x="32321" y="5273"/>
                    <a:pt x="32321" y="5227"/>
                  </a:cubicBezTo>
                  <a:cubicBezTo>
                    <a:pt x="32321" y="5182"/>
                    <a:pt x="32321" y="5136"/>
                    <a:pt x="32321" y="5068"/>
                  </a:cubicBezTo>
                  <a:lnTo>
                    <a:pt x="32344" y="97"/>
                  </a:lnTo>
                  <a:lnTo>
                    <a:pt x="32344" y="97"/>
                  </a:lnTo>
                  <a:cubicBezTo>
                    <a:pt x="32343" y="187"/>
                    <a:pt x="32321" y="299"/>
                    <a:pt x="32321" y="388"/>
                  </a:cubicBezTo>
                  <a:cubicBezTo>
                    <a:pt x="32321" y="457"/>
                    <a:pt x="32321" y="548"/>
                    <a:pt x="32298" y="617"/>
                  </a:cubicBezTo>
                  <a:cubicBezTo>
                    <a:pt x="32298" y="685"/>
                    <a:pt x="32298" y="776"/>
                    <a:pt x="32275" y="845"/>
                  </a:cubicBezTo>
                  <a:cubicBezTo>
                    <a:pt x="32275" y="913"/>
                    <a:pt x="32253" y="1005"/>
                    <a:pt x="32253" y="1073"/>
                  </a:cubicBezTo>
                  <a:cubicBezTo>
                    <a:pt x="32230" y="1142"/>
                    <a:pt x="32207" y="1233"/>
                    <a:pt x="32207" y="1301"/>
                  </a:cubicBezTo>
                  <a:cubicBezTo>
                    <a:pt x="32184" y="1370"/>
                    <a:pt x="32161" y="1461"/>
                    <a:pt x="32138" y="1530"/>
                  </a:cubicBezTo>
                  <a:cubicBezTo>
                    <a:pt x="32116" y="1598"/>
                    <a:pt x="32093" y="1667"/>
                    <a:pt x="32070" y="1735"/>
                  </a:cubicBezTo>
                  <a:cubicBezTo>
                    <a:pt x="32047" y="1826"/>
                    <a:pt x="32024" y="1895"/>
                    <a:pt x="32001" y="1986"/>
                  </a:cubicBezTo>
                  <a:cubicBezTo>
                    <a:pt x="31979" y="2055"/>
                    <a:pt x="31956" y="2123"/>
                    <a:pt x="31910" y="2192"/>
                  </a:cubicBezTo>
                  <a:cubicBezTo>
                    <a:pt x="31887" y="2260"/>
                    <a:pt x="31865" y="2351"/>
                    <a:pt x="31819" y="2420"/>
                  </a:cubicBezTo>
                  <a:cubicBezTo>
                    <a:pt x="31796" y="2488"/>
                    <a:pt x="31750" y="2557"/>
                    <a:pt x="31728" y="2625"/>
                  </a:cubicBezTo>
                  <a:cubicBezTo>
                    <a:pt x="31682" y="2717"/>
                    <a:pt x="31636" y="2785"/>
                    <a:pt x="31591" y="2876"/>
                  </a:cubicBezTo>
                  <a:cubicBezTo>
                    <a:pt x="31568" y="2945"/>
                    <a:pt x="31522" y="3013"/>
                    <a:pt x="31499" y="3082"/>
                  </a:cubicBezTo>
                  <a:cubicBezTo>
                    <a:pt x="31431" y="3173"/>
                    <a:pt x="31385" y="3264"/>
                    <a:pt x="31317" y="3356"/>
                  </a:cubicBezTo>
                  <a:cubicBezTo>
                    <a:pt x="31271" y="3424"/>
                    <a:pt x="31248" y="3470"/>
                    <a:pt x="31203" y="3538"/>
                  </a:cubicBezTo>
                  <a:cubicBezTo>
                    <a:pt x="31134" y="3630"/>
                    <a:pt x="31043" y="3744"/>
                    <a:pt x="30974" y="3835"/>
                  </a:cubicBezTo>
                  <a:cubicBezTo>
                    <a:pt x="30929" y="3881"/>
                    <a:pt x="30906" y="3926"/>
                    <a:pt x="30860" y="3972"/>
                  </a:cubicBezTo>
                  <a:cubicBezTo>
                    <a:pt x="30746" y="4155"/>
                    <a:pt x="30609" y="4314"/>
                    <a:pt x="30449" y="4474"/>
                  </a:cubicBezTo>
                  <a:cubicBezTo>
                    <a:pt x="30404" y="4520"/>
                    <a:pt x="30381" y="4543"/>
                    <a:pt x="30335" y="4588"/>
                  </a:cubicBezTo>
                  <a:cubicBezTo>
                    <a:pt x="30221" y="4725"/>
                    <a:pt x="30084" y="4839"/>
                    <a:pt x="29970" y="4953"/>
                  </a:cubicBezTo>
                  <a:cubicBezTo>
                    <a:pt x="29902" y="5022"/>
                    <a:pt x="29856" y="5068"/>
                    <a:pt x="29787" y="5113"/>
                  </a:cubicBezTo>
                  <a:cubicBezTo>
                    <a:pt x="29719" y="5182"/>
                    <a:pt x="29628" y="5250"/>
                    <a:pt x="29559" y="5319"/>
                  </a:cubicBezTo>
                  <a:cubicBezTo>
                    <a:pt x="29491" y="5387"/>
                    <a:pt x="29399" y="5456"/>
                    <a:pt x="29331" y="5501"/>
                  </a:cubicBezTo>
                  <a:cubicBezTo>
                    <a:pt x="29240" y="5570"/>
                    <a:pt x="29171" y="5638"/>
                    <a:pt x="29080" y="5707"/>
                  </a:cubicBezTo>
                  <a:cubicBezTo>
                    <a:pt x="29011" y="5775"/>
                    <a:pt x="28920" y="5821"/>
                    <a:pt x="28829" y="5889"/>
                  </a:cubicBezTo>
                  <a:cubicBezTo>
                    <a:pt x="28760" y="5958"/>
                    <a:pt x="28669" y="6026"/>
                    <a:pt x="28578" y="6072"/>
                  </a:cubicBezTo>
                  <a:cubicBezTo>
                    <a:pt x="28486" y="6140"/>
                    <a:pt x="28395" y="6186"/>
                    <a:pt x="28304" y="6254"/>
                  </a:cubicBezTo>
                  <a:cubicBezTo>
                    <a:pt x="28212" y="6323"/>
                    <a:pt x="28121" y="6369"/>
                    <a:pt x="28007" y="6437"/>
                  </a:cubicBezTo>
                  <a:cubicBezTo>
                    <a:pt x="27893" y="6506"/>
                    <a:pt x="27779" y="6597"/>
                    <a:pt x="27642" y="6665"/>
                  </a:cubicBezTo>
                  <a:cubicBezTo>
                    <a:pt x="27299" y="6871"/>
                    <a:pt x="26934" y="7053"/>
                    <a:pt x="26546" y="7236"/>
                  </a:cubicBezTo>
                  <a:cubicBezTo>
                    <a:pt x="26455" y="7282"/>
                    <a:pt x="26364" y="7327"/>
                    <a:pt x="26249" y="7373"/>
                  </a:cubicBezTo>
                  <a:cubicBezTo>
                    <a:pt x="25907" y="7533"/>
                    <a:pt x="25565" y="7692"/>
                    <a:pt x="25222" y="7829"/>
                  </a:cubicBezTo>
                  <a:cubicBezTo>
                    <a:pt x="25177" y="7829"/>
                    <a:pt x="25131" y="7852"/>
                    <a:pt x="25085" y="7875"/>
                  </a:cubicBezTo>
                  <a:cubicBezTo>
                    <a:pt x="24697" y="8012"/>
                    <a:pt x="24309" y="8149"/>
                    <a:pt x="23921" y="8286"/>
                  </a:cubicBezTo>
                  <a:cubicBezTo>
                    <a:pt x="23647" y="8354"/>
                    <a:pt x="23374" y="8446"/>
                    <a:pt x="23100" y="8514"/>
                  </a:cubicBezTo>
                  <a:cubicBezTo>
                    <a:pt x="22871" y="8583"/>
                    <a:pt x="22666" y="8628"/>
                    <a:pt x="22460" y="8674"/>
                  </a:cubicBezTo>
                  <a:cubicBezTo>
                    <a:pt x="22164" y="8765"/>
                    <a:pt x="21867" y="8811"/>
                    <a:pt x="21570" y="8879"/>
                  </a:cubicBezTo>
                  <a:cubicBezTo>
                    <a:pt x="21342" y="8925"/>
                    <a:pt x="21137" y="8971"/>
                    <a:pt x="20908" y="9016"/>
                  </a:cubicBezTo>
                  <a:cubicBezTo>
                    <a:pt x="20817" y="9016"/>
                    <a:pt x="20726" y="9039"/>
                    <a:pt x="20634" y="9062"/>
                  </a:cubicBezTo>
                  <a:cubicBezTo>
                    <a:pt x="20269" y="9108"/>
                    <a:pt x="19904" y="9176"/>
                    <a:pt x="19516" y="9199"/>
                  </a:cubicBezTo>
                  <a:cubicBezTo>
                    <a:pt x="19402" y="9222"/>
                    <a:pt x="19311" y="9245"/>
                    <a:pt x="19196" y="9245"/>
                  </a:cubicBezTo>
                  <a:cubicBezTo>
                    <a:pt x="18968" y="9267"/>
                    <a:pt x="18763" y="9290"/>
                    <a:pt x="18535" y="9313"/>
                  </a:cubicBezTo>
                  <a:cubicBezTo>
                    <a:pt x="18169" y="9336"/>
                    <a:pt x="17804" y="9359"/>
                    <a:pt x="17439" y="9382"/>
                  </a:cubicBezTo>
                  <a:cubicBezTo>
                    <a:pt x="17211" y="9382"/>
                    <a:pt x="16982" y="9382"/>
                    <a:pt x="16754" y="9404"/>
                  </a:cubicBezTo>
                  <a:lnTo>
                    <a:pt x="15864" y="9404"/>
                  </a:lnTo>
                  <a:cubicBezTo>
                    <a:pt x="15613" y="9404"/>
                    <a:pt x="15362" y="9382"/>
                    <a:pt x="15134" y="9382"/>
                  </a:cubicBezTo>
                  <a:cubicBezTo>
                    <a:pt x="14860" y="9359"/>
                    <a:pt x="14586" y="9359"/>
                    <a:pt x="14312" y="9336"/>
                  </a:cubicBezTo>
                  <a:cubicBezTo>
                    <a:pt x="14061" y="9313"/>
                    <a:pt x="13810" y="9290"/>
                    <a:pt x="13559" y="9267"/>
                  </a:cubicBezTo>
                  <a:cubicBezTo>
                    <a:pt x="13285" y="9245"/>
                    <a:pt x="13011" y="9222"/>
                    <a:pt x="12760" y="9176"/>
                  </a:cubicBezTo>
                  <a:cubicBezTo>
                    <a:pt x="12509" y="9153"/>
                    <a:pt x="12258" y="9108"/>
                    <a:pt x="12029" y="9085"/>
                  </a:cubicBezTo>
                  <a:cubicBezTo>
                    <a:pt x="11733" y="9039"/>
                    <a:pt x="11459" y="8993"/>
                    <a:pt x="11162" y="8925"/>
                  </a:cubicBezTo>
                  <a:cubicBezTo>
                    <a:pt x="10957" y="8879"/>
                    <a:pt x="10728" y="8834"/>
                    <a:pt x="10500" y="8788"/>
                  </a:cubicBezTo>
                  <a:cubicBezTo>
                    <a:pt x="10158" y="8720"/>
                    <a:pt x="9838" y="8628"/>
                    <a:pt x="9496" y="8560"/>
                  </a:cubicBezTo>
                  <a:cubicBezTo>
                    <a:pt x="9290" y="8491"/>
                    <a:pt x="9062" y="8446"/>
                    <a:pt x="8857" y="8377"/>
                  </a:cubicBezTo>
                  <a:cubicBezTo>
                    <a:pt x="8742" y="8354"/>
                    <a:pt x="8628" y="8309"/>
                    <a:pt x="8514" y="8263"/>
                  </a:cubicBezTo>
                  <a:cubicBezTo>
                    <a:pt x="8172" y="8172"/>
                    <a:pt x="7852" y="8058"/>
                    <a:pt x="7533" y="7944"/>
                  </a:cubicBezTo>
                  <a:cubicBezTo>
                    <a:pt x="7441" y="7898"/>
                    <a:pt x="7350" y="7875"/>
                    <a:pt x="7259" y="7829"/>
                  </a:cubicBezTo>
                  <a:cubicBezTo>
                    <a:pt x="6962" y="7715"/>
                    <a:pt x="6665" y="7601"/>
                    <a:pt x="6391" y="7464"/>
                  </a:cubicBezTo>
                  <a:cubicBezTo>
                    <a:pt x="6255" y="7419"/>
                    <a:pt x="6118" y="7350"/>
                    <a:pt x="5981" y="7282"/>
                  </a:cubicBezTo>
                  <a:cubicBezTo>
                    <a:pt x="5570" y="7099"/>
                    <a:pt x="5182" y="6894"/>
                    <a:pt x="4794" y="6665"/>
                  </a:cubicBezTo>
                  <a:cubicBezTo>
                    <a:pt x="1598" y="4839"/>
                    <a:pt x="23" y="242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6" name="Google Shape;6186;p47"/>
            <p:cNvSpPr/>
            <p:nvPr/>
          </p:nvSpPr>
          <p:spPr>
            <a:xfrm>
              <a:off x="4433613" y="3008550"/>
              <a:ext cx="887925" cy="467950"/>
            </a:xfrm>
            <a:custGeom>
              <a:avLst/>
              <a:gdLst/>
              <a:ahLst/>
              <a:cxnLst/>
              <a:rect l="l" t="t" r="r" b="b"/>
              <a:pathLst>
                <a:path w="35517" h="18718" extrusionOk="0">
                  <a:moveTo>
                    <a:pt x="17699" y="1"/>
                  </a:moveTo>
                  <a:cubicBezTo>
                    <a:pt x="13564" y="1"/>
                    <a:pt x="9439" y="914"/>
                    <a:pt x="6300" y="2740"/>
                  </a:cubicBezTo>
                  <a:cubicBezTo>
                    <a:pt x="0" y="6392"/>
                    <a:pt x="46" y="12326"/>
                    <a:pt x="6369" y="15978"/>
                  </a:cubicBezTo>
                  <a:cubicBezTo>
                    <a:pt x="9530" y="17804"/>
                    <a:pt x="13673" y="18717"/>
                    <a:pt x="17810" y="18717"/>
                  </a:cubicBezTo>
                  <a:cubicBezTo>
                    <a:pt x="21947" y="18717"/>
                    <a:pt x="26078" y="17804"/>
                    <a:pt x="29217" y="15978"/>
                  </a:cubicBezTo>
                  <a:cubicBezTo>
                    <a:pt x="35517" y="12326"/>
                    <a:pt x="35471" y="6392"/>
                    <a:pt x="29148" y="2740"/>
                  </a:cubicBezTo>
                  <a:cubicBezTo>
                    <a:pt x="25976" y="914"/>
                    <a:pt x="21833" y="1"/>
                    <a:pt x="17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7" name="Google Shape;6187;p47"/>
            <p:cNvSpPr/>
            <p:nvPr/>
          </p:nvSpPr>
          <p:spPr>
            <a:xfrm>
              <a:off x="4624213" y="3163625"/>
              <a:ext cx="145525" cy="83050"/>
            </a:xfrm>
            <a:custGeom>
              <a:avLst/>
              <a:gdLst/>
              <a:ahLst/>
              <a:cxnLst/>
              <a:rect l="l" t="t" r="r" b="b"/>
              <a:pathLst>
                <a:path w="5821" h="3322" extrusionOk="0">
                  <a:moveTo>
                    <a:pt x="4109" y="485"/>
                  </a:moveTo>
                  <a:lnTo>
                    <a:pt x="4908" y="965"/>
                  </a:lnTo>
                  <a:lnTo>
                    <a:pt x="1712" y="2814"/>
                  </a:lnTo>
                  <a:lnTo>
                    <a:pt x="890" y="2357"/>
                  </a:lnTo>
                  <a:lnTo>
                    <a:pt x="4109" y="485"/>
                  </a:lnTo>
                  <a:close/>
                  <a:moveTo>
                    <a:pt x="4109" y="0"/>
                  </a:moveTo>
                  <a:cubicBezTo>
                    <a:pt x="4017" y="0"/>
                    <a:pt x="3926" y="18"/>
                    <a:pt x="3858" y="52"/>
                  </a:cubicBezTo>
                  <a:lnTo>
                    <a:pt x="137" y="2220"/>
                  </a:lnTo>
                  <a:cubicBezTo>
                    <a:pt x="0" y="2289"/>
                    <a:pt x="0" y="2426"/>
                    <a:pt x="137" y="2517"/>
                  </a:cubicBezTo>
                  <a:lnTo>
                    <a:pt x="1461" y="3270"/>
                  </a:lnTo>
                  <a:cubicBezTo>
                    <a:pt x="1529" y="3304"/>
                    <a:pt x="1621" y="3321"/>
                    <a:pt x="1712" y="3321"/>
                  </a:cubicBezTo>
                  <a:cubicBezTo>
                    <a:pt x="1803" y="3321"/>
                    <a:pt x="1895" y="3304"/>
                    <a:pt x="1963" y="3270"/>
                  </a:cubicBezTo>
                  <a:lnTo>
                    <a:pt x="5684" y="1102"/>
                  </a:lnTo>
                  <a:cubicBezTo>
                    <a:pt x="5821" y="1010"/>
                    <a:pt x="5821" y="896"/>
                    <a:pt x="5684" y="805"/>
                  </a:cubicBezTo>
                  <a:lnTo>
                    <a:pt x="4360" y="52"/>
                  </a:lnTo>
                  <a:cubicBezTo>
                    <a:pt x="4291" y="18"/>
                    <a:pt x="4200" y="0"/>
                    <a:pt x="4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8" name="Google Shape;6188;p47"/>
            <p:cNvSpPr/>
            <p:nvPr/>
          </p:nvSpPr>
          <p:spPr>
            <a:xfrm>
              <a:off x="4688113" y="3185450"/>
              <a:ext cx="170075" cy="97750"/>
            </a:xfrm>
            <a:custGeom>
              <a:avLst/>
              <a:gdLst/>
              <a:ahLst/>
              <a:cxnLst/>
              <a:rect l="l" t="t" r="r" b="b"/>
              <a:pathLst>
                <a:path w="6803" h="3910" extrusionOk="0">
                  <a:moveTo>
                    <a:pt x="5113" y="503"/>
                  </a:moveTo>
                  <a:lnTo>
                    <a:pt x="5912" y="959"/>
                  </a:lnTo>
                  <a:lnTo>
                    <a:pt x="1690" y="3424"/>
                  </a:lnTo>
                  <a:lnTo>
                    <a:pt x="891" y="2945"/>
                  </a:lnTo>
                  <a:lnTo>
                    <a:pt x="5113" y="503"/>
                  </a:lnTo>
                  <a:close/>
                  <a:moveTo>
                    <a:pt x="5113" y="0"/>
                  </a:moveTo>
                  <a:cubicBezTo>
                    <a:pt x="5022" y="0"/>
                    <a:pt x="4931" y="23"/>
                    <a:pt x="4862" y="69"/>
                  </a:cubicBezTo>
                  <a:lnTo>
                    <a:pt x="137" y="2808"/>
                  </a:lnTo>
                  <a:cubicBezTo>
                    <a:pt x="1" y="2899"/>
                    <a:pt x="1" y="3013"/>
                    <a:pt x="137" y="3105"/>
                  </a:cubicBezTo>
                  <a:lnTo>
                    <a:pt x="1439" y="3858"/>
                  </a:lnTo>
                  <a:cubicBezTo>
                    <a:pt x="1507" y="3892"/>
                    <a:pt x="1598" y="3909"/>
                    <a:pt x="1690" y="3909"/>
                  </a:cubicBezTo>
                  <a:cubicBezTo>
                    <a:pt x="1781" y="3909"/>
                    <a:pt x="1872" y="3892"/>
                    <a:pt x="1941" y="3858"/>
                  </a:cubicBezTo>
                  <a:lnTo>
                    <a:pt x="6666" y="1119"/>
                  </a:lnTo>
                  <a:cubicBezTo>
                    <a:pt x="6802" y="1028"/>
                    <a:pt x="6802" y="891"/>
                    <a:pt x="6666" y="822"/>
                  </a:cubicBezTo>
                  <a:lnTo>
                    <a:pt x="5364" y="69"/>
                  </a:lnTo>
                  <a:cubicBezTo>
                    <a:pt x="5296" y="23"/>
                    <a:pt x="5205" y="0"/>
                    <a:pt x="51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9" name="Google Shape;6189;p47"/>
            <p:cNvSpPr/>
            <p:nvPr/>
          </p:nvSpPr>
          <p:spPr>
            <a:xfrm>
              <a:off x="4814788" y="3219550"/>
              <a:ext cx="238550" cy="137125"/>
            </a:xfrm>
            <a:custGeom>
              <a:avLst/>
              <a:gdLst/>
              <a:ahLst/>
              <a:cxnLst/>
              <a:rect l="l" t="t" r="r" b="b"/>
              <a:pathLst>
                <a:path w="9542" h="5485" extrusionOk="0">
                  <a:moveTo>
                    <a:pt x="7830" y="485"/>
                  </a:moveTo>
                  <a:lnTo>
                    <a:pt x="8629" y="965"/>
                  </a:lnTo>
                  <a:lnTo>
                    <a:pt x="1713" y="4982"/>
                  </a:lnTo>
                  <a:lnTo>
                    <a:pt x="891" y="4525"/>
                  </a:lnTo>
                  <a:lnTo>
                    <a:pt x="7830" y="485"/>
                  </a:lnTo>
                  <a:close/>
                  <a:moveTo>
                    <a:pt x="7830" y="0"/>
                  </a:moveTo>
                  <a:cubicBezTo>
                    <a:pt x="7739" y="0"/>
                    <a:pt x="7647" y="17"/>
                    <a:pt x="7579" y="52"/>
                  </a:cubicBezTo>
                  <a:lnTo>
                    <a:pt x="138" y="4388"/>
                  </a:lnTo>
                  <a:cubicBezTo>
                    <a:pt x="1" y="4457"/>
                    <a:pt x="1" y="4594"/>
                    <a:pt x="138" y="4662"/>
                  </a:cubicBezTo>
                  <a:lnTo>
                    <a:pt x="1462" y="5416"/>
                  </a:lnTo>
                  <a:cubicBezTo>
                    <a:pt x="1530" y="5461"/>
                    <a:pt x="1621" y="5484"/>
                    <a:pt x="1713" y="5484"/>
                  </a:cubicBezTo>
                  <a:cubicBezTo>
                    <a:pt x="1804" y="5484"/>
                    <a:pt x="1895" y="5461"/>
                    <a:pt x="1964" y="5416"/>
                  </a:cubicBezTo>
                  <a:lnTo>
                    <a:pt x="9405" y="1102"/>
                  </a:lnTo>
                  <a:cubicBezTo>
                    <a:pt x="9542" y="1033"/>
                    <a:pt x="9542" y="896"/>
                    <a:pt x="9382" y="805"/>
                  </a:cubicBezTo>
                  <a:lnTo>
                    <a:pt x="8081" y="52"/>
                  </a:lnTo>
                  <a:cubicBezTo>
                    <a:pt x="8012" y="17"/>
                    <a:pt x="7921" y="0"/>
                    <a:pt x="7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0" name="Google Shape;6190;p47"/>
            <p:cNvSpPr/>
            <p:nvPr/>
          </p:nvSpPr>
          <p:spPr>
            <a:xfrm>
              <a:off x="4751463" y="3206550"/>
              <a:ext cx="196875" cy="113600"/>
            </a:xfrm>
            <a:custGeom>
              <a:avLst/>
              <a:gdLst/>
              <a:ahLst/>
              <a:cxnLst/>
              <a:rect l="l" t="t" r="r" b="b"/>
              <a:pathLst>
                <a:path w="7875" h="4544" extrusionOk="0">
                  <a:moveTo>
                    <a:pt x="6186" y="503"/>
                  </a:moveTo>
                  <a:lnTo>
                    <a:pt x="6985" y="960"/>
                  </a:lnTo>
                  <a:lnTo>
                    <a:pt x="1689" y="4041"/>
                  </a:lnTo>
                  <a:lnTo>
                    <a:pt x="890" y="3585"/>
                  </a:lnTo>
                  <a:lnTo>
                    <a:pt x="6186" y="503"/>
                  </a:lnTo>
                  <a:close/>
                  <a:moveTo>
                    <a:pt x="6186" y="1"/>
                  </a:moveTo>
                  <a:cubicBezTo>
                    <a:pt x="6094" y="1"/>
                    <a:pt x="6003" y="24"/>
                    <a:pt x="5935" y="69"/>
                  </a:cubicBezTo>
                  <a:lnTo>
                    <a:pt x="137" y="3425"/>
                  </a:lnTo>
                  <a:cubicBezTo>
                    <a:pt x="0" y="3516"/>
                    <a:pt x="0" y="3653"/>
                    <a:pt x="137" y="3721"/>
                  </a:cubicBezTo>
                  <a:lnTo>
                    <a:pt x="1438" y="4475"/>
                  </a:lnTo>
                  <a:cubicBezTo>
                    <a:pt x="1507" y="4520"/>
                    <a:pt x="1598" y="4543"/>
                    <a:pt x="1689" y="4543"/>
                  </a:cubicBezTo>
                  <a:cubicBezTo>
                    <a:pt x="1781" y="4543"/>
                    <a:pt x="1872" y="4520"/>
                    <a:pt x="1940" y="4475"/>
                  </a:cubicBezTo>
                  <a:lnTo>
                    <a:pt x="7738" y="1097"/>
                  </a:lnTo>
                  <a:cubicBezTo>
                    <a:pt x="7875" y="1028"/>
                    <a:pt x="7875" y="891"/>
                    <a:pt x="7738" y="823"/>
                  </a:cubicBezTo>
                  <a:lnTo>
                    <a:pt x="6437" y="69"/>
                  </a:lnTo>
                  <a:cubicBezTo>
                    <a:pt x="6368" y="24"/>
                    <a:pt x="6277" y="1"/>
                    <a:pt x="6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1" name="Google Shape;6191;p47"/>
            <p:cNvSpPr/>
            <p:nvPr/>
          </p:nvSpPr>
          <p:spPr>
            <a:xfrm>
              <a:off x="4783988" y="3124825"/>
              <a:ext cx="357800" cy="92025"/>
            </a:xfrm>
            <a:custGeom>
              <a:avLst/>
              <a:gdLst/>
              <a:ahLst/>
              <a:cxnLst/>
              <a:rect l="l" t="t" r="r" b="b"/>
              <a:pathLst>
                <a:path w="14312" h="3681" extrusionOk="0">
                  <a:moveTo>
                    <a:pt x="388" y="0"/>
                  </a:moveTo>
                  <a:cubicBezTo>
                    <a:pt x="297" y="0"/>
                    <a:pt x="206" y="17"/>
                    <a:pt x="137" y="52"/>
                  </a:cubicBezTo>
                  <a:cubicBezTo>
                    <a:pt x="0" y="143"/>
                    <a:pt x="0" y="280"/>
                    <a:pt x="137" y="348"/>
                  </a:cubicBezTo>
                  <a:cubicBezTo>
                    <a:pt x="3810" y="2465"/>
                    <a:pt x="7211" y="2904"/>
                    <a:pt x="10475" y="2904"/>
                  </a:cubicBezTo>
                  <a:cubicBezTo>
                    <a:pt x="11329" y="2904"/>
                    <a:pt x="12173" y="2874"/>
                    <a:pt x="13011" y="2836"/>
                  </a:cubicBezTo>
                  <a:lnTo>
                    <a:pt x="13011" y="2836"/>
                  </a:lnTo>
                  <a:lnTo>
                    <a:pt x="12189" y="3316"/>
                  </a:lnTo>
                  <a:cubicBezTo>
                    <a:pt x="12052" y="3407"/>
                    <a:pt x="12052" y="3544"/>
                    <a:pt x="12189" y="3612"/>
                  </a:cubicBezTo>
                  <a:cubicBezTo>
                    <a:pt x="12257" y="3658"/>
                    <a:pt x="12349" y="3681"/>
                    <a:pt x="12440" y="3681"/>
                  </a:cubicBezTo>
                  <a:cubicBezTo>
                    <a:pt x="12531" y="3681"/>
                    <a:pt x="12623" y="3658"/>
                    <a:pt x="12691" y="3612"/>
                  </a:cubicBezTo>
                  <a:lnTo>
                    <a:pt x="14198" y="2745"/>
                  </a:lnTo>
                  <a:cubicBezTo>
                    <a:pt x="14289" y="2699"/>
                    <a:pt x="14312" y="2631"/>
                    <a:pt x="14312" y="2562"/>
                  </a:cubicBezTo>
                  <a:cubicBezTo>
                    <a:pt x="14312" y="2562"/>
                    <a:pt x="14312" y="2562"/>
                    <a:pt x="14312" y="2540"/>
                  </a:cubicBezTo>
                  <a:lnTo>
                    <a:pt x="14289" y="2540"/>
                  </a:lnTo>
                  <a:cubicBezTo>
                    <a:pt x="14289" y="2540"/>
                    <a:pt x="14289" y="2517"/>
                    <a:pt x="14289" y="2517"/>
                  </a:cubicBezTo>
                  <a:cubicBezTo>
                    <a:pt x="14266" y="2494"/>
                    <a:pt x="14266" y="2494"/>
                    <a:pt x="14266" y="2494"/>
                  </a:cubicBezTo>
                  <a:cubicBezTo>
                    <a:pt x="14266" y="2494"/>
                    <a:pt x="14243" y="2471"/>
                    <a:pt x="14243" y="2471"/>
                  </a:cubicBezTo>
                  <a:lnTo>
                    <a:pt x="14220" y="2471"/>
                  </a:lnTo>
                  <a:lnTo>
                    <a:pt x="14220" y="2448"/>
                  </a:lnTo>
                  <a:lnTo>
                    <a:pt x="14198" y="2448"/>
                  </a:lnTo>
                  <a:lnTo>
                    <a:pt x="12668" y="1558"/>
                  </a:lnTo>
                  <a:cubicBezTo>
                    <a:pt x="12600" y="1524"/>
                    <a:pt x="12508" y="1507"/>
                    <a:pt x="12417" y="1507"/>
                  </a:cubicBezTo>
                  <a:cubicBezTo>
                    <a:pt x="12326" y="1507"/>
                    <a:pt x="12235" y="1524"/>
                    <a:pt x="12166" y="1558"/>
                  </a:cubicBezTo>
                  <a:cubicBezTo>
                    <a:pt x="12029" y="1649"/>
                    <a:pt x="12029" y="1764"/>
                    <a:pt x="12166" y="1855"/>
                  </a:cubicBezTo>
                  <a:lnTo>
                    <a:pt x="13170" y="2425"/>
                  </a:lnTo>
                  <a:cubicBezTo>
                    <a:pt x="12264" y="2466"/>
                    <a:pt x="11367" y="2499"/>
                    <a:pt x="10470" y="2499"/>
                  </a:cubicBezTo>
                  <a:cubicBezTo>
                    <a:pt x="7302" y="2499"/>
                    <a:pt x="4144" y="2080"/>
                    <a:pt x="639" y="52"/>
                  </a:cubicBezTo>
                  <a:cubicBezTo>
                    <a:pt x="571" y="17"/>
                    <a:pt x="480" y="0"/>
                    <a:pt x="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2" name="Google Shape;6192;p47"/>
            <p:cNvSpPr/>
            <p:nvPr/>
          </p:nvSpPr>
          <p:spPr>
            <a:xfrm>
              <a:off x="3876663" y="4226275"/>
              <a:ext cx="445700" cy="198050"/>
            </a:xfrm>
            <a:custGeom>
              <a:avLst/>
              <a:gdLst/>
              <a:ahLst/>
              <a:cxnLst/>
              <a:rect l="l" t="t" r="r" b="b"/>
              <a:pathLst>
                <a:path w="17828" h="7922" extrusionOk="0">
                  <a:moveTo>
                    <a:pt x="1" y="2740"/>
                  </a:moveTo>
                  <a:cubicBezTo>
                    <a:pt x="1" y="4064"/>
                    <a:pt x="868" y="5387"/>
                    <a:pt x="2626" y="6415"/>
                  </a:cubicBezTo>
                  <a:lnTo>
                    <a:pt x="2626" y="6415"/>
                  </a:lnTo>
                  <a:cubicBezTo>
                    <a:pt x="2831" y="6529"/>
                    <a:pt x="3060" y="6643"/>
                    <a:pt x="3288" y="6757"/>
                  </a:cubicBezTo>
                  <a:lnTo>
                    <a:pt x="3288" y="6757"/>
                  </a:lnTo>
                  <a:cubicBezTo>
                    <a:pt x="3356" y="6780"/>
                    <a:pt x="3448" y="6803"/>
                    <a:pt x="3516" y="6848"/>
                  </a:cubicBezTo>
                  <a:lnTo>
                    <a:pt x="3516" y="6848"/>
                  </a:lnTo>
                  <a:cubicBezTo>
                    <a:pt x="3653" y="6917"/>
                    <a:pt x="3790" y="6962"/>
                    <a:pt x="3927" y="7031"/>
                  </a:cubicBezTo>
                  <a:lnTo>
                    <a:pt x="3927" y="7031"/>
                  </a:lnTo>
                  <a:cubicBezTo>
                    <a:pt x="3950" y="7031"/>
                    <a:pt x="3973" y="7031"/>
                    <a:pt x="3995" y="7054"/>
                  </a:cubicBezTo>
                  <a:lnTo>
                    <a:pt x="3995" y="7054"/>
                  </a:lnTo>
                  <a:cubicBezTo>
                    <a:pt x="4041" y="7077"/>
                    <a:pt x="4087" y="7077"/>
                    <a:pt x="4132" y="7099"/>
                  </a:cubicBezTo>
                  <a:lnTo>
                    <a:pt x="4132" y="7099"/>
                  </a:lnTo>
                  <a:cubicBezTo>
                    <a:pt x="4315" y="7168"/>
                    <a:pt x="4498" y="7236"/>
                    <a:pt x="4680" y="7282"/>
                  </a:cubicBezTo>
                  <a:lnTo>
                    <a:pt x="4680" y="7282"/>
                  </a:lnTo>
                  <a:cubicBezTo>
                    <a:pt x="4749" y="7305"/>
                    <a:pt x="4817" y="7328"/>
                    <a:pt x="4863" y="7350"/>
                  </a:cubicBezTo>
                  <a:lnTo>
                    <a:pt x="4863" y="7350"/>
                  </a:lnTo>
                  <a:cubicBezTo>
                    <a:pt x="4908" y="7350"/>
                    <a:pt x="4954" y="7373"/>
                    <a:pt x="5000" y="7396"/>
                  </a:cubicBezTo>
                  <a:lnTo>
                    <a:pt x="5000" y="7396"/>
                  </a:lnTo>
                  <a:cubicBezTo>
                    <a:pt x="5068" y="7419"/>
                    <a:pt x="5159" y="7419"/>
                    <a:pt x="5228" y="7442"/>
                  </a:cubicBezTo>
                  <a:lnTo>
                    <a:pt x="5228" y="7442"/>
                  </a:lnTo>
                  <a:cubicBezTo>
                    <a:pt x="5411" y="7487"/>
                    <a:pt x="5593" y="7533"/>
                    <a:pt x="5776" y="7579"/>
                  </a:cubicBezTo>
                  <a:lnTo>
                    <a:pt x="5776" y="7579"/>
                  </a:lnTo>
                  <a:cubicBezTo>
                    <a:pt x="5821" y="7579"/>
                    <a:pt x="5867" y="7602"/>
                    <a:pt x="5936" y="7624"/>
                  </a:cubicBezTo>
                  <a:lnTo>
                    <a:pt x="5936" y="7624"/>
                  </a:lnTo>
                  <a:cubicBezTo>
                    <a:pt x="6004" y="7624"/>
                    <a:pt x="6072" y="7647"/>
                    <a:pt x="6141" y="7647"/>
                  </a:cubicBezTo>
                  <a:lnTo>
                    <a:pt x="6141" y="7647"/>
                  </a:lnTo>
                  <a:cubicBezTo>
                    <a:pt x="6301" y="7693"/>
                    <a:pt x="6461" y="7716"/>
                    <a:pt x="6620" y="7738"/>
                  </a:cubicBezTo>
                  <a:lnTo>
                    <a:pt x="6620" y="7738"/>
                  </a:lnTo>
                  <a:cubicBezTo>
                    <a:pt x="6689" y="7738"/>
                    <a:pt x="6734" y="7761"/>
                    <a:pt x="6803" y="7761"/>
                  </a:cubicBezTo>
                  <a:lnTo>
                    <a:pt x="6803" y="7761"/>
                  </a:lnTo>
                  <a:cubicBezTo>
                    <a:pt x="6871" y="7784"/>
                    <a:pt x="6940" y="7784"/>
                    <a:pt x="7008" y="7784"/>
                  </a:cubicBezTo>
                  <a:lnTo>
                    <a:pt x="7008" y="7784"/>
                  </a:lnTo>
                  <a:cubicBezTo>
                    <a:pt x="7168" y="7807"/>
                    <a:pt x="7305" y="7830"/>
                    <a:pt x="7465" y="7830"/>
                  </a:cubicBezTo>
                  <a:lnTo>
                    <a:pt x="7465" y="7830"/>
                  </a:lnTo>
                  <a:cubicBezTo>
                    <a:pt x="7533" y="7853"/>
                    <a:pt x="7602" y="7853"/>
                    <a:pt x="7670" y="7875"/>
                  </a:cubicBezTo>
                  <a:lnTo>
                    <a:pt x="7670" y="7875"/>
                  </a:lnTo>
                  <a:cubicBezTo>
                    <a:pt x="7739" y="7875"/>
                    <a:pt x="7807" y="7875"/>
                    <a:pt x="7876" y="7875"/>
                  </a:cubicBezTo>
                  <a:lnTo>
                    <a:pt x="7876" y="7875"/>
                  </a:lnTo>
                  <a:cubicBezTo>
                    <a:pt x="8013" y="7875"/>
                    <a:pt x="8172" y="7898"/>
                    <a:pt x="8332" y="7898"/>
                  </a:cubicBezTo>
                  <a:lnTo>
                    <a:pt x="8332" y="7898"/>
                  </a:lnTo>
                  <a:cubicBezTo>
                    <a:pt x="8401" y="7898"/>
                    <a:pt x="8469" y="7921"/>
                    <a:pt x="8560" y="7921"/>
                  </a:cubicBezTo>
                  <a:lnTo>
                    <a:pt x="8560" y="7921"/>
                  </a:lnTo>
                  <a:cubicBezTo>
                    <a:pt x="8583" y="7921"/>
                    <a:pt x="8629" y="7921"/>
                    <a:pt x="8652" y="7921"/>
                  </a:cubicBezTo>
                  <a:lnTo>
                    <a:pt x="8652" y="7921"/>
                  </a:lnTo>
                  <a:cubicBezTo>
                    <a:pt x="8675" y="7921"/>
                    <a:pt x="8697" y="7921"/>
                    <a:pt x="8743" y="7921"/>
                  </a:cubicBezTo>
                  <a:lnTo>
                    <a:pt x="8743" y="7921"/>
                  </a:lnTo>
                  <a:cubicBezTo>
                    <a:pt x="8903" y="7921"/>
                    <a:pt x="9063" y="7921"/>
                    <a:pt x="9222" y="7898"/>
                  </a:cubicBezTo>
                  <a:lnTo>
                    <a:pt x="9222" y="7898"/>
                  </a:lnTo>
                  <a:cubicBezTo>
                    <a:pt x="9245" y="7898"/>
                    <a:pt x="9291" y="7898"/>
                    <a:pt x="9314" y="7898"/>
                  </a:cubicBezTo>
                  <a:lnTo>
                    <a:pt x="9314" y="7898"/>
                  </a:lnTo>
                  <a:cubicBezTo>
                    <a:pt x="9359" y="7898"/>
                    <a:pt x="9405" y="7898"/>
                    <a:pt x="9473" y="7898"/>
                  </a:cubicBezTo>
                  <a:lnTo>
                    <a:pt x="9473" y="7898"/>
                  </a:lnTo>
                  <a:cubicBezTo>
                    <a:pt x="9519" y="7898"/>
                    <a:pt x="9565" y="7898"/>
                    <a:pt x="9610" y="7898"/>
                  </a:cubicBezTo>
                  <a:lnTo>
                    <a:pt x="9610" y="7898"/>
                  </a:lnTo>
                  <a:cubicBezTo>
                    <a:pt x="9816" y="7898"/>
                    <a:pt x="9998" y="7875"/>
                    <a:pt x="10204" y="7853"/>
                  </a:cubicBezTo>
                  <a:lnTo>
                    <a:pt x="10204" y="7853"/>
                  </a:lnTo>
                  <a:cubicBezTo>
                    <a:pt x="10295" y="7853"/>
                    <a:pt x="10364" y="7853"/>
                    <a:pt x="10455" y="7853"/>
                  </a:cubicBezTo>
                  <a:lnTo>
                    <a:pt x="10455" y="7853"/>
                  </a:lnTo>
                  <a:cubicBezTo>
                    <a:pt x="10478" y="7830"/>
                    <a:pt x="10523" y="7830"/>
                    <a:pt x="10569" y="7830"/>
                  </a:cubicBezTo>
                  <a:lnTo>
                    <a:pt x="10569" y="7830"/>
                  </a:lnTo>
                  <a:cubicBezTo>
                    <a:pt x="10638" y="7830"/>
                    <a:pt x="10683" y="7807"/>
                    <a:pt x="10752" y="7807"/>
                  </a:cubicBezTo>
                  <a:lnTo>
                    <a:pt x="10752" y="7807"/>
                  </a:lnTo>
                  <a:cubicBezTo>
                    <a:pt x="10957" y="7784"/>
                    <a:pt x="11163" y="7761"/>
                    <a:pt x="11368" y="7716"/>
                  </a:cubicBezTo>
                  <a:lnTo>
                    <a:pt x="11368" y="7716"/>
                  </a:lnTo>
                  <a:cubicBezTo>
                    <a:pt x="11414" y="7716"/>
                    <a:pt x="11459" y="7693"/>
                    <a:pt x="11505" y="7693"/>
                  </a:cubicBezTo>
                  <a:lnTo>
                    <a:pt x="11505" y="7693"/>
                  </a:lnTo>
                  <a:cubicBezTo>
                    <a:pt x="11528" y="7693"/>
                    <a:pt x="11551" y="7693"/>
                    <a:pt x="11596" y="7693"/>
                  </a:cubicBezTo>
                  <a:lnTo>
                    <a:pt x="11596" y="7693"/>
                  </a:lnTo>
                  <a:cubicBezTo>
                    <a:pt x="11688" y="7670"/>
                    <a:pt x="11779" y="7647"/>
                    <a:pt x="11870" y="7624"/>
                  </a:cubicBezTo>
                  <a:lnTo>
                    <a:pt x="11870" y="7624"/>
                  </a:lnTo>
                  <a:cubicBezTo>
                    <a:pt x="12030" y="7579"/>
                    <a:pt x="12212" y="7556"/>
                    <a:pt x="12372" y="7510"/>
                  </a:cubicBezTo>
                  <a:lnTo>
                    <a:pt x="12372" y="7510"/>
                  </a:lnTo>
                  <a:cubicBezTo>
                    <a:pt x="12486" y="7487"/>
                    <a:pt x="12601" y="7465"/>
                    <a:pt x="12715" y="7419"/>
                  </a:cubicBezTo>
                  <a:lnTo>
                    <a:pt x="12715" y="7419"/>
                  </a:lnTo>
                  <a:cubicBezTo>
                    <a:pt x="12874" y="7373"/>
                    <a:pt x="13011" y="7350"/>
                    <a:pt x="13171" y="7282"/>
                  </a:cubicBezTo>
                  <a:lnTo>
                    <a:pt x="13171" y="7282"/>
                  </a:lnTo>
                  <a:cubicBezTo>
                    <a:pt x="13194" y="7282"/>
                    <a:pt x="13240" y="7282"/>
                    <a:pt x="13262" y="7259"/>
                  </a:cubicBezTo>
                  <a:lnTo>
                    <a:pt x="13262" y="7259"/>
                  </a:lnTo>
                  <a:cubicBezTo>
                    <a:pt x="13445" y="7214"/>
                    <a:pt x="13628" y="7145"/>
                    <a:pt x="13810" y="7077"/>
                  </a:cubicBezTo>
                  <a:lnTo>
                    <a:pt x="13810" y="7077"/>
                  </a:lnTo>
                  <a:cubicBezTo>
                    <a:pt x="13833" y="7054"/>
                    <a:pt x="13856" y="7054"/>
                    <a:pt x="13879" y="7031"/>
                  </a:cubicBezTo>
                  <a:lnTo>
                    <a:pt x="13879" y="7031"/>
                  </a:lnTo>
                  <a:cubicBezTo>
                    <a:pt x="14084" y="6962"/>
                    <a:pt x="14267" y="6894"/>
                    <a:pt x="14449" y="6803"/>
                  </a:cubicBezTo>
                  <a:lnTo>
                    <a:pt x="14449" y="6803"/>
                  </a:lnTo>
                  <a:cubicBezTo>
                    <a:pt x="14518" y="6780"/>
                    <a:pt x="14563" y="6757"/>
                    <a:pt x="14632" y="6711"/>
                  </a:cubicBezTo>
                  <a:lnTo>
                    <a:pt x="14632" y="6711"/>
                  </a:lnTo>
                  <a:cubicBezTo>
                    <a:pt x="14837" y="6620"/>
                    <a:pt x="15020" y="6529"/>
                    <a:pt x="15225" y="6415"/>
                  </a:cubicBezTo>
                  <a:lnTo>
                    <a:pt x="15225" y="6415"/>
                  </a:lnTo>
                  <a:cubicBezTo>
                    <a:pt x="15248" y="6392"/>
                    <a:pt x="15294" y="6369"/>
                    <a:pt x="15340" y="6346"/>
                  </a:cubicBezTo>
                  <a:lnTo>
                    <a:pt x="15340" y="6346"/>
                  </a:lnTo>
                  <a:cubicBezTo>
                    <a:pt x="15362" y="6323"/>
                    <a:pt x="15385" y="6300"/>
                    <a:pt x="15431" y="6278"/>
                  </a:cubicBezTo>
                  <a:lnTo>
                    <a:pt x="15431" y="6278"/>
                  </a:lnTo>
                  <a:cubicBezTo>
                    <a:pt x="15477" y="6255"/>
                    <a:pt x="15545" y="6209"/>
                    <a:pt x="15591" y="6186"/>
                  </a:cubicBezTo>
                  <a:lnTo>
                    <a:pt x="15591" y="6186"/>
                  </a:lnTo>
                  <a:cubicBezTo>
                    <a:pt x="15636" y="6141"/>
                    <a:pt x="15682" y="6118"/>
                    <a:pt x="15728" y="6072"/>
                  </a:cubicBezTo>
                  <a:lnTo>
                    <a:pt x="15728" y="6072"/>
                  </a:lnTo>
                  <a:cubicBezTo>
                    <a:pt x="15773" y="6049"/>
                    <a:pt x="15842" y="6004"/>
                    <a:pt x="15887" y="5981"/>
                  </a:cubicBezTo>
                  <a:lnTo>
                    <a:pt x="15887" y="5981"/>
                  </a:lnTo>
                  <a:cubicBezTo>
                    <a:pt x="15933" y="5935"/>
                    <a:pt x="15979" y="5912"/>
                    <a:pt x="16024" y="5867"/>
                  </a:cubicBezTo>
                  <a:lnTo>
                    <a:pt x="16024" y="5867"/>
                  </a:lnTo>
                  <a:cubicBezTo>
                    <a:pt x="16070" y="5844"/>
                    <a:pt x="16116" y="5798"/>
                    <a:pt x="16161" y="5776"/>
                  </a:cubicBezTo>
                  <a:lnTo>
                    <a:pt x="16161" y="5776"/>
                  </a:lnTo>
                  <a:cubicBezTo>
                    <a:pt x="16184" y="5730"/>
                    <a:pt x="16230" y="5707"/>
                    <a:pt x="16275" y="5661"/>
                  </a:cubicBezTo>
                  <a:lnTo>
                    <a:pt x="16275" y="5661"/>
                  </a:lnTo>
                  <a:cubicBezTo>
                    <a:pt x="16321" y="5639"/>
                    <a:pt x="16367" y="5593"/>
                    <a:pt x="16412" y="5547"/>
                  </a:cubicBezTo>
                  <a:lnTo>
                    <a:pt x="16412" y="5547"/>
                  </a:lnTo>
                  <a:cubicBezTo>
                    <a:pt x="16412" y="5547"/>
                    <a:pt x="16435" y="5524"/>
                    <a:pt x="16458" y="5502"/>
                  </a:cubicBezTo>
                  <a:lnTo>
                    <a:pt x="16458" y="5502"/>
                  </a:lnTo>
                  <a:cubicBezTo>
                    <a:pt x="16481" y="5502"/>
                    <a:pt x="16481" y="5479"/>
                    <a:pt x="16504" y="5456"/>
                  </a:cubicBezTo>
                  <a:lnTo>
                    <a:pt x="16504" y="5456"/>
                  </a:lnTo>
                  <a:cubicBezTo>
                    <a:pt x="16572" y="5387"/>
                    <a:pt x="16641" y="5319"/>
                    <a:pt x="16709" y="5273"/>
                  </a:cubicBezTo>
                  <a:lnTo>
                    <a:pt x="16709" y="5273"/>
                  </a:lnTo>
                  <a:cubicBezTo>
                    <a:pt x="16732" y="5251"/>
                    <a:pt x="16755" y="5228"/>
                    <a:pt x="16778" y="5205"/>
                  </a:cubicBezTo>
                  <a:lnTo>
                    <a:pt x="16778" y="5205"/>
                  </a:lnTo>
                  <a:cubicBezTo>
                    <a:pt x="16846" y="5114"/>
                    <a:pt x="16937" y="5022"/>
                    <a:pt x="17006" y="4931"/>
                  </a:cubicBezTo>
                  <a:lnTo>
                    <a:pt x="17006" y="4931"/>
                  </a:lnTo>
                  <a:cubicBezTo>
                    <a:pt x="17006" y="4931"/>
                    <a:pt x="17006" y="4908"/>
                    <a:pt x="17006" y="4908"/>
                  </a:cubicBezTo>
                  <a:lnTo>
                    <a:pt x="17006" y="4908"/>
                  </a:lnTo>
                  <a:cubicBezTo>
                    <a:pt x="17029" y="4885"/>
                    <a:pt x="17051" y="4863"/>
                    <a:pt x="17051" y="4840"/>
                  </a:cubicBezTo>
                  <a:lnTo>
                    <a:pt x="17051" y="4840"/>
                  </a:lnTo>
                  <a:cubicBezTo>
                    <a:pt x="17097" y="4794"/>
                    <a:pt x="17143" y="4726"/>
                    <a:pt x="17188" y="4680"/>
                  </a:cubicBezTo>
                  <a:lnTo>
                    <a:pt x="17188" y="4680"/>
                  </a:lnTo>
                  <a:cubicBezTo>
                    <a:pt x="17211" y="4657"/>
                    <a:pt x="17234" y="4611"/>
                    <a:pt x="17234" y="4589"/>
                  </a:cubicBezTo>
                  <a:lnTo>
                    <a:pt x="17234" y="4589"/>
                  </a:lnTo>
                  <a:cubicBezTo>
                    <a:pt x="17280" y="4520"/>
                    <a:pt x="17303" y="4474"/>
                    <a:pt x="17348" y="4429"/>
                  </a:cubicBezTo>
                  <a:lnTo>
                    <a:pt x="17348" y="4429"/>
                  </a:lnTo>
                  <a:cubicBezTo>
                    <a:pt x="17348" y="4406"/>
                    <a:pt x="17371" y="4406"/>
                    <a:pt x="17371" y="4383"/>
                  </a:cubicBezTo>
                  <a:lnTo>
                    <a:pt x="17371" y="4383"/>
                  </a:lnTo>
                  <a:cubicBezTo>
                    <a:pt x="17371" y="4360"/>
                    <a:pt x="17394" y="4338"/>
                    <a:pt x="17394" y="4315"/>
                  </a:cubicBezTo>
                  <a:lnTo>
                    <a:pt x="17394" y="4315"/>
                  </a:lnTo>
                  <a:cubicBezTo>
                    <a:pt x="17417" y="4269"/>
                    <a:pt x="17439" y="4223"/>
                    <a:pt x="17462" y="4178"/>
                  </a:cubicBezTo>
                  <a:lnTo>
                    <a:pt x="17462" y="4178"/>
                  </a:lnTo>
                  <a:cubicBezTo>
                    <a:pt x="17485" y="4155"/>
                    <a:pt x="17508" y="4109"/>
                    <a:pt x="17531" y="4064"/>
                  </a:cubicBezTo>
                  <a:lnTo>
                    <a:pt x="17531" y="4064"/>
                  </a:lnTo>
                  <a:cubicBezTo>
                    <a:pt x="17554" y="4018"/>
                    <a:pt x="17554" y="3972"/>
                    <a:pt x="17576" y="3927"/>
                  </a:cubicBezTo>
                  <a:lnTo>
                    <a:pt x="17576" y="3927"/>
                  </a:lnTo>
                  <a:cubicBezTo>
                    <a:pt x="17576" y="3927"/>
                    <a:pt x="17599" y="3904"/>
                    <a:pt x="17599" y="3881"/>
                  </a:cubicBezTo>
                  <a:lnTo>
                    <a:pt x="17599" y="3881"/>
                  </a:lnTo>
                  <a:cubicBezTo>
                    <a:pt x="17622" y="3858"/>
                    <a:pt x="17622" y="3835"/>
                    <a:pt x="17622" y="3813"/>
                  </a:cubicBezTo>
                  <a:lnTo>
                    <a:pt x="17622" y="3813"/>
                  </a:lnTo>
                  <a:cubicBezTo>
                    <a:pt x="17645" y="3767"/>
                    <a:pt x="17645" y="3744"/>
                    <a:pt x="17668" y="3698"/>
                  </a:cubicBezTo>
                  <a:lnTo>
                    <a:pt x="17668" y="3698"/>
                  </a:lnTo>
                  <a:cubicBezTo>
                    <a:pt x="17668" y="3653"/>
                    <a:pt x="17691" y="3607"/>
                    <a:pt x="17691" y="3584"/>
                  </a:cubicBezTo>
                  <a:lnTo>
                    <a:pt x="17691" y="3584"/>
                  </a:lnTo>
                  <a:cubicBezTo>
                    <a:pt x="17713" y="3539"/>
                    <a:pt x="17713" y="3493"/>
                    <a:pt x="17736" y="3447"/>
                  </a:cubicBezTo>
                  <a:lnTo>
                    <a:pt x="17736" y="3447"/>
                  </a:lnTo>
                  <a:cubicBezTo>
                    <a:pt x="17736" y="3425"/>
                    <a:pt x="17736" y="3402"/>
                    <a:pt x="17759" y="3379"/>
                  </a:cubicBezTo>
                  <a:lnTo>
                    <a:pt x="17759" y="3379"/>
                  </a:lnTo>
                  <a:cubicBezTo>
                    <a:pt x="17759" y="3356"/>
                    <a:pt x="17759" y="3333"/>
                    <a:pt x="17759" y="3333"/>
                  </a:cubicBezTo>
                  <a:lnTo>
                    <a:pt x="17759" y="3333"/>
                  </a:lnTo>
                  <a:cubicBezTo>
                    <a:pt x="17759" y="3288"/>
                    <a:pt x="17782" y="3242"/>
                    <a:pt x="17782" y="3196"/>
                  </a:cubicBezTo>
                  <a:lnTo>
                    <a:pt x="17782" y="3196"/>
                  </a:lnTo>
                  <a:cubicBezTo>
                    <a:pt x="17782" y="3151"/>
                    <a:pt x="17782" y="3105"/>
                    <a:pt x="17782" y="3082"/>
                  </a:cubicBezTo>
                  <a:lnTo>
                    <a:pt x="17782" y="3082"/>
                  </a:lnTo>
                  <a:cubicBezTo>
                    <a:pt x="17805" y="3036"/>
                    <a:pt x="17805" y="2991"/>
                    <a:pt x="17805" y="2945"/>
                  </a:cubicBezTo>
                  <a:lnTo>
                    <a:pt x="17805" y="2945"/>
                  </a:lnTo>
                  <a:cubicBezTo>
                    <a:pt x="17805" y="2922"/>
                    <a:pt x="17805" y="2900"/>
                    <a:pt x="17805" y="2854"/>
                  </a:cubicBezTo>
                  <a:lnTo>
                    <a:pt x="17805" y="2854"/>
                  </a:lnTo>
                  <a:cubicBezTo>
                    <a:pt x="17805" y="2831"/>
                    <a:pt x="17805" y="2808"/>
                    <a:pt x="17805" y="2785"/>
                  </a:cubicBezTo>
                  <a:lnTo>
                    <a:pt x="17805" y="2785"/>
                  </a:lnTo>
                  <a:lnTo>
                    <a:pt x="17828" y="46"/>
                  </a:lnTo>
                  <a:cubicBezTo>
                    <a:pt x="17805" y="92"/>
                    <a:pt x="17805" y="138"/>
                    <a:pt x="17805" y="206"/>
                  </a:cubicBezTo>
                  <a:lnTo>
                    <a:pt x="17805" y="206"/>
                  </a:lnTo>
                  <a:cubicBezTo>
                    <a:pt x="17805" y="252"/>
                    <a:pt x="17805" y="297"/>
                    <a:pt x="17805" y="343"/>
                  </a:cubicBezTo>
                  <a:lnTo>
                    <a:pt x="17805" y="343"/>
                  </a:lnTo>
                  <a:cubicBezTo>
                    <a:pt x="17805" y="366"/>
                    <a:pt x="17782" y="412"/>
                    <a:pt x="17782" y="457"/>
                  </a:cubicBezTo>
                  <a:lnTo>
                    <a:pt x="17782" y="457"/>
                  </a:lnTo>
                  <a:cubicBezTo>
                    <a:pt x="17782" y="503"/>
                    <a:pt x="17782" y="549"/>
                    <a:pt x="17759" y="571"/>
                  </a:cubicBezTo>
                  <a:lnTo>
                    <a:pt x="17759" y="571"/>
                  </a:lnTo>
                  <a:cubicBezTo>
                    <a:pt x="17759" y="617"/>
                    <a:pt x="17759" y="663"/>
                    <a:pt x="17736" y="708"/>
                  </a:cubicBezTo>
                  <a:lnTo>
                    <a:pt x="17736" y="708"/>
                  </a:lnTo>
                  <a:cubicBezTo>
                    <a:pt x="17736" y="754"/>
                    <a:pt x="17713" y="777"/>
                    <a:pt x="17713" y="822"/>
                  </a:cubicBezTo>
                  <a:lnTo>
                    <a:pt x="17713" y="822"/>
                  </a:lnTo>
                  <a:cubicBezTo>
                    <a:pt x="17691" y="868"/>
                    <a:pt x="17691" y="914"/>
                    <a:pt x="17668" y="959"/>
                  </a:cubicBezTo>
                  <a:lnTo>
                    <a:pt x="17668" y="959"/>
                  </a:lnTo>
                  <a:cubicBezTo>
                    <a:pt x="17668" y="982"/>
                    <a:pt x="17645" y="1028"/>
                    <a:pt x="17622" y="1074"/>
                  </a:cubicBezTo>
                  <a:lnTo>
                    <a:pt x="17622" y="1074"/>
                  </a:lnTo>
                  <a:cubicBezTo>
                    <a:pt x="17622" y="1119"/>
                    <a:pt x="17599" y="1165"/>
                    <a:pt x="17576" y="1188"/>
                  </a:cubicBezTo>
                  <a:lnTo>
                    <a:pt x="17576" y="1188"/>
                  </a:lnTo>
                  <a:cubicBezTo>
                    <a:pt x="17576" y="1233"/>
                    <a:pt x="17554" y="1279"/>
                    <a:pt x="17531" y="1325"/>
                  </a:cubicBezTo>
                  <a:lnTo>
                    <a:pt x="17531" y="1325"/>
                  </a:lnTo>
                  <a:cubicBezTo>
                    <a:pt x="17508" y="1370"/>
                    <a:pt x="17485" y="1393"/>
                    <a:pt x="17485" y="1439"/>
                  </a:cubicBezTo>
                  <a:lnTo>
                    <a:pt x="17485" y="1439"/>
                  </a:lnTo>
                  <a:cubicBezTo>
                    <a:pt x="17462" y="1484"/>
                    <a:pt x="17439" y="1530"/>
                    <a:pt x="17417" y="1576"/>
                  </a:cubicBezTo>
                  <a:lnTo>
                    <a:pt x="17417" y="1576"/>
                  </a:lnTo>
                  <a:cubicBezTo>
                    <a:pt x="17394" y="1598"/>
                    <a:pt x="17371" y="1644"/>
                    <a:pt x="17348" y="1690"/>
                  </a:cubicBezTo>
                  <a:lnTo>
                    <a:pt x="17348" y="1690"/>
                  </a:lnTo>
                  <a:cubicBezTo>
                    <a:pt x="17325" y="1735"/>
                    <a:pt x="17280" y="1781"/>
                    <a:pt x="17257" y="1827"/>
                  </a:cubicBezTo>
                  <a:lnTo>
                    <a:pt x="17257" y="1827"/>
                  </a:lnTo>
                  <a:cubicBezTo>
                    <a:pt x="17234" y="1872"/>
                    <a:pt x="17211" y="1895"/>
                    <a:pt x="17188" y="1941"/>
                  </a:cubicBezTo>
                  <a:lnTo>
                    <a:pt x="17188" y="1941"/>
                  </a:lnTo>
                  <a:cubicBezTo>
                    <a:pt x="17143" y="1987"/>
                    <a:pt x="17097" y="2055"/>
                    <a:pt x="17074" y="2101"/>
                  </a:cubicBezTo>
                  <a:lnTo>
                    <a:pt x="17074" y="2101"/>
                  </a:lnTo>
                  <a:cubicBezTo>
                    <a:pt x="17051" y="2123"/>
                    <a:pt x="17029" y="2146"/>
                    <a:pt x="17006" y="2192"/>
                  </a:cubicBezTo>
                  <a:lnTo>
                    <a:pt x="17006" y="2192"/>
                  </a:lnTo>
                  <a:cubicBezTo>
                    <a:pt x="16937" y="2260"/>
                    <a:pt x="16869" y="2352"/>
                    <a:pt x="16778" y="2443"/>
                  </a:cubicBezTo>
                  <a:lnTo>
                    <a:pt x="16778" y="2443"/>
                  </a:lnTo>
                  <a:cubicBezTo>
                    <a:pt x="16755" y="2466"/>
                    <a:pt x="16732" y="2489"/>
                    <a:pt x="16709" y="2512"/>
                  </a:cubicBezTo>
                  <a:lnTo>
                    <a:pt x="16709" y="2512"/>
                  </a:lnTo>
                  <a:cubicBezTo>
                    <a:pt x="16641" y="2580"/>
                    <a:pt x="16572" y="2648"/>
                    <a:pt x="16504" y="2717"/>
                  </a:cubicBezTo>
                  <a:lnTo>
                    <a:pt x="16504" y="2717"/>
                  </a:lnTo>
                  <a:cubicBezTo>
                    <a:pt x="16481" y="2740"/>
                    <a:pt x="16435" y="2785"/>
                    <a:pt x="16412" y="2808"/>
                  </a:cubicBezTo>
                  <a:lnTo>
                    <a:pt x="16412" y="2808"/>
                  </a:lnTo>
                  <a:cubicBezTo>
                    <a:pt x="16367" y="2854"/>
                    <a:pt x="16321" y="2877"/>
                    <a:pt x="16275" y="2922"/>
                  </a:cubicBezTo>
                  <a:lnTo>
                    <a:pt x="16275" y="2922"/>
                  </a:lnTo>
                  <a:cubicBezTo>
                    <a:pt x="16253" y="2945"/>
                    <a:pt x="16207" y="2991"/>
                    <a:pt x="16161" y="3014"/>
                  </a:cubicBezTo>
                  <a:lnTo>
                    <a:pt x="16161" y="3014"/>
                  </a:lnTo>
                  <a:cubicBezTo>
                    <a:pt x="16116" y="3059"/>
                    <a:pt x="16070" y="3105"/>
                    <a:pt x="16024" y="3128"/>
                  </a:cubicBezTo>
                  <a:lnTo>
                    <a:pt x="16024" y="3128"/>
                  </a:lnTo>
                  <a:cubicBezTo>
                    <a:pt x="15979" y="3173"/>
                    <a:pt x="15933" y="3196"/>
                    <a:pt x="15887" y="3242"/>
                  </a:cubicBezTo>
                  <a:lnTo>
                    <a:pt x="15887" y="3242"/>
                  </a:lnTo>
                  <a:cubicBezTo>
                    <a:pt x="15842" y="3265"/>
                    <a:pt x="15796" y="3310"/>
                    <a:pt x="15750" y="3333"/>
                  </a:cubicBezTo>
                  <a:lnTo>
                    <a:pt x="15750" y="3333"/>
                  </a:lnTo>
                  <a:cubicBezTo>
                    <a:pt x="15682" y="3379"/>
                    <a:pt x="15636" y="3402"/>
                    <a:pt x="15591" y="3425"/>
                  </a:cubicBezTo>
                  <a:lnTo>
                    <a:pt x="15591" y="3425"/>
                  </a:lnTo>
                  <a:cubicBezTo>
                    <a:pt x="15545" y="3470"/>
                    <a:pt x="15499" y="3493"/>
                    <a:pt x="15431" y="3539"/>
                  </a:cubicBezTo>
                  <a:lnTo>
                    <a:pt x="15431" y="3539"/>
                  </a:lnTo>
                  <a:cubicBezTo>
                    <a:pt x="15362" y="3584"/>
                    <a:pt x="15294" y="3630"/>
                    <a:pt x="15225" y="3653"/>
                  </a:cubicBezTo>
                  <a:lnTo>
                    <a:pt x="15225" y="3653"/>
                  </a:lnTo>
                  <a:cubicBezTo>
                    <a:pt x="15043" y="3767"/>
                    <a:pt x="14837" y="3881"/>
                    <a:pt x="14632" y="3972"/>
                  </a:cubicBezTo>
                  <a:lnTo>
                    <a:pt x="14632" y="3972"/>
                  </a:lnTo>
                  <a:cubicBezTo>
                    <a:pt x="14563" y="3995"/>
                    <a:pt x="14518" y="4018"/>
                    <a:pt x="14472" y="4064"/>
                  </a:cubicBezTo>
                  <a:lnTo>
                    <a:pt x="14472" y="4064"/>
                  </a:lnTo>
                  <a:cubicBezTo>
                    <a:pt x="14290" y="4132"/>
                    <a:pt x="14084" y="4223"/>
                    <a:pt x="13902" y="4292"/>
                  </a:cubicBezTo>
                  <a:lnTo>
                    <a:pt x="13902" y="4292"/>
                  </a:lnTo>
                  <a:cubicBezTo>
                    <a:pt x="13879" y="4315"/>
                    <a:pt x="13856" y="4315"/>
                    <a:pt x="13810" y="4338"/>
                  </a:cubicBezTo>
                  <a:lnTo>
                    <a:pt x="13810" y="4338"/>
                  </a:lnTo>
                  <a:cubicBezTo>
                    <a:pt x="13605" y="4406"/>
                    <a:pt x="13399" y="4474"/>
                    <a:pt x="13171" y="4543"/>
                  </a:cubicBezTo>
                  <a:lnTo>
                    <a:pt x="13171" y="4543"/>
                  </a:lnTo>
                  <a:cubicBezTo>
                    <a:pt x="13034" y="4589"/>
                    <a:pt x="12874" y="4634"/>
                    <a:pt x="12715" y="4680"/>
                  </a:cubicBezTo>
                  <a:lnTo>
                    <a:pt x="12715" y="4680"/>
                  </a:lnTo>
                  <a:cubicBezTo>
                    <a:pt x="12601" y="4703"/>
                    <a:pt x="12486" y="4748"/>
                    <a:pt x="12372" y="4771"/>
                  </a:cubicBezTo>
                  <a:lnTo>
                    <a:pt x="12372" y="4771"/>
                  </a:lnTo>
                  <a:cubicBezTo>
                    <a:pt x="12212" y="4817"/>
                    <a:pt x="12053" y="4840"/>
                    <a:pt x="11870" y="4885"/>
                  </a:cubicBezTo>
                  <a:lnTo>
                    <a:pt x="11870" y="4885"/>
                  </a:lnTo>
                  <a:cubicBezTo>
                    <a:pt x="11756" y="4908"/>
                    <a:pt x="11642" y="4931"/>
                    <a:pt x="11528" y="4954"/>
                  </a:cubicBezTo>
                  <a:lnTo>
                    <a:pt x="11528" y="4954"/>
                  </a:lnTo>
                  <a:cubicBezTo>
                    <a:pt x="11482" y="4954"/>
                    <a:pt x="11414" y="4977"/>
                    <a:pt x="11368" y="4977"/>
                  </a:cubicBezTo>
                  <a:lnTo>
                    <a:pt x="11368" y="4977"/>
                  </a:lnTo>
                  <a:cubicBezTo>
                    <a:pt x="11163" y="4999"/>
                    <a:pt x="10957" y="5045"/>
                    <a:pt x="10752" y="5068"/>
                  </a:cubicBezTo>
                  <a:lnTo>
                    <a:pt x="10752" y="5068"/>
                  </a:lnTo>
                  <a:cubicBezTo>
                    <a:pt x="10683" y="5068"/>
                    <a:pt x="10638" y="5068"/>
                    <a:pt x="10569" y="5091"/>
                  </a:cubicBezTo>
                  <a:lnTo>
                    <a:pt x="10569" y="5091"/>
                  </a:lnTo>
                  <a:cubicBezTo>
                    <a:pt x="10455" y="5091"/>
                    <a:pt x="10341" y="5114"/>
                    <a:pt x="10204" y="5114"/>
                  </a:cubicBezTo>
                  <a:lnTo>
                    <a:pt x="10204" y="5114"/>
                  </a:lnTo>
                  <a:cubicBezTo>
                    <a:pt x="10021" y="5136"/>
                    <a:pt x="9816" y="5136"/>
                    <a:pt x="9610" y="5159"/>
                  </a:cubicBezTo>
                  <a:lnTo>
                    <a:pt x="9610" y="5159"/>
                  </a:lnTo>
                  <a:cubicBezTo>
                    <a:pt x="9496" y="5159"/>
                    <a:pt x="9359" y="5159"/>
                    <a:pt x="9222" y="5159"/>
                  </a:cubicBezTo>
                  <a:lnTo>
                    <a:pt x="9222" y="5159"/>
                  </a:lnTo>
                  <a:cubicBezTo>
                    <a:pt x="9063" y="5159"/>
                    <a:pt x="8903" y="5159"/>
                    <a:pt x="8743" y="5159"/>
                  </a:cubicBezTo>
                  <a:lnTo>
                    <a:pt x="8743" y="5159"/>
                  </a:lnTo>
                  <a:cubicBezTo>
                    <a:pt x="8606" y="5159"/>
                    <a:pt x="8469" y="5159"/>
                    <a:pt x="8332" y="5159"/>
                  </a:cubicBezTo>
                  <a:lnTo>
                    <a:pt x="8332" y="5159"/>
                  </a:lnTo>
                  <a:cubicBezTo>
                    <a:pt x="8172" y="5159"/>
                    <a:pt x="8035" y="5136"/>
                    <a:pt x="7876" y="5136"/>
                  </a:cubicBezTo>
                  <a:lnTo>
                    <a:pt x="7876" y="5136"/>
                  </a:lnTo>
                  <a:cubicBezTo>
                    <a:pt x="7739" y="5114"/>
                    <a:pt x="7602" y="5114"/>
                    <a:pt x="7465" y="5091"/>
                  </a:cubicBezTo>
                  <a:lnTo>
                    <a:pt x="7465" y="5091"/>
                  </a:lnTo>
                  <a:cubicBezTo>
                    <a:pt x="7328" y="5091"/>
                    <a:pt x="7168" y="5068"/>
                    <a:pt x="7031" y="5045"/>
                  </a:cubicBezTo>
                  <a:lnTo>
                    <a:pt x="7031" y="5045"/>
                  </a:lnTo>
                  <a:cubicBezTo>
                    <a:pt x="6894" y="5022"/>
                    <a:pt x="6757" y="5022"/>
                    <a:pt x="6620" y="4999"/>
                  </a:cubicBezTo>
                  <a:lnTo>
                    <a:pt x="6620" y="4999"/>
                  </a:lnTo>
                  <a:cubicBezTo>
                    <a:pt x="6461" y="4977"/>
                    <a:pt x="6301" y="4931"/>
                    <a:pt x="6164" y="4908"/>
                  </a:cubicBezTo>
                  <a:lnTo>
                    <a:pt x="6164" y="4908"/>
                  </a:lnTo>
                  <a:cubicBezTo>
                    <a:pt x="6027" y="4885"/>
                    <a:pt x="5913" y="4863"/>
                    <a:pt x="5776" y="4840"/>
                  </a:cubicBezTo>
                  <a:lnTo>
                    <a:pt x="5776" y="4840"/>
                  </a:lnTo>
                  <a:cubicBezTo>
                    <a:pt x="5593" y="4794"/>
                    <a:pt x="5411" y="4748"/>
                    <a:pt x="5228" y="4703"/>
                  </a:cubicBezTo>
                  <a:lnTo>
                    <a:pt x="5228" y="4703"/>
                  </a:lnTo>
                  <a:cubicBezTo>
                    <a:pt x="5114" y="4657"/>
                    <a:pt x="5000" y="4634"/>
                    <a:pt x="4886" y="4611"/>
                  </a:cubicBezTo>
                  <a:lnTo>
                    <a:pt x="4886" y="4611"/>
                  </a:lnTo>
                  <a:cubicBezTo>
                    <a:pt x="4817" y="4589"/>
                    <a:pt x="4749" y="4566"/>
                    <a:pt x="4703" y="4543"/>
                  </a:cubicBezTo>
                  <a:lnTo>
                    <a:pt x="4703" y="4543"/>
                  </a:lnTo>
                  <a:cubicBezTo>
                    <a:pt x="4520" y="4497"/>
                    <a:pt x="4338" y="4429"/>
                    <a:pt x="4155" y="4360"/>
                  </a:cubicBezTo>
                  <a:lnTo>
                    <a:pt x="4155" y="4360"/>
                  </a:lnTo>
                  <a:cubicBezTo>
                    <a:pt x="4109" y="4338"/>
                    <a:pt x="4041" y="4315"/>
                    <a:pt x="3995" y="4315"/>
                  </a:cubicBezTo>
                  <a:lnTo>
                    <a:pt x="3995" y="4315"/>
                  </a:lnTo>
                  <a:cubicBezTo>
                    <a:pt x="3836" y="4246"/>
                    <a:pt x="3676" y="4178"/>
                    <a:pt x="3516" y="4109"/>
                  </a:cubicBezTo>
                  <a:lnTo>
                    <a:pt x="3516" y="4109"/>
                  </a:lnTo>
                  <a:cubicBezTo>
                    <a:pt x="3448" y="4064"/>
                    <a:pt x="3379" y="4041"/>
                    <a:pt x="3288" y="3995"/>
                  </a:cubicBezTo>
                  <a:lnTo>
                    <a:pt x="3288" y="3995"/>
                  </a:lnTo>
                  <a:cubicBezTo>
                    <a:pt x="3060" y="3904"/>
                    <a:pt x="2854" y="3790"/>
                    <a:pt x="2649" y="3653"/>
                  </a:cubicBezTo>
                  <a:lnTo>
                    <a:pt x="2649" y="3653"/>
                  </a:lnTo>
                  <a:cubicBezTo>
                    <a:pt x="891" y="2648"/>
                    <a:pt x="1" y="1325"/>
                    <a:pt x="24" y="1"/>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3" name="Google Shape;6193;p47"/>
            <p:cNvSpPr/>
            <p:nvPr/>
          </p:nvSpPr>
          <p:spPr>
            <a:xfrm>
              <a:off x="3854988" y="4097900"/>
              <a:ext cx="489050" cy="257800"/>
            </a:xfrm>
            <a:custGeom>
              <a:avLst/>
              <a:gdLst/>
              <a:ahLst/>
              <a:cxnLst/>
              <a:rect l="l" t="t" r="r" b="b"/>
              <a:pathLst>
                <a:path w="19562" h="10312" extrusionOk="0">
                  <a:moveTo>
                    <a:pt x="9747" y="0"/>
                  </a:moveTo>
                  <a:cubicBezTo>
                    <a:pt x="7464" y="0"/>
                    <a:pt x="5205" y="502"/>
                    <a:pt x="3470" y="1507"/>
                  </a:cubicBezTo>
                  <a:cubicBezTo>
                    <a:pt x="1" y="3515"/>
                    <a:pt x="23" y="6779"/>
                    <a:pt x="3516" y="8788"/>
                  </a:cubicBezTo>
                  <a:cubicBezTo>
                    <a:pt x="5250" y="9803"/>
                    <a:pt x="7527" y="10311"/>
                    <a:pt x="9804" y="10311"/>
                  </a:cubicBezTo>
                  <a:cubicBezTo>
                    <a:pt x="12081" y="10311"/>
                    <a:pt x="14358" y="9803"/>
                    <a:pt x="16092" y="8788"/>
                  </a:cubicBezTo>
                  <a:cubicBezTo>
                    <a:pt x="19562" y="6779"/>
                    <a:pt x="19539" y="3515"/>
                    <a:pt x="16047" y="1507"/>
                  </a:cubicBezTo>
                  <a:cubicBezTo>
                    <a:pt x="14312" y="502"/>
                    <a:pt x="12030" y="0"/>
                    <a:pt x="9747" y="0"/>
                  </a:cubicBezTo>
                  <a:close/>
                </a:path>
              </a:pathLst>
            </a:custGeom>
            <a:solidFill>
              <a:srgbClr val="46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4" name="Google Shape;6194;p47"/>
            <p:cNvSpPr/>
            <p:nvPr/>
          </p:nvSpPr>
          <p:spPr>
            <a:xfrm>
              <a:off x="3988513" y="4164650"/>
              <a:ext cx="230000" cy="133550"/>
            </a:xfrm>
            <a:custGeom>
              <a:avLst/>
              <a:gdLst/>
              <a:ahLst/>
              <a:cxnLst/>
              <a:rect l="l" t="t" r="r" b="b"/>
              <a:pathLst>
                <a:path w="9200" h="5342" extrusionOk="0">
                  <a:moveTo>
                    <a:pt x="7008" y="1233"/>
                  </a:moveTo>
                  <a:lnTo>
                    <a:pt x="5912" y="2785"/>
                  </a:lnTo>
                  <a:lnTo>
                    <a:pt x="4338" y="1895"/>
                  </a:lnTo>
                  <a:lnTo>
                    <a:pt x="7008" y="1233"/>
                  </a:lnTo>
                  <a:close/>
                  <a:moveTo>
                    <a:pt x="7670" y="1"/>
                  </a:moveTo>
                  <a:lnTo>
                    <a:pt x="1" y="1735"/>
                  </a:lnTo>
                  <a:lnTo>
                    <a:pt x="1530" y="2603"/>
                  </a:lnTo>
                  <a:lnTo>
                    <a:pt x="2854" y="2260"/>
                  </a:lnTo>
                  <a:lnTo>
                    <a:pt x="5296" y="3653"/>
                  </a:lnTo>
                  <a:lnTo>
                    <a:pt x="4771" y="4429"/>
                  </a:lnTo>
                  <a:lnTo>
                    <a:pt x="6346" y="5342"/>
                  </a:lnTo>
                  <a:lnTo>
                    <a:pt x="9199" y="868"/>
                  </a:lnTo>
                  <a:lnTo>
                    <a:pt x="76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5" name="Google Shape;6195;p47"/>
            <p:cNvSpPr/>
            <p:nvPr/>
          </p:nvSpPr>
          <p:spPr>
            <a:xfrm>
              <a:off x="5202813" y="3483900"/>
              <a:ext cx="445125" cy="198600"/>
            </a:xfrm>
            <a:custGeom>
              <a:avLst/>
              <a:gdLst/>
              <a:ahLst/>
              <a:cxnLst/>
              <a:rect l="l" t="t" r="r" b="b"/>
              <a:pathLst>
                <a:path w="17805" h="7944" extrusionOk="0">
                  <a:moveTo>
                    <a:pt x="1" y="2762"/>
                  </a:moveTo>
                  <a:cubicBezTo>
                    <a:pt x="1" y="4086"/>
                    <a:pt x="868" y="5410"/>
                    <a:pt x="2626" y="6437"/>
                  </a:cubicBezTo>
                  <a:lnTo>
                    <a:pt x="2626" y="6437"/>
                  </a:lnTo>
                  <a:cubicBezTo>
                    <a:pt x="2831" y="6551"/>
                    <a:pt x="3060" y="6665"/>
                    <a:pt x="3265" y="6756"/>
                  </a:cubicBezTo>
                  <a:lnTo>
                    <a:pt x="3265" y="6756"/>
                  </a:lnTo>
                  <a:cubicBezTo>
                    <a:pt x="3356" y="6802"/>
                    <a:pt x="3425" y="6825"/>
                    <a:pt x="3516" y="6870"/>
                  </a:cubicBezTo>
                  <a:lnTo>
                    <a:pt x="3516" y="6870"/>
                  </a:lnTo>
                  <a:cubicBezTo>
                    <a:pt x="3630" y="6916"/>
                    <a:pt x="3767" y="6985"/>
                    <a:pt x="3904" y="7053"/>
                  </a:cubicBezTo>
                  <a:lnTo>
                    <a:pt x="3904" y="7053"/>
                  </a:lnTo>
                  <a:cubicBezTo>
                    <a:pt x="3927" y="7053"/>
                    <a:pt x="3950" y="7053"/>
                    <a:pt x="3973" y="7076"/>
                  </a:cubicBezTo>
                  <a:lnTo>
                    <a:pt x="3973" y="7076"/>
                  </a:lnTo>
                  <a:cubicBezTo>
                    <a:pt x="4041" y="7099"/>
                    <a:pt x="4087" y="7099"/>
                    <a:pt x="4132" y="7122"/>
                  </a:cubicBezTo>
                  <a:lnTo>
                    <a:pt x="4132" y="7122"/>
                  </a:lnTo>
                  <a:cubicBezTo>
                    <a:pt x="4315" y="7190"/>
                    <a:pt x="4498" y="7258"/>
                    <a:pt x="4680" y="7304"/>
                  </a:cubicBezTo>
                  <a:lnTo>
                    <a:pt x="4680" y="7304"/>
                  </a:lnTo>
                  <a:cubicBezTo>
                    <a:pt x="4749" y="7327"/>
                    <a:pt x="4794" y="7350"/>
                    <a:pt x="4863" y="7373"/>
                  </a:cubicBezTo>
                  <a:lnTo>
                    <a:pt x="4863" y="7373"/>
                  </a:lnTo>
                  <a:cubicBezTo>
                    <a:pt x="4908" y="7373"/>
                    <a:pt x="4954" y="7395"/>
                    <a:pt x="4977" y="7418"/>
                  </a:cubicBezTo>
                  <a:lnTo>
                    <a:pt x="4977" y="7418"/>
                  </a:lnTo>
                  <a:cubicBezTo>
                    <a:pt x="5068" y="7418"/>
                    <a:pt x="5137" y="7441"/>
                    <a:pt x="5205" y="7464"/>
                  </a:cubicBezTo>
                  <a:lnTo>
                    <a:pt x="5205" y="7464"/>
                  </a:lnTo>
                  <a:cubicBezTo>
                    <a:pt x="5388" y="7510"/>
                    <a:pt x="5593" y="7555"/>
                    <a:pt x="5776" y="7601"/>
                  </a:cubicBezTo>
                  <a:lnTo>
                    <a:pt x="5776" y="7601"/>
                  </a:lnTo>
                  <a:cubicBezTo>
                    <a:pt x="5821" y="7601"/>
                    <a:pt x="5867" y="7624"/>
                    <a:pt x="5913" y="7624"/>
                  </a:cubicBezTo>
                  <a:lnTo>
                    <a:pt x="5913" y="7624"/>
                  </a:lnTo>
                  <a:cubicBezTo>
                    <a:pt x="5981" y="7647"/>
                    <a:pt x="6072" y="7669"/>
                    <a:pt x="6141" y="7669"/>
                  </a:cubicBezTo>
                  <a:lnTo>
                    <a:pt x="6141" y="7669"/>
                  </a:lnTo>
                  <a:cubicBezTo>
                    <a:pt x="6301" y="7692"/>
                    <a:pt x="6461" y="7738"/>
                    <a:pt x="6620" y="7761"/>
                  </a:cubicBezTo>
                  <a:lnTo>
                    <a:pt x="6620" y="7761"/>
                  </a:lnTo>
                  <a:cubicBezTo>
                    <a:pt x="6666" y="7761"/>
                    <a:pt x="6734" y="7783"/>
                    <a:pt x="6803" y="7783"/>
                  </a:cubicBezTo>
                  <a:lnTo>
                    <a:pt x="6803" y="7783"/>
                  </a:lnTo>
                  <a:cubicBezTo>
                    <a:pt x="6871" y="7806"/>
                    <a:pt x="6940" y="7806"/>
                    <a:pt x="7008" y="7806"/>
                  </a:cubicBezTo>
                  <a:lnTo>
                    <a:pt x="7008" y="7806"/>
                  </a:lnTo>
                  <a:cubicBezTo>
                    <a:pt x="7145" y="7829"/>
                    <a:pt x="7305" y="7852"/>
                    <a:pt x="7442" y="7852"/>
                  </a:cubicBezTo>
                  <a:lnTo>
                    <a:pt x="7442" y="7852"/>
                  </a:lnTo>
                  <a:cubicBezTo>
                    <a:pt x="7533" y="7875"/>
                    <a:pt x="7602" y="7875"/>
                    <a:pt x="7670" y="7875"/>
                  </a:cubicBezTo>
                  <a:lnTo>
                    <a:pt x="7670" y="7875"/>
                  </a:lnTo>
                  <a:cubicBezTo>
                    <a:pt x="7739" y="7898"/>
                    <a:pt x="7807" y="7898"/>
                    <a:pt x="7853" y="7898"/>
                  </a:cubicBezTo>
                  <a:lnTo>
                    <a:pt x="7853" y="7898"/>
                  </a:lnTo>
                  <a:cubicBezTo>
                    <a:pt x="8013" y="7898"/>
                    <a:pt x="8172" y="7920"/>
                    <a:pt x="8309" y="7920"/>
                  </a:cubicBezTo>
                  <a:lnTo>
                    <a:pt x="8309" y="7920"/>
                  </a:lnTo>
                  <a:cubicBezTo>
                    <a:pt x="8401" y="7920"/>
                    <a:pt x="8469" y="7920"/>
                    <a:pt x="8538" y="7943"/>
                  </a:cubicBezTo>
                  <a:lnTo>
                    <a:pt x="8538" y="7943"/>
                  </a:lnTo>
                  <a:cubicBezTo>
                    <a:pt x="8583" y="7943"/>
                    <a:pt x="8606" y="7943"/>
                    <a:pt x="8629" y="7943"/>
                  </a:cubicBezTo>
                  <a:lnTo>
                    <a:pt x="8629" y="7943"/>
                  </a:lnTo>
                  <a:cubicBezTo>
                    <a:pt x="8675" y="7920"/>
                    <a:pt x="8697" y="7920"/>
                    <a:pt x="8720" y="7920"/>
                  </a:cubicBezTo>
                  <a:lnTo>
                    <a:pt x="8720" y="7920"/>
                  </a:lnTo>
                  <a:cubicBezTo>
                    <a:pt x="8880" y="7943"/>
                    <a:pt x="9040" y="7943"/>
                    <a:pt x="9222" y="7920"/>
                  </a:cubicBezTo>
                  <a:lnTo>
                    <a:pt x="9222" y="7920"/>
                  </a:lnTo>
                  <a:cubicBezTo>
                    <a:pt x="9245" y="7920"/>
                    <a:pt x="9268" y="7920"/>
                    <a:pt x="9314" y="7920"/>
                  </a:cubicBezTo>
                  <a:lnTo>
                    <a:pt x="9314" y="7920"/>
                  </a:lnTo>
                  <a:cubicBezTo>
                    <a:pt x="9359" y="7920"/>
                    <a:pt x="9405" y="7920"/>
                    <a:pt x="9451" y="7920"/>
                  </a:cubicBezTo>
                  <a:lnTo>
                    <a:pt x="9451" y="7920"/>
                  </a:lnTo>
                  <a:cubicBezTo>
                    <a:pt x="9496" y="7920"/>
                    <a:pt x="9542" y="7920"/>
                    <a:pt x="9588" y="7920"/>
                  </a:cubicBezTo>
                  <a:lnTo>
                    <a:pt x="9588" y="7920"/>
                  </a:lnTo>
                  <a:cubicBezTo>
                    <a:pt x="9793" y="7920"/>
                    <a:pt x="9998" y="7898"/>
                    <a:pt x="10204" y="7875"/>
                  </a:cubicBezTo>
                  <a:lnTo>
                    <a:pt x="10204" y="7875"/>
                  </a:lnTo>
                  <a:cubicBezTo>
                    <a:pt x="10272" y="7875"/>
                    <a:pt x="10364" y="7875"/>
                    <a:pt x="10432" y="7852"/>
                  </a:cubicBezTo>
                  <a:lnTo>
                    <a:pt x="10432" y="7852"/>
                  </a:lnTo>
                  <a:cubicBezTo>
                    <a:pt x="10478" y="7852"/>
                    <a:pt x="10523" y="7852"/>
                    <a:pt x="10546" y="7852"/>
                  </a:cubicBezTo>
                  <a:lnTo>
                    <a:pt x="10546" y="7852"/>
                  </a:lnTo>
                  <a:cubicBezTo>
                    <a:pt x="10615" y="7852"/>
                    <a:pt x="10683" y="7829"/>
                    <a:pt x="10729" y="7829"/>
                  </a:cubicBezTo>
                  <a:lnTo>
                    <a:pt x="10729" y="7829"/>
                  </a:lnTo>
                  <a:cubicBezTo>
                    <a:pt x="10934" y="7806"/>
                    <a:pt x="11140" y="7783"/>
                    <a:pt x="11345" y="7738"/>
                  </a:cubicBezTo>
                  <a:lnTo>
                    <a:pt x="11345" y="7738"/>
                  </a:lnTo>
                  <a:cubicBezTo>
                    <a:pt x="11414" y="7738"/>
                    <a:pt x="11459" y="7715"/>
                    <a:pt x="11505" y="7715"/>
                  </a:cubicBezTo>
                  <a:lnTo>
                    <a:pt x="11505" y="7715"/>
                  </a:lnTo>
                  <a:cubicBezTo>
                    <a:pt x="11528" y="7715"/>
                    <a:pt x="11551" y="7715"/>
                    <a:pt x="11573" y="7715"/>
                  </a:cubicBezTo>
                  <a:lnTo>
                    <a:pt x="11573" y="7715"/>
                  </a:lnTo>
                  <a:cubicBezTo>
                    <a:pt x="11665" y="7692"/>
                    <a:pt x="11756" y="7669"/>
                    <a:pt x="11870" y="7647"/>
                  </a:cubicBezTo>
                  <a:lnTo>
                    <a:pt x="11870" y="7647"/>
                  </a:lnTo>
                  <a:cubicBezTo>
                    <a:pt x="12030" y="7601"/>
                    <a:pt x="12190" y="7578"/>
                    <a:pt x="12349" y="7532"/>
                  </a:cubicBezTo>
                  <a:lnTo>
                    <a:pt x="12349" y="7532"/>
                  </a:lnTo>
                  <a:cubicBezTo>
                    <a:pt x="12464" y="7510"/>
                    <a:pt x="12578" y="7464"/>
                    <a:pt x="12715" y="7441"/>
                  </a:cubicBezTo>
                  <a:lnTo>
                    <a:pt x="12715" y="7441"/>
                  </a:lnTo>
                  <a:cubicBezTo>
                    <a:pt x="12852" y="7395"/>
                    <a:pt x="13011" y="7350"/>
                    <a:pt x="13171" y="7304"/>
                  </a:cubicBezTo>
                  <a:lnTo>
                    <a:pt x="13171" y="7304"/>
                  </a:lnTo>
                  <a:cubicBezTo>
                    <a:pt x="13194" y="7304"/>
                    <a:pt x="13240" y="7304"/>
                    <a:pt x="13262" y="7281"/>
                  </a:cubicBezTo>
                  <a:lnTo>
                    <a:pt x="13262" y="7281"/>
                  </a:lnTo>
                  <a:cubicBezTo>
                    <a:pt x="13445" y="7236"/>
                    <a:pt x="13628" y="7167"/>
                    <a:pt x="13810" y="7099"/>
                  </a:cubicBezTo>
                  <a:lnTo>
                    <a:pt x="13810" y="7099"/>
                  </a:lnTo>
                  <a:cubicBezTo>
                    <a:pt x="13833" y="7076"/>
                    <a:pt x="13856" y="7076"/>
                    <a:pt x="13879" y="7053"/>
                  </a:cubicBezTo>
                  <a:lnTo>
                    <a:pt x="13879" y="7053"/>
                  </a:lnTo>
                  <a:cubicBezTo>
                    <a:pt x="14061" y="6985"/>
                    <a:pt x="14267" y="6916"/>
                    <a:pt x="14449" y="6825"/>
                  </a:cubicBezTo>
                  <a:lnTo>
                    <a:pt x="14449" y="6825"/>
                  </a:lnTo>
                  <a:cubicBezTo>
                    <a:pt x="14495" y="6802"/>
                    <a:pt x="14564" y="6779"/>
                    <a:pt x="14609" y="6734"/>
                  </a:cubicBezTo>
                  <a:lnTo>
                    <a:pt x="14609" y="6734"/>
                  </a:lnTo>
                  <a:cubicBezTo>
                    <a:pt x="14815" y="6642"/>
                    <a:pt x="15020" y="6528"/>
                    <a:pt x="15203" y="6437"/>
                  </a:cubicBezTo>
                  <a:lnTo>
                    <a:pt x="15203" y="6437"/>
                  </a:lnTo>
                  <a:cubicBezTo>
                    <a:pt x="15248" y="6414"/>
                    <a:pt x="15294" y="6391"/>
                    <a:pt x="15317" y="6368"/>
                  </a:cubicBezTo>
                  <a:lnTo>
                    <a:pt x="15317" y="6368"/>
                  </a:lnTo>
                  <a:cubicBezTo>
                    <a:pt x="15362" y="6345"/>
                    <a:pt x="15385" y="6323"/>
                    <a:pt x="15408" y="6300"/>
                  </a:cubicBezTo>
                  <a:lnTo>
                    <a:pt x="15408" y="6300"/>
                  </a:lnTo>
                  <a:cubicBezTo>
                    <a:pt x="15477" y="6277"/>
                    <a:pt x="15522" y="6231"/>
                    <a:pt x="15591" y="6209"/>
                  </a:cubicBezTo>
                  <a:lnTo>
                    <a:pt x="15591" y="6209"/>
                  </a:lnTo>
                  <a:cubicBezTo>
                    <a:pt x="15636" y="6163"/>
                    <a:pt x="15682" y="6140"/>
                    <a:pt x="15728" y="6094"/>
                  </a:cubicBezTo>
                  <a:lnTo>
                    <a:pt x="15728" y="6094"/>
                  </a:lnTo>
                  <a:cubicBezTo>
                    <a:pt x="15773" y="6072"/>
                    <a:pt x="15819" y="6026"/>
                    <a:pt x="15865" y="6003"/>
                  </a:cubicBezTo>
                  <a:lnTo>
                    <a:pt x="15865" y="6003"/>
                  </a:lnTo>
                  <a:cubicBezTo>
                    <a:pt x="15910" y="5957"/>
                    <a:pt x="15956" y="5935"/>
                    <a:pt x="16001" y="5889"/>
                  </a:cubicBezTo>
                  <a:lnTo>
                    <a:pt x="16001" y="5889"/>
                  </a:lnTo>
                  <a:cubicBezTo>
                    <a:pt x="16047" y="5866"/>
                    <a:pt x="16093" y="5821"/>
                    <a:pt x="16138" y="5798"/>
                  </a:cubicBezTo>
                  <a:lnTo>
                    <a:pt x="16138" y="5798"/>
                  </a:lnTo>
                  <a:cubicBezTo>
                    <a:pt x="16184" y="5752"/>
                    <a:pt x="16230" y="5729"/>
                    <a:pt x="16275" y="5684"/>
                  </a:cubicBezTo>
                  <a:lnTo>
                    <a:pt x="16275" y="5684"/>
                  </a:lnTo>
                  <a:cubicBezTo>
                    <a:pt x="16321" y="5638"/>
                    <a:pt x="16344" y="5615"/>
                    <a:pt x="16390" y="5569"/>
                  </a:cubicBezTo>
                  <a:lnTo>
                    <a:pt x="16390" y="5569"/>
                  </a:lnTo>
                  <a:cubicBezTo>
                    <a:pt x="16412" y="5569"/>
                    <a:pt x="16435" y="5547"/>
                    <a:pt x="16458" y="5524"/>
                  </a:cubicBezTo>
                  <a:lnTo>
                    <a:pt x="16458" y="5524"/>
                  </a:lnTo>
                  <a:cubicBezTo>
                    <a:pt x="16458" y="5524"/>
                    <a:pt x="16481" y="5501"/>
                    <a:pt x="16504" y="5478"/>
                  </a:cubicBezTo>
                  <a:lnTo>
                    <a:pt x="16504" y="5478"/>
                  </a:lnTo>
                  <a:cubicBezTo>
                    <a:pt x="16572" y="5410"/>
                    <a:pt x="16641" y="5341"/>
                    <a:pt x="16686" y="5273"/>
                  </a:cubicBezTo>
                  <a:lnTo>
                    <a:pt x="16686" y="5273"/>
                  </a:lnTo>
                  <a:cubicBezTo>
                    <a:pt x="16709" y="5250"/>
                    <a:pt x="16732" y="5227"/>
                    <a:pt x="16755" y="5204"/>
                  </a:cubicBezTo>
                  <a:lnTo>
                    <a:pt x="16755" y="5204"/>
                  </a:lnTo>
                  <a:cubicBezTo>
                    <a:pt x="16846" y="5136"/>
                    <a:pt x="16915" y="5044"/>
                    <a:pt x="16983" y="4953"/>
                  </a:cubicBezTo>
                  <a:lnTo>
                    <a:pt x="16983" y="4953"/>
                  </a:lnTo>
                  <a:cubicBezTo>
                    <a:pt x="16983" y="4930"/>
                    <a:pt x="17006" y="4930"/>
                    <a:pt x="17006" y="4930"/>
                  </a:cubicBezTo>
                  <a:lnTo>
                    <a:pt x="17006" y="4930"/>
                  </a:lnTo>
                  <a:cubicBezTo>
                    <a:pt x="17006" y="4907"/>
                    <a:pt x="17029" y="4885"/>
                    <a:pt x="17051" y="4862"/>
                  </a:cubicBezTo>
                  <a:lnTo>
                    <a:pt x="17051" y="4862"/>
                  </a:lnTo>
                  <a:cubicBezTo>
                    <a:pt x="17097" y="4816"/>
                    <a:pt x="17143" y="4748"/>
                    <a:pt x="17166" y="4702"/>
                  </a:cubicBezTo>
                  <a:lnTo>
                    <a:pt x="17166" y="4702"/>
                  </a:lnTo>
                  <a:cubicBezTo>
                    <a:pt x="17188" y="4656"/>
                    <a:pt x="17211" y="4634"/>
                    <a:pt x="17234" y="4611"/>
                  </a:cubicBezTo>
                  <a:lnTo>
                    <a:pt x="17234" y="4611"/>
                  </a:lnTo>
                  <a:cubicBezTo>
                    <a:pt x="17280" y="4542"/>
                    <a:pt x="17303" y="4497"/>
                    <a:pt x="17325" y="4451"/>
                  </a:cubicBezTo>
                  <a:lnTo>
                    <a:pt x="17325" y="4451"/>
                  </a:lnTo>
                  <a:cubicBezTo>
                    <a:pt x="17348" y="4428"/>
                    <a:pt x="17348" y="4405"/>
                    <a:pt x="17348" y="4405"/>
                  </a:cubicBezTo>
                  <a:lnTo>
                    <a:pt x="17348" y="4405"/>
                  </a:lnTo>
                  <a:cubicBezTo>
                    <a:pt x="17371" y="4383"/>
                    <a:pt x="17371" y="4360"/>
                    <a:pt x="17394" y="4337"/>
                  </a:cubicBezTo>
                  <a:lnTo>
                    <a:pt x="17394" y="4337"/>
                  </a:lnTo>
                  <a:cubicBezTo>
                    <a:pt x="17417" y="4291"/>
                    <a:pt x="17439" y="4246"/>
                    <a:pt x="17462" y="4200"/>
                  </a:cubicBezTo>
                  <a:lnTo>
                    <a:pt x="17462" y="4200"/>
                  </a:lnTo>
                  <a:cubicBezTo>
                    <a:pt x="17485" y="4177"/>
                    <a:pt x="17508" y="4131"/>
                    <a:pt x="17508" y="4086"/>
                  </a:cubicBezTo>
                  <a:lnTo>
                    <a:pt x="17508" y="4086"/>
                  </a:lnTo>
                  <a:cubicBezTo>
                    <a:pt x="17531" y="4040"/>
                    <a:pt x="17554" y="3994"/>
                    <a:pt x="17576" y="3949"/>
                  </a:cubicBezTo>
                  <a:lnTo>
                    <a:pt x="17576" y="3949"/>
                  </a:lnTo>
                  <a:cubicBezTo>
                    <a:pt x="17576" y="3926"/>
                    <a:pt x="17599" y="3926"/>
                    <a:pt x="17599" y="3903"/>
                  </a:cubicBezTo>
                  <a:lnTo>
                    <a:pt x="17599" y="3903"/>
                  </a:lnTo>
                  <a:cubicBezTo>
                    <a:pt x="17599" y="3880"/>
                    <a:pt x="17599" y="3858"/>
                    <a:pt x="17622" y="3835"/>
                  </a:cubicBezTo>
                  <a:lnTo>
                    <a:pt x="17622" y="3835"/>
                  </a:lnTo>
                  <a:cubicBezTo>
                    <a:pt x="17622" y="3789"/>
                    <a:pt x="17645" y="3766"/>
                    <a:pt x="17645" y="3721"/>
                  </a:cubicBezTo>
                  <a:lnTo>
                    <a:pt x="17645" y="3721"/>
                  </a:lnTo>
                  <a:cubicBezTo>
                    <a:pt x="17668" y="3675"/>
                    <a:pt x="17691" y="3629"/>
                    <a:pt x="17691" y="3606"/>
                  </a:cubicBezTo>
                  <a:lnTo>
                    <a:pt x="17691" y="3606"/>
                  </a:lnTo>
                  <a:cubicBezTo>
                    <a:pt x="17713" y="3561"/>
                    <a:pt x="17713" y="3515"/>
                    <a:pt x="17713" y="3470"/>
                  </a:cubicBezTo>
                  <a:lnTo>
                    <a:pt x="17713" y="3470"/>
                  </a:lnTo>
                  <a:cubicBezTo>
                    <a:pt x="17736" y="3447"/>
                    <a:pt x="17736" y="3424"/>
                    <a:pt x="17736" y="3401"/>
                  </a:cubicBezTo>
                  <a:lnTo>
                    <a:pt x="17736" y="3401"/>
                  </a:lnTo>
                  <a:cubicBezTo>
                    <a:pt x="17736" y="3378"/>
                    <a:pt x="17736" y="3355"/>
                    <a:pt x="17736" y="3355"/>
                  </a:cubicBezTo>
                  <a:lnTo>
                    <a:pt x="17736" y="3355"/>
                  </a:lnTo>
                  <a:cubicBezTo>
                    <a:pt x="17759" y="3310"/>
                    <a:pt x="17759" y="3264"/>
                    <a:pt x="17759" y="3218"/>
                  </a:cubicBezTo>
                  <a:lnTo>
                    <a:pt x="17759" y="3218"/>
                  </a:lnTo>
                  <a:cubicBezTo>
                    <a:pt x="17782" y="3173"/>
                    <a:pt x="17782" y="3127"/>
                    <a:pt x="17782" y="3104"/>
                  </a:cubicBezTo>
                  <a:lnTo>
                    <a:pt x="17782" y="3104"/>
                  </a:lnTo>
                  <a:cubicBezTo>
                    <a:pt x="17782" y="3059"/>
                    <a:pt x="17782" y="3013"/>
                    <a:pt x="17782" y="2967"/>
                  </a:cubicBezTo>
                  <a:lnTo>
                    <a:pt x="17782" y="2967"/>
                  </a:lnTo>
                  <a:cubicBezTo>
                    <a:pt x="17805" y="2945"/>
                    <a:pt x="17805" y="2922"/>
                    <a:pt x="17805" y="2876"/>
                  </a:cubicBezTo>
                  <a:lnTo>
                    <a:pt x="17805" y="2876"/>
                  </a:lnTo>
                  <a:cubicBezTo>
                    <a:pt x="17805" y="2853"/>
                    <a:pt x="17805" y="2830"/>
                    <a:pt x="17805" y="2808"/>
                  </a:cubicBezTo>
                  <a:lnTo>
                    <a:pt x="17805" y="2808"/>
                  </a:lnTo>
                  <a:lnTo>
                    <a:pt x="17805" y="69"/>
                  </a:lnTo>
                  <a:cubicBezTo>
                    <a:pt x="17805" y="114"/>
                    <a:pt x="17805" y="160"/>
                    <a:pt x="17805" y="228"/>
                  </a:cubicBezTo>
                  <a:lnTo>
                    <a:pt x="17805" y="228"/>
                  </a:lnTo>
                  <a:cubicBezTo>
                    <a:pt x="17805" y="274"/>
                    <a:pt x="17805" y="297"/>
                    <a:pt x="17782" y="342"/>
                  </a:cubicBezTo>
                  <a:lnTo>
                    <a:pt x="17782" y="342"/>
                  </a:lnTo>
                  <a:cubicBezTo>
                    <a:pt x="17782" y="388"/>
                    <a:pt x="17782" y="434"/>
                    <a:pt x="17782" y="479"/>
                  </a:cubicBezTo>
                  <a:lnTo>
                    <a:pt x="17782" y="479"/>
                  </a:lnTo>
                  <a:cubicBezTo>
                    <a:pt x="17759" y="525"/>
                    <a:pt x="17759" y="548"/>
                    <a:pt x="17759" y="594"/>
                  </a:cubicBezTo>
                  <a:lnTo>
                    <a:pt x="17759" y="594"/>
                  </a:lnTo>
                  <a:cubicBezTo>
                    <a:pt x="17736" y="639"/>
                    <a:pt x="17736" y="685"/>
                    <a:pt x="17736" y="730"/>
                  </a:cubicBezTo>
                  <a:lnTo>
                    <a:pt x="17736" y="730"/>
                  </a:lnTo>
                  <a:cubicBezTo>
                    <a:pt x="17713" y="753"/>
                    <a:pt x="17713" y="799"/>
                    <a:pt x="17691" y="845"/>
                  </a:cubicBezTo>
                  <a:lnTo>
                    <a:pt x="17691" y="845"/>
                  </a:lnTo>
                  <a:cubicBezTo>
                    <a:pt x="17691" y="890"/>
                    <a:pt x="17668" y="936"/>
                    <a:pt x="17668" y="959"/>
                  </a:cubicBezTo>
                  <a:lnTo>
                    <a:pt x="17668" y="959"/>
                  </a:lnTo>
                  <a:cubicBezTo>
                    <a:pt x="17645" y="1004"/>
                    <a:pt x="17645" y="1050"/>
                    <a:pt x="17622" y="1096"/>
                  </a:cubicBezTo>
                  <a:lnTo>
                    <a:pt x="17622" y="1096"/>
                  </a:lnTo>
                  <a:cubicBezTo>
                    <a:pt x="17599" y="1141"/>
                    <a:pt x="17599" y="1164"/>
                    <a:pt x="17576" y="1210"/>
                  </a:cubicBezTo>
                  <a:lnTo>
                    <a:pt x="17576" y="1210"/>
                  </a:lnTo>
                  <a:cubicBezTo>
                    <a:pt x="17554" y="1255"/>
                    <a:pt x="17531" y="1301"/>
                    <a:pt x="17531" y="1347"/>
                  </a:cubicBezTo>
                  <a:lnTo>
                    <a:pt x="17531" y="1347"/>
                  </a:lnTo>
                  <a:cubicBezTo>
                    <a:pt x="17508" y="1392"/>
                    <a:pt x="17485" y="1415"/>
                    <a:pt x="17462" y="1461"/>
                  </a:cubicBezTo>
                  <a:lnTo>
                    <a:pt x="17462" y="1461"/>
                  </a:lnTo>
                  <a:cubicBezTo>
                    <a:pt x="17439" y="1507"/>
                    <a:pt x="17417" y="1552"/>
                    <a:pt x="17394" y="1598"/>
                  </a:cubicBezTo>
                  <a:lnTo>
                    <a:pt x="17394" y="1598"/>
                  </a:lnTo>
                  <a:cubicBezTo>
                    <a:pt x="17371" y="1621"/>
                    <a:pt x="17371" y="1666"/>
                    <a:pt x="17348" y="1712"/>
                  </a:cubicBezTo>
                  <a:lnTo>
                    <a:pt x="17348" y="1712"/>
                  </a:lnTo>
                  <a:cubicBezTo>
                    <a:pt x="17303" y="1758"/>
                    <a:pt x="17280" y="1803"/>
                    <a:pt x="17234" y="1849"/>
                  </a:cubicBezTo>
                  <a:lnTo>
                    <a:pt x="17234" y="1849"/>
                  </a:lnTo>
                  <a:cubicBezTo>
                    <a:pt x="17211" y="1895"/>
                    <a:pt x="17211" y="1917"/>
                    <a:pt x="17188" y="1963"/>
                  </a:cubicBezTo>
                  <a:lnTo>
                    <a:pt x="17188" y="1963"/>
                  </a:lnTo>
                  <a:cubicBezTo>
                    <a:pt x="17143" y="2009"/>
                    <a:pt x="17097" y="2077"/>
                    <a:pt x="17051" y="2123"/>
                  </a:cubicBezTo>
                  <a:lnTo>
                    <a:pt x="17051" y="2123"/>
                  </a:lnTo>
                  <a:cubicBezTo>
                    <a:pt x="17029" y="2146"/>
                    <a:pt x="17029" y="2168"/>
                    <a:pt x="17006" y="2191"/>
                  </a:cubicBezTo>
                  <a:lnTo>
                    <a:pt x="17006" y="2191"/>
                  </a:lnTo>
                  <a:cubicBezTo>
                    <a:pt x="16937" y="2283"/>
                    <a:pt x="16846" y="2374"/>
                    <a:pt x="16778" y="2465"/>
                  </a:cubicBezTo>
                  <a:lnTo>
                    <a:pt x="16778" y="2465"/>
                  </a:lnTo>
                  <a:cubicBezTo>
                    <a:pt x="16755" y="2488"/>
                    <a:pt x="16732" y="2511"/>
                    <a:pt x="16709" y="2534"/>
                  </a:cubicBezTo>
                  <a:lnTo>
                    <a:pt x="16709" y="2534"/>
                  </a:lnTo>
                  <a:cubicBezTo>
                    <a:pt x="16641" y="2602"/>
                    <a:pt x="16572" y="2671"/>
                    <a:pt x="16504" y="2739"/>
                  </a:cubicBezTo>
                  <a:lnTo>
                    <a:pt x="16504" y="2739"/>
                  </a:lnTo>
                  <a:cubicBezTo>
                    <a:pt x="16458" y="2762"/>
                    <a:pt x="16435" y="2808"/>
                    <a:pt x="16412" y="2830"/>
                  </a:cubicBezTo>
                  <a:lnTo>
                    <a:pt x="16412" y="2830"/>
                  </a:lnTo>
                  <a:cubicBezTo>
                    <a:pt x="16367" y="2876"/>
                    <a:pt x="16321" y="2899"/>
                    <a:pt x="16275" y="2945"/>
                  </a:cubicBezTo>
                  <a:lnTo>
                    <a:pt x="16275" y="2945"/>
                  </a:lnTo>
                  <a:cubicBezTo>
                    <a:pt x="16230" y="2967"/>
                    <a:pt x="16184" y="3013"/>
                    <a:pt x="16161" y="3036"/>
                  </a:cubicBezTo>
                  <a:lnTo>
                    <a:pt x="16161" y="3036"/>
                  </a:lnTo>
                  <a:cubicBezTo>
                    <a:pt x="16116" y="3081"/>
                    <a:pt x="16070" y="3127"/>
                    <a:pt x="16001" y="3150"/>
                  </a:cubicBezTo>
                  <a:lnTo>
                    <a:pt x="16001" y="3150"/>
                  </a:lnTo>
                  <a:cubicBezTo>
                    <a:pt x="15979" y="3196"/>
                    <a:pt x="15933" y="3218"/>
                    <a:pt x="15887" y="3241"/>
                  </a:cubicBezTo>
                  <a:lnTo>
                    <a:pt x="15887" y="3241"/>
                  </a:lnTo>
                  <a:cubicBezTo>
                    <a:pt x="15842" y="3287"/>
                    <a:pt x="15773" y="3333"/>
                    <a:pt x="15728" y="3355"/>
                  </a:cubicBezTo>
                  <a:lnTo>
                    <a:pt x="15728" y="3355"/>
                  </a:lnTo>
                  <a:cubicBezTo>
                    <a:pt x="15682" y="3401"/>
                    <a:pt x="15636" y="3424"/>
                    <a:pt x="15591" y="3447"/>
                  </a:cubicBezTo>
                  <a:lnTo>
                    <a:pt x="15591" y="3447"/>
                  </a:lnTo>
                  <a:cubicBezTo>
                    <a:pt x="15545" y="3492"/>
                    <a:pt x="15477" y="3515"/>
                    <a:pt x="15431" y="3561"/>
                  </a:cubicBezTo>
                  <a:lnTo>
                    <a:pt x="15431" y="3561"/>
                  </a:lnTo>
                  <a:cubicBezTo>
                    <a:pt x="15362" y="3606"/>
                    <a:pt x="15294" y="3652"/>
                    <a:pt x="15225" y="3675"/>
                  </a:cubicBezTo>
                  <a:lnTo>
                    <a:pt x="15225" y="3675"/>
                  </a:lnTo>
                  <a:cubicBezTo>
                    <a:pt x="15020" y="3789"/>
                    <a:pt x="14815" y="3903"/>
                    <a:pt x="14609" y="3994"/>
                  </a:cubicBezTo>
                  <a:lnTo>
                    <a:pt x="14609" y="3994"/>
                  </a:lnTo>
                  <a:cubicBezTo>
                    <a:pt x="14564" y="4017"/>
                    <a:pt x="14518" y="4040"/>
                    <a:pt x="14449" y="4086"/>
                  </a:cubicBezTo>
                  <a:lnTo>
                    <a:pt x="14449" y="4086"/>
                  </a:lnTo>
                  <a:cubicBezTo>
                    <a:pt x="14267" y="4154"/>
                    <a:pt x="14084" y="4246"/>
                    <a:pt x="13879" y="4314"/>
                  </a:cubicBezTo>
                  <a:lnTo>
                    <a:pt x="13879" y="4314"/>
                  </a:lnTo>
                  <a:cubicBezTo>
                    <a:pt x="13856" y="4337"/>
                    <a:pt x="13833" y="4337"/>
                    <a:pt x="13810" y="4360"/>
                  </a:cubicBezTo>
                  <a:lnTo>
                    <a:pt x="13810" y="4360"/>
                  </a:lnTo>
                  <a:cubicBezTo>
                    <a:pt x="13605" y="4428"/>
                    <a:pt x="13377" y="4497"/>
                    <a:pt x="13171" y="4565"/>
                  </a:cubicBezTo>
                  <a:lnTo>
                    <a:pt x="13171" y="4565"/>
                  </a:lnTo>
                  <a:cubicBezTo>
                    <a:pt x="13011" y="4611"/>
                    <a:pt x="12874" y="4656"/>
                    <a:pt x="12715" y="4702"/>
                  </a:cubicBezTo>
                  <a:lnTo>
                    <a:pt x="12715" y="4702"/>
                  </a:lnTo>
                  <a:cubicBezTo>
                    <a:pt x="12601" y="4725"/>
                    <a:pt x="12486" y="4771"/>
                    <a:pt x="12372" y="4793"/>
                  </a:cubicBezTo>
                  <a:lnTo>
                    <a:pt x="12372" y="4793"/>
                  </a:lnTo>
                  <a:cubicBezTo>
                    <a:pt x="12190" y="4839"/>
                    <a:pt x="12030" y="4862"/>
                    <a:pt x="11870" y="4907"/>
                  </a:cubicBezTo>
                  <a:lnTo>
                    <a:pt x="11870" y="4907"/>
                  </a:lnTo>
                  <a:cubicBezTo>
                    <a:pt x="11756" y="4930"/>
                    <a:pt x="11642" y="4953"/>
                    <a:pt x="11505" y="4976"/>
                  </a:cubicBezTo>
                  <a:lnTo>
                    <a:pt x="11505" y="4976"/>
                  </a:lnTo>
                  <a:cubicBezTo>
                    <a:pt x="11459" y="4976"/>
                    <a:pt x="11414" y="4976"/>
                    <a:pt x="11368" y="4999"/>
                  </a:cubicBezTo>
                  <a:lnTo>
                    <a:pt x="11368" y="4999"/>
                  </a:lnTo>
                  <a:cubicBezTo>
                    <a:pt x="11163" y="5022"/>
                    <a:pt x="10957" y="5067"/>
                    <a:pt x="10752" y="5090"/>
                  </a:cubicBezTo>
                  <a:lnTo>
                    <a:pt x="10752" y="5090"/>
                  </a:lnTo>
                  <a:cubicBezTo>
                    <a:pt x="10683" y="5090"/>
                    <a:pt x="10615" y="5090"/>
                    <a:pt x="10569" y="5113"/>
                  </a:cubicBezTo>
                  <a:lnTo>
                    <a:pt x="10569" y="5113"/>
                  </a:lnTo>
                  <a:cubicBezTo>
                    <a:pt x="10455" y="5113"/>
                    <a:pt x="10318" y="5113"/>
                    <a:pt x="10204" y="5136"/>
                  </a:cubicBezTo>
                  <a:lnTo>
                    <a:pt x="10204" y="5136"/>
                  </a:lnTo>
                  <a:cubicBezTo>
                    <a:pt x="9998" y="5159"/>
                    <a:pt x="9816" y="5159"/>
                    <a:pt x="9610" y="5181"/>
                  </a:cubicBezTo>
                  <a:lnTo>
                    <a:pt x="9610" y="5181"/>
                  </a:lnTo>
                  <a:cubicBezTo>
                    <a:pt x="9473" y="5181"/>
                    <a:pt x="9337" y="5181"/>
                    <a:pt x="9222" y="5181"/>
                  </a:cubicBezTo>
                  <a:lnTo>
                    <a:pt x="9222" y="5181"/>
                  </a:lnTo>
                  <a:cubicBezTo>
                    <a:pt x="9063" y="5181"/>
                    <a:pt x="8903" y="5181"/>
                    <a:pt x="8720" y="5181"/>
                  </a:cubicBezTo>
                  <a:lnTo>
                    <a:pt x="8720" y="5181"/>
                  </a:lnTo>
                  <a:cubicBezTo>
                    <a:pt x="8583" y="5181"/>
                    <a:pt x="8469" y="5181"/>
                    <a:pt x="8332" y="5181"/>
                  </a:cubicBezTo>
                  <a:lnTo>
                    <a:pt x="8332" y="5181"/>
                  </a:lnTo>
                  <a:cubicBezTo>
                    <a:pt x="8172" y="5181"/>
                    <a:pt x="8013" y="5159"/>
                    <a:pt x="7876" y="5159"/>
                  </a:cubicBezTo>
                  <a:lnTo>
                    <a:pt x="7876" y="5159"/>
                  </a:lnTo>
                  <a:cubicBezTo>
                    <a:pt x="7739" y="5136"/>
                    <a:pt x="7602" y="5136"/>
                    <a:pt x="7465" y="5113"/>
                  </a:cubicBezTo>
                  <a:lnTo>
                    <a:pt x="7465" y="5113"/>
                  </a:lnTo>
                  <a:cubicBezTo>
                    <a:pt x="7305" y="5113"/>
                    <a:pt x="7168" y="5090"/>
                    <a:pt x="7008" y="5067"/>
                  </a:cubicBezTo>
                  <a:lnTo>
                    <a:pt x="7008" y="5067"/>
                  </a:lnTo>
                  <a:cubicBezTo>
                    <a:pt x="6871" y="5044"/>
                    <a:pt x="6757" y="5022"/>
                    <a:pt x="6620" y="5022"/>
                  </a:cubicBezTo>
                  <a:lnTo>
                    <a:pt x="6620" y="5022"/>
                  </a:lnTo>
                  <a:cubicBezTo>
                    <a:pt x="6461" y="4976"/>
                    <a:pt x="6301" y="4953"/>
                    <a:pt x="6141" y="4930"/>
                  </a:cubicBezTo>
                  <a:lnTo>
                    <a:pt x="6141" y="4930"/>
                  </a:lnTo>
                  <a:cubicBezTo>
                    <a:pt x="6027" y="4907"/>
                    <a:pt x="5890" y="4885"/>
                    <a:pt x="5776" y="4862"/>
                  </a:cubicBezTo>
                  <a:lnTo>
                    <a:pt x="5776" y="4862"/>
                  </a:lnTo>
                  <a:cubicBezTo>
                    <a:pt x="5593" y="4816"/>
                    <a:pt x="5411" y="4771"/>
                    <a:pt x="5228" y="4725"/>
                  </a:cubicBezTo>
                  <a:lnTo>
                    <a:pt x="5228" y="4725"/>
                  </a:lnTo>
                  <a:cubicBezTo>
                    <a:pt x="5114" y="4679"/>
                    <a:pt x="4977" y="4656"/>
                    <a:pt x="4863" y="4634"/>
                  </a:cubicBezTo>
                  <a:lnTo>
                    <a:pt x="4863" y="4634"/>
                  </a:lnTo>
                  <a:cubicBezTo>
                    <a:pt x="4817" y="4611"/>
                    <a:pt x="4749" y="4588"/>
                    <a:pt x="4680" y="4565"/>
                  </a:cubicBezTo>
                  <a:lnTo>
                    <a:pt x="4680" y="4565"/>
                  </a:lnTo>
                  <a:cubicBezTo>
                    <a:pt x="4498" y="4519"/>
                    <a:pt x="4315" y="4451"/>
                    <a:pt x="4132" y="4383"/>
                  </a:cubicBezTo>
                  <a:lnTo>
                    <a:pt x="4132" y="4383"/>
                  </a:lnTo>
                  <a:cubicBezTo>
                    <a:pt x="4087" y="4360"/>
                    <a:pt x="4041" y="4337"/>
                    <a:pt x="3995" y="4314"/>
                  </a:cubicBezTo>
                  <a:lnTo>
                    <a:pt x="3995" y="4314"/>
                  </a:lnTo>
                  <a:cubicBezTo>
                    <a:pt x="3836" y="4268"/>
                    <a:pt x="3676" y="4200"/>
                    <a:pt x="3516" y="4131"/>
                  </a:cubicBezTo>
                  <a:lnTo>
                    <a:pt x="3516" y="4131"/>
                  </a:lnTo>
                  <a:cubicBezTo>
                    <a:pt x="3448" y="4086"/>
                    <a:pt x="3356" y="4063"/>
                    <a:pt x="3288" y="4017"/>
                  </a:cubicBezTo>
                  <a:lnTo>
                    <a:pt x="3288" y="4017"/>
                  </a:lnTo>
                  <a:cubicBezTo>
                    <a:pt x="3060" y="3926"/>
                    <a:pt x="2831" y="3812"/>
                    <a:pt x="2626" y="3675"/>
                  </a:cubicBezTo>
                  <a:lnTo>
                    <a:pt x="2626" y="3675"/>
                  </a:lnTo>
                  <a:cubicBezTo>
                    <a:pt x="868" y="2671"/>
                    <a:pt x="1" y="1347"/>
                    <a:pt x="1" y="0"/>
                  </a:cubicBezTo>
                  <a:lnTo>
                    <a:pt x="1" y="0"/>
                  </a:lnTo>
                  <a:close/>
                </a:path>
              </a:pathLst>
            </a:custGeom>
            <a:solidFill>
              <a:srgbClr val="C3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6" name="Google Shape;6196;p47"/>
            <p:cNvSpPr/>
            <p:nvPr/>
          </p:nvSpPr>
          <p:spPr>
            <a:xfrm>
              <a:off x="5181138" y="3356075"/>
              <a:ext cx="489050" cy="270500"/>
            </a:xfrm>
            <a:custGeom>
              <a:avLst/>
              <a:gdLst/>
              <a:ahLst/>
              <a:cxnLst/>
              <a:rect l="l" t="t" r="r" b="b"/>
              <a:pathLst>
                <a:path w="19562" h="10820" extrusionOk="0">
                  <a:moveTo>
                    <a:pt x="3447" y="1507"/>
                  </a:moveTo>
                  <a:cubicBezTo>
                    <a:pt x="1" y="3515"/>
                    <a:pt x="1" y="6779"/>
                    <a:pt x="3493" y="8788"/>
                  </a:cubicBezTo>
                  <a:lnTo>
                    <a:pt x="3493" y="8788"/>
                  </a:lnTo>
                  <a:cubicBezTo>
                    <a:pt x="6985" y="10819"/>
                    <a:pt x="12623" y="10819"/>
                    <a:pt x="16092" y="8788"/>
                  </a:cubicBezTo>
                  <a:lnTo>
                    <a:pt x="16092" y="8788"/>
                  </a:lnTo>
                  <a:cubicBezTo>
                    <a:pt x="19562" y="6779"/>
                    <a:pt x="19539" y="3515"/>
                    <a:pt x="16047" y="1507"/>
                  </a:cubicBezTo>
                  <a:lnTo>
                    <a:pt x="16047" y="1507"/>
                  </a:lnTo>
                  <a:cubicBezTo>
                    <a:pt x="14312" y="502"/>
                    <a:pt x="12030" y="0"/>
                    <a:pt x="9747" y="0"/>
                  </a:cubicBezTo>
                  <a:lnTo>
                    <a:pt x="9747" y="0"/>
                  </a:lnTo>
                  <a:cubicBezTo>
                    <a:pt x="7464" y="0"/>
                    <a:pt x="5182" y="502"/>
                    <a:pt x="3447" y="1507"/>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7" name="Google Shape;6197;p47"/>
            <p:cNvSpPr/>
            <p:nvPr/>
          </p:nvSpPr>
          <p:spPr>
            <a:xfrm>
              <a:off x="5330638" y="3414400"/>
              <a:ext cx="207175" cy="118025"/>
            </a:xfrm>
            <a:custGeom>
              <a:avLst/>
              <a:gdLst/>
              <a:ahLst/>
              <a:cxnLst/>
              <a:rect l="l" t="t" r="r" b="b"/>
              <a:pathLst>
                <a:path w="8287" h="4721" extrusionOk="0">
                  <a:moveTo>
                    <a:pt x="3850" y="0"/>
                  </a:moveTo>
                  <a:cubicBezTo>
                    <a:pt x="3545" y="0"/>
                    <a:pt x="3243" y="23"/>
                    <a:pt x="2945" y="64"/>
                  </a:cubicBezTo>
                  <a:cubicBezTo>
                    <a:pt x="2261" y="155"/>
                    <a:pt x="1667" y="338"/>
                    <a:pt x="1165" y="657"/>
                  </a:cubicBezTo>
                  <a:cubicBezTo>
                    <a:pt x="640" y="954"/>
                    <a:pt x="320" y="1296"/>
                    <a:pt x="161" y="1684"/>
                  </a:cubicBezTo>
                  <a:cubicBezTo>
                    <a:pt x="1" y="2095"/>
                    <a:pt x="46" y="2483"/>
                    <a:pt x="252" y="2894"/>
                  </a:cubicBezTo>
                  <a:cubicBezTo>
                    <a:pt x="480" y="3282"/>
                    <a:pt x="868" y="3647"/>
                    <a:pt x="1416" y="3967"/>
                  </a:cubicBezTo>
                  <a:cubicBezTo>
                    <a:pt x="1827" y="4195"/>
                    <a:pt x="2352" y="4378"/>
                    <a:pt x="2945" y="4515"/>
                  </a:cubicBezTo>
                  <a:cubicBezTo>
                    <a:pt x="3539" y="4652"/>
                    <a:pt x="4155" y="4720"/>
                    <a:pt x="4748" y="4720"/>
                  </a:cubicBezTo>
                  <a:lnTo>
                    <a:pt x="4748" y="3716"/>
                  </a:lnTo>
                  <a:cubicBezTo>
                    <a:pt x="4360" y="3716"/>
                    <a:pt x="3972" y="3670"/>
                    <a:pt x="3630" y="3602"/>
                  </a:cubicBezTo>
                  <a:cubicBezTo>
                    <a:pt x="3265" y="3510"/>
                    <a:pt x="2968" y="3419"/>
                    <a:pt x="2717" y="3282"/>
                  </a:cubicBezTo>
                  <a:cubicBezTo>
                    <a:pt x="2443" y="3122"/>
                    <a:pt x="2238" y="2940"/>
                    <a:pt x="2124" y="2712"/>
                  </a:cubicBezTo>
                  <a:cubicBezTo>
                    <a:pt x="2032" y="2506"/>
                    <a:pt x="2032" y="2301"/>
                    <a:pt x="2124" y="2072"/>
                  </a:cubicBezTo>
                  <a:cubicBezTo>
                    <a:pt x="2238" y="1867"/>
                    <a:pt x="2420" y="1684"/>
                    <a:pt x="2694" y="1502"/>
                  </a:cubicBezTo>
                  <a:cubicBezTo>
                    <a:pt x="2991" y="1342"/>
                    <a:pt x="3310" y="1228"/>
                    <a:pt x="3676" y="1159"/>
                  </a:cubicBezTo>
                  <a:cubicBezTo>
                    <a:pt x="3858" y="1125"/>
                    <a:pt x="4041" y="1108"/>
                    <a:pt x="4224" y="1108"/>
                  </a:cubicBezTo>
                  <a:cubicBezTo>
                    <a:pt x="4406" y="1108"/>
                    <a:pt x="4589" y="1125"/>
                    <a:pt x="4771" y="1159"/>
                  </a:cubicBezTo>
                  <a:cubicBezTo>
                    <a:pt x="5137" y="1205"/>
                    <a:pt x="5479" y="1319"/>
                    <a:pt x="5753" y="1479"/>
                  </a:cubicBezTo>
                  <a:cubicBezTo>
                    <a:pt x="6004" y="1616"/>
                    <a:pt x="6186" y="1799"/>
                    <a:pt x="6323" y="2027"/>
                  </a:cubicBezTo>
                  <a:cubicBezTo>
                    <a:pt x="6438" y="2232"/>
                    <a:pt x="6506" y="2461"/>
                    <a:pt x="6460" y="2689"/>
                  </a:cubicBezTo>
                  <a:lnTo>
                    <a:pt x="8286" y="2620"/>
                  </a:lnTo>
                  <a:cubicBezTo>
                    <a:pt x="8264" y="2278"/>
                    <a:pt x="8149" y="1958"/>
                    <a:pt x="7898" y="1639"/>
                  </a:cubicBezTo>
                  <a:cubicBezTo>
                    <a:pt x="7647" y="1296"/>
                    <a:pt x="7305" y="1023"/>
                    <a:pt x="6894" y="771"/>
                  </a:cubicBezTo>
                  <a:cubicBezTo>
                    <a:pt x="6323" y="452"/>
                    <a:pt x="5684" y="224"/>
                    <a:pt x="4977" y="110"/>
                  </a:cubicBezTo>
                  <a:cubicBezTo>
                    <a:pt x="4600" y="34"/>
                    <a:pt x="4223" y="0"/>
                    <a:pt x="3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8" name="Google Shape;6198;p47"/>
            <p:cNvSpPr/>
            <p:nvPr/>
          </p:nvSpPr>
          <p:spPr>
            <a:xfrm>
              <a:off x="4090663" y="1994550"/>
              <a:ext cx="445125" cy="198025"/>
            </a:xfrm>
            <a:custGeom>
              <a:avLst/>
              <a:gdLst/>
              <a:ahLst/>
              <a:cxnLst/>
              <a:rect l="l" t="t" r="r" b="b"/>
              <a:pathLst>
                <a:path w="17805" h="7921" extrusionOk="0">
                  <a:moveTo>
                    <a:pt x="0" y="2739"/>
                  </a:moveTo>
                  <a:cubicBezTo>
                    <a:pt x="0" y="4063"/>
                    <a:pt x="868" y="5410"/>
                    <a:pt x="2625" y="6414"/>
                  </a:cubicBezTo>
                  <a:lnTo>
                    <a:pt x="2625" y="6414"/>
                  </a:lnTo>
                  <a:cubicBezTo>
                    <a:pt x="2831" y="6528"/>
                    <a:pt x="3059" y="6642"/>
                    <a:pt x="3287" y="6756"/>
                  </a:cubicBezTo>
                  <a:lnTo>
                    <a:pt x="3287" y="6756"/>
                  </a:lnTo>
                  <a:cubicBezTo>
                    <a:pt x="3356" y="6779"/>
                    <a:pt x="3424" y="6825"/>
                    <a:pt x="3516" y="6848"/>
                  </a:cubicBezTo>
                  <a:lnTo>
                    <a:pt x="3516" y="6848"/>
                  </a:lnTo>
                  <a:cubicBezTo>
                    <a:pt x="3652" y="6916"/>
                    <a:pt x="3767" y="6962"/>
                    <a:pt x="3904" y="7030"/>
                  </a:cubicBezTo>
                  <a:lnTo>
                    <a:pt x="3904" y="7030"/>
                  </a:lnTo>
                  <a:cubicBezTo>
                    <a:pt x="3926" y="7030"/>
                    <a:pt x="3949" y="7053"/>
                    <a:pt x="3972" y="7053"/>
                  </a:cubicBezTo>
                  <a:lnTo>
                    <a:pt x="3972" y="7053"/>
                  </a:lnTo>
                  <a:cubicBezTo>
                    <a:pt x="4041" y="7076"/>
                    <a:pt x="4086" y="7099"/>
                    <a:pt x="4132" y="7099"/>
                  </a:cubicBezTo>
                  <a:lnTo>
                    <a:pt x="4132" y="7099"/>
                  </a:lnTo>
                  <a:cubicBezTo>
                    <a:pt x="4314" y="7167"/>
                    <a:pt x="4497" y="7236"/>
                    <a:pt x="4680" y="7304"/>
                  </a:cubicBezTo>
                  <a:lnTo>
                    <a:pt x="4680" y="7304"/>
                  </a:lnTo>
                  <a:cubicBezTo>
                    <a:pt x="4748" y="7304"/>
                    <a:pt x="4794" y="7327"/>
                    <a:pt x="4862" y="7350"/>
                  </a:cubicBezTo>
                  <a:lnTo>
                    <a:pt x="4862" y="7350"/>
                  </a:lnTo>
                  <a:cubicBezTo>
                    <a:pt x="4908" y="7373"/>
                    <a:pt x="4954" y="7373"/>
                    <a:pt x="4999" y="7396"/>
                  </a:cubicBezTo>
                  <a:lnTo>
                    <a:pt x="4999" y="7396"/>
                  </a:lnTo>
                  <a:cubicBezTo>
                    <a:pt x="5068" y="7418"/>
                    <a:pt x="5136" y="7418"/>
                    <a:pt x="5227" y="7441"/>
                  </a:cubicBezTo>
                  <a:lnTo>
                    <a:pt x="5227" y="7441"/>
                  </a:lnTo>
                  <a:cubicBezTo>
                    <a:pt x="5410" y="7487"/>
                    <a:pt x="5593" y="7532"/>
                    <a:pt x="5775" y="7578"/>
                  </a:cubicBezTo>
                  <a:lnTo>
                    <a:pt x="5775" y="7578"/>
                  </a:lnTo>
                  <a:cubicBezTo>
                    <a:pt x="5821" y="7601"/>
                    <a:pt x="5867" y="7601"/>
                    <a:pt x="5912" y="7624"/>
                  </a:cubicBezTo>
                  <a:lnTo>
                    <a:pt x="5912" y="7624"/>
                  </a:lnTo>
                  <a:cubicBezTo>
                    <a:pt x="5981" y="7624"/>
                    <a:pt x="6072" y="7647"/>
                    <a:pt x="6140" y="7669"/>
                  </a:cubicBezTo>
                  <a:lnTo>
                    <a:pt x="6140" y="7669"/>
                  </a:lnTo>
                  <a:cubicBezTo>
                    <a:pt x="6300" y="7692"/>
                    <a:pt x="6460" y="7715"/>
                    <a:pt x="6620" y="7738"/>
                  </a:cubicBezTo>
                  <a:lnTo>
                    <a:pt x="6620" y="7738"/>
                  </a:lnTo>
                  <a:cubicBezTo>
                    <a:pt x="6665" y="7761"/>
                    <a:pt x="6734" y="7761"/>
                    <a:pt x="6802" y="7784"/>
                  </a:cubicBezTo>
                  <a:lnTo>
                    <a:pt x="6802" y="7784"/>
                  </a:lnTo>
                  <a:cubicBezTo>
                    <a:pt x="6871" y="7784"/>
                    <a:pt x="6939" y="7784"/>
                    <a:pt x="7008" y="7806"/>
                  </a:cubicBezTo>
                  <a:lnTo>
                    <a:pt x="7008" y="7806"/>
                  </a:lnTo>
                  <a:cubicBezTo>
                    <a:pt x="7168" y="7806"/>
                    <a:pt x="7305" y="7829"/>
                    <a:pt x="7464" y="7852"/>
                  </a:cubicBezTo>
                  <a:lnTo>
                    <a:pt x="7464" y="7852"/>
                  </a:lnTo>
                  <a:cubicBezTo>
                    <a:pt x="7533" y="7852"/>
                    <a:pt x="7601" y="7875"/>
                    <a:pt x="7670" y="7875"/>
                  </a:cubicBezTo>
                  <a:lnTo>
                    <a:pt x="7670" y="7875"/>
                  </a:lnTo>
                  <a:cubicBezTo>
                    <a:pt x="7738" y="7875"/>
                    <a:pt x="7807" y="7875"/>
                    <a:pt x="7875" y="7875"/>
                  </a:cubicBezTo>
                  <a:lnTo>
                    <a:pt x="7875" y="7875"/>
                  </a:lnTo>
                  <a:cubicBezTo>
                    <a:pt x="8012" y="7898"/>
                    <a:pt x="8172" y="7898"/>
                    <a:pt x="8309" y="7898"/>
                  </a:cubicBezTo>
                  <a:lnTo>
                    <a:pt x="8309" y="7898"/>
                  </a:lnTo>
                  <a:cubicBezTo>
                    <a:pt x="8400" y="7898"/>
                    <a:pt x="8469" y="7920"/>
                    <a:pt x="8537" y="7920"/>
                  </a:cubicBezTo>
                  <a:lnTo>
                    <a:pt x="8537" y="7920"/>
                  </a:lnTo>
                  <a:cubicBezTo>
                    <a:pt x="8583" y="7920"/>
                    <a:pt x="8606" y="7920"/>
                    <a:pt x="8651" y="7920"/>
                  </a:cubicBezTo>
                  <a:lnTo>
                    <a:pt x="8651" y="7920"/>
                  </a:lnTo>
                  <a:cubicBezTo>
                    <a:pt x="8674" y="7920"/>
                    <a:pt x="8697" y="7920"/>
                    <a:pt x="8720" y="7920"/>
                  </a:cubicBezTo>
                  <a:lnTo>
                    <a:pt x="8720" y="7920"/>
                  </a:lnTo>
                  <a:cubicBezTo>
                    <a:pt x="8879" y="7920"/>
                    <a:pt x="9039" y="7920"/>
                    <a:pt x="9222" y="7920"/>
                  </a:cubicBezTo>
                  <a:lnTo>
                    <a:pt x="9222" y="7920"/>
                  </a:lnTo>
                  <a:cubicBezTo>
                    <a:pt x="9245" y="7920"/>
                    <a:pt x="9290" y="7920"/>
                    <a:pt x="9313" y="7920"/>
                  </a:cubicBezTo>
                  <a:lnTo>
                    <a:pt x="9313" y="7920"/>
                  </a:lnTo>
                  <a:cubicBezTo>
                    <a:pt x="9359" y="7920"/>
                    <a:pt x="9404" y="7920"/>
                    <a:pt x="9450" y="7920"/>
                  </a:cubicBezTo>
                  <a:lnTo>
                    <a:pt x="9450" y="7920"/>
                  </a:lnTo>
                  <a:cubicBezTo>
                    <a:pt x="9496" y="7920"/>
                    <a:pt x="9541" y="7898"/>
                    <a:pt x="9587" y="7898"/>
                  </a:cubicBezTo>
                  <a:lnTo>
                    <a:pt x="9587" y="7898"/>
                  </a:lnTo>
                  <a:cubicBezTo>
                    <a:pt x="9792" y="7898"/>
                    <a:pt x="9998" y="7875"/>
                    <a:pt x="10203" y="7852"/>
                  </a:cubicBezTo>
                  <a:lnTo>
                    <a:pt x="10203" y="7852"/>
                  </a:lnTo>
                  <a:cubicBezTo>
                    <a:pt x="10272" y="7852"/>
                    <a:pt x="10363" y="7852"/>
                    <a:pt x="10432" y="7852"/>
                  </a:cubicBezTo>
                  <a:lnTo>
                    <a:pt x="10432" y="7852"/>
                  </a:lnTo>
                  <a:cubicBezTo>
                    <a:pt x="10477" y="7852"/>
                    <a:pt x="10523" y="7829"/>
                    <a:pt x="10569" y="7829"/>
                  </a:cubicBezTo>
                  <a:lnTo>
                    <a:pt x="10569" y="7829"/>
                  </a:lnTo>
                  <a:cubicBezTo>
                    <a:pt x="10614" y="7829"/>
                    <a:pt x="10683" y="7829"/>
                    <a:pt x="10728" y="7806"/>
                  </a:cubicBezTo>
                  <a:lnTo>
                    <a:pt x="10728" y="7806"/>
                  </a:lnTo>
                  <a:cubicBezTo>
                    <a:pt x="10957" y="7784"/>
                    <a:pt x="11162" y="7761"/>
                    <a:pt x="11345" y="7715"/>
                  </a:cubicBezTo>
                  <a:lnTo>
                    <a:pt x="11345" y="7715"/>
                  </a:lnTo>
                  <a:cubicBezTo>
                    <a:pt x="11413" y="7715"/>
                    <a:pt x="11459" y="7715"/>
                    <a:pt x="11504" y="7692"/>
                  </a:cubicBezTo>
                  <a:lnTo>
                    <a:pt x="11504" y="7692"/>
                  </a:lnTo>
                  <a:cubicBezTo>
                    <a:pt x="11527" y="7692"/>
                    <a:pt x="11550" y="7692"/>
                    <a:pt x="11573" y="7692"/>
                  </a:cubicBezTo>
                  <a:lnTo>
                    <a:pt x="11573" y="7692"/>
                  </a:lnTo>
                  <a:cubicBezTo>
                    <a:pt x="11664" y="7669"/>
                    <a:pt x="11778" y="7647"/>
                    <a:pt x="11870" y="7624"/>
                  </a:cubicBezTo>
                  <a:lnTo>
                    <a:pt x="11870" y="7624"/>
                  </a:lnTo>
                  <a:cubicBezTo>
                    <a:pt x="12029" y="7601"/>
                    <a:pt x="12189" y="7555"/>
                    <a:pt x="12349" y="7532"/>
                  </a:cubicBezTo>
                  <a:lnTo>
                    <a:pt x="12349" y="7532"/>
                  </a:lnTo>
                  <a:cubicBezTo>
                    <a:pt x="12486" y="7487"/>
                    <a:pt x="12600" y="7464"/>
                    <a:pt x="12714" y="7418"/>
                  </a:cubicBezTo>
                  <a:lnTo>
                    <a:pt x="12714" y="7418"/>
                  </a:lnTo>
                  <a:cubicBezTo>
                    <a:pt x="12851" y="7396"/>
                    <a:pt x="13011" y="7350"/>
                    <a:pt x="13171" y="7304"/>
                  </a:cubicBezTo>
                  <a:lnTo>
                    <a:pt x="13171" y="7304"/>
                  </a:lnTo>
                  <a:cubicBezTo>
                    <a:pt x="13193" y="7281"/>
                    <a:pt x="13239" y="7281"/>
                    <a:pt x="13262" y="7259"/>
                  </a:cubicBezTo>
                  <a:lnTo>
                    <a:pt x="13262" y="7259"/>
                  </a:lnTo>
                  <a:cubicBezTo>
                    <a:pt x="13445" y="7213"/>
                    <a:pt x="13627" y="7144"/>
                    <a:pt x="13810" y="7076"/>
                  </a:cubicBezTo>
                  <a:lnTo>
                    <a:pt x="13810" y="7076"/>
                  </a:lnTo>
                  <a:cubicBezTo>
                    <a:pt x="13833" y="7076"/>
                    <a:pt x="13855" y="7053"/>
                    <a:pt x="13878" y="7053"/>
                  </a:cubicBezTo>
                  <a:lnTo>
                    <a:pt x="13878" y="7053"/>
                  </a:lnTo>
                  <a:cubicBezTo>
                    <a:pt x="14084" y="6962"/>
                    <a:pt x="14266" y="6893"/>
                    <a:pt x="14449" y="6802"/>
                  </a:cubicBezTo>
                  <a:lnTo>
                    <a:pt x="14449" y="6802"/>
                  </a:lnTo>
                  <a:cubicBezTo>
                    <a:pt x="14495" y="6779"/>
                    <a:pt x="14563" y="6756"/>
                    <a:pt x="14609" y="6734"/>
                  </a:cubicBezTo>
                  <a:lnTo>
                    <a:pt x="14609" y="6734"/>
                  </a:lnTo>
                  <a:cubicBezTo>
                    <a:pt x="14814" y="6619"/>
                    <a:pt x="15019" y="6528"/>
                    <a:pt x="15202" y="6414"/>
                  </a:cubicBezTo>
                  <a:lnTo>
                    <a:pt x="15202" y="6414"/>
                  </a:lnTo>
                  <a:cubicBezTo>
                    <a:pt x="15248" y="6391"/>
                    <a:pt x="15293" y="6368"/>
                    <a:pt x="15316" y="6346"/>
                  </a:cubicBezTo>
                  <a:lnTo>
                    <a:pt x="15316" y="6346"/>
                  </a:lnTo>
                  <a:cubicBezTo>
                    <a:pt x="15362" y="6323"/>
                    <a:pt x="15385" y="6300"/>
                    <a:pt x="15430" y="6277"/>
                  </a:cubicBezTo>
                  <a:lnTo>
                    <a:pt x="15430" y="6277"/>
                  </a:lnTo>
                  <a:cubicBezTo>
                    <a:pt x="15476" y="6254"/>
                    <a:pt x="15522" y="6209"/>
                    <a:pt x="15590" y="6186"/>
                  </a:cubicBezTo>
                  <a:lnTo>
                    <a:pt x="15590" y="6186"/>
                  </a:lnTo>
                  <a:cubicBezTo>
                    <a:pt x="15636" y="6140"/>
                    <a:pt x="15681" y="6117"/>
                    <a:pt x="15727" y="6094"/>
                  </a:cubicBezTo>
                  <a:lnTo>
                    <a:pt x="15727" y="6094"/>
                  </a:lnTo>
                  <a:cubicBezTo>
                    <a:pt x="15773" y="6049"/>
                    <a:pt x="15818" y="6026"/>
                    <a:pt x="15864" y="5980"/>
                  </a:cubicBezTo>
                  <a:lnTo>
                    <a:pt x="15864" y="5980"/>
                  </a:lnTo>
                  <a:cubicBezTo>
                    <a:pt x="15910" y="5958"/>
                    <a:pt x="15955" y="5912"/>
                    <a:pt x="16001" y="5889"/>
                  </a:cubicBezTo>
                  <a:lnTo>
                    <a:pt x="16001" y="5889"/>
                  </a:lnTo>
                  <a:cubicBezTo>
                    <a:pt x="16047" y="5843"/>
                    <a:pt x="16092" y="5798"/>
                    <a:pt x="16138" y="5775"/>
                  </a:cubicBezTo>
                  <a:lnTo>
                    <a:pt x="16138" y="5775"/>
                  </a:lnTo>
                  <a:cubicBezTo>
                    <a:pt x="16184" y="5729"/>
                    <a:pt x="16229" y="5706"/>
                    <a:pt x="16275" y="5661"/>
                  </a:cubicBezTo>
                  <a:lnTo>
                    <a:pt x="16275" y="5661"/>
                  </a:lnTo>
                  <a:cubicBezTo>
                    <a:pt x="16321" y="5638"/>
                    <a:pt x="16366" y="5592"/>
                    <a:pt x="16389" y="5547"/>
                  </a:cubicBezTo>
                  <a:lnTo>
                    <a:pt x="16389" y="5547"/>
                  </a:lnTo>
                  <a:cubicBezTo>
                    <a:pt x="16412" y="5547"/>
                    <a:pt x="16435" y="5524"/>
                    <a:pt x="16457" y="5501"/>
                  </a:cubicBezTo>
                  <a:lnTo>
                    <a:pt x="16457" y="5501"/>
                  </a:lnTo>
                  <a:cubicBezTo>
                    <a:pt x="16457" y="5501"/>
                    <a:pt x="16480" y="5478"/>
                    <a:pt x="16503" y="5478"/>
                  </a:cubicBezTo>
                  <a:lnTo>
                    <a:pt x="16503" y="5478"/>
                  </a:lnTo>
                  <a:cubicBezTo>
                    <a:pt x="16572" y="5410"/>
                    <a:pt x="16640" y="5341"/>
                    <a:pt x="16686" y="5273"/>
                  </a:cubicBezTo>
                  <a:lnTo>
                    <a:pt x="16686" y="5273"/>
                  </a:lnTo>
                  <a:cubicBezTo>
                    <a:pt x="16709" y="5250"/>
                    <a:pt x="16731" y="5227"/>
                    <a:pt x="16754" y="5204"/>
                  </a:cubicBezTo>
                  <a:lnTo>
                    <a:pt x="16754" y="5204"/>
                  </a:lnTo>
                  <a:cubicBezTo>
                    <a:pt x="16846" y="5113"/>
                    <a:pt x="16914" y="5022"/>
                    <a:pt x="16982" y="4930"/>
                  </a:cubicBezTo>
                  <a:lnTo>
                    <a:pt x="16982" y="4930"/>
                  </a:lnTo>
                  <a:cubicBezTo>
                    <a:pt x="17005" y="4930"/>
                    <a:pt x="17005" y="4930"/>
                    <a:pt x="17005" y="4908"/>
                  </a:cubicBezTo>
                  <a:lnTo>
                    <a:pt x="17005" y="4908"/>
                  </a:lnTo>
                  <a:cubicBezTo>
                    <a:pt x="17028" y="4908"/>
                    <a:pt x="17028" y="4885"/>
                    <a:pt x="17051" y="4862"/>
                  </a:cubicBezTo>
                  <a:lnTo>
                    <a:pt x="17051" y="4862"/>
                  </a:lnTo>
                  <a:cubicBezTo>
                    <a:pt x="17097" y="4793"/>
                    <a:pt x="17142" y="4748"/>
                    <a:pt x="17165" y="4679"/>
                  </a:cubicBezTo>
                  <a:lnTo>
                    <a:pt x="17165" y="4679"/>
                  </a:lnTo>
                  <a:cubicBezTo>
                    <a:pt x="17188" y="4656"/>
                    <a:pt x="17211" y="4611"/>
                    <a:pt x="17234" y="4588"/>
                  </a:cubicBezTo>
                  <a:lnTo>
                    <a:pt x="17234" y="4588"/>
                  </a:lnTo>
                  <a:cubicBezTo>
                    <a:pt x="17279" y="4542"/>
                    <a:pt x="17302" y="4474"/>
                    <a:pt x="17325" y="4428"/>
                  </a:cubicBezTo>
                  <a:lnTo>
                    <a:pt x="17325" y="4428"/>
                  </a:lnTo>
                  <a:cubicBezTo>
                    <a:pt x="17348" y="4405"/>
                    <a:pt x="17348" y="4405"/>
                    <a:pt x="17370" y="4383"/>
                  </a:cubicBezTo>
                  <a:lnTo>
                    <a:pt x="17370" y="4383"/>
                  </a:lnTo>
                  <a:cubicBezTo>
                    <a:pt x="17370" y="4360"/>
                    <a:pt x="17393" y="4337"/>
                    <a:pt x="17393" y="4314"/>
                  </a:cubicBezTo>
                  <a:lnTo>
                    <a:pt x="17393" y="4314"/>
                  </a:lnTo>
                  <a:cubicBezTo>
                    <a:pt x="17416" y="4268"/>
                    <a:pt x="17439" y="4223"/>
                    <a:pt x="17462" y="4177"/>
                  </a:cubicBezTo>
                  <a:lnTo>
                    <a:pt x="17462" y="4177"/>
                  </a:lnTo>
                  <a:cubicBezTo>
                    <a:pt x="17485" y="4154"/>
                    <a:pt x="17507" y="4109"/>
                    <a:pt x="17507" y="4086"/>
                  </a:cubicBezTo>
                  <a:lnTo>
                    <a:pt x="17507" y="4086"/>
                  </a:lnTo>
                  <a:cubicBezTo>
                    <a:pt x="17530" y="4040"/>
                    <a:pt x="17553" y="3995"/>
                    <a:pt x="17576" y="3949"/>
                  </a:cubicBezTo>
                  <a:lnTo>
                    <a:pt x="17576" y="3949"/>
                  </a:lnTo>
                  <a:cubicBezTo>
                    <a:pt x="17576" y="3926"/>
                    <a:pt x="17599" y="3903"/>
                    <a:pt x="17599" y="3880"/>
                  </a:cubicBezTo>
                  <a:lnTo>
                    <a:pt x="17599" y="3880"/>
                  </a:lnTo>
                  <a:cubicBezTo>
                    <a:pt x="17599" y="3858"/>
                    <a:pt x="17599" y="3835"/>
                    <a:pt x="17622" y="3835"/>
                  </a:cubicBezTo>
                  <a:lnTo>
                    <a:pt x="17622" y="3835"/>
                  </a:lnTo>
                  <a:cubicBezTo>
                    <a:pt x="17622" y="3789"/>
                    <a:pt x="17644" y="3743"/>
                    <a:pt x="17667" y="3698"/>
                  </a:cubicBezTo>
                  <a:lnTo>
                    <a:pt x="17667" y="3698"/>
                  </a:lnTo>
                  <a:cubicBezTo>
                    <a:pt x="17667" y="3652"/>
                    <a:pt x="17690" y="3629"/>
                    <a:pt x="17690" y="3584"/>
                  </a:cubicBezTo>
                  <a:lnTo>
                    <a:pt x="17690" y="3584"/>
                  </a:lnTo>
                  <a:cubicBezTo>
                    <a:pt x="17713" y="3538"/>
                    <a:pt x="17713" y="3492"/>
                    <a:pt x="17713" y="3447"/>
                  </a:cubicBezTo>
                  <a:lnTo>
                    <a:pt x="17713" y="3447"/>
                  </a:lnTo>
                  <a:cubicBezTo>
                    <a:pt x="17736" y="3424"/>
                    <a:pt x="17736" y="3401"/>
                    <a:pt x="17736" y="3378"/>
                  </a:cubicBezTo>
                  <a:lnTo>
                    <a:pt x="17736" y="3378"/>
                  </a:lnTo>
                  <a:cubicBezTo>
                    <a:pt x="17736" y="3355"/>
                    <a:pt x="17736" y="3355"/>
                    <a:pt x="17759" y="3333"/>
                  </a:cubicBezTo>
                  <a:lnTo>
                    <a:pt x="17759" y="3333"/>
                  </a:lnTo>
                  <a:cubicBezTo>
                    <a:pt x="17759" y="3287"/>
                    <a:pt x="17759" y="3241"/>
                    <a:pt x="17759" y="3196"/>
                  </a:cubicBezTo>
                  <a:lnTo>
                    <a:pt x="17759" y="3196"/>
                  </a:lnTo>
                  <a:cubicBezTo>
                    <a:pt x="17781" y="3150"/>
                    <a:pt x="17781" y="3127"/>
                    <a:pt x="17781" y="3082"/>
                  </a:cubicBezTo>
                  <a:lnTo>
                    <a:pt x="17781" y="3082"/>
                  </a:lnTo>
                  <a:cubicBezTo>
                    <a:pt x="17781" y="3036"/>
                    <a:pt x="17781" y="2990"/>
                    <a:pt x="17804" y="2945"/>
                  </a:cubicBezTo>
                  <a:lnTo>
                    <a:pt x="17804" y="2945"/>
                  </a:lnTo>
                  <a:cubicBezTo>
                    <a:pt x="17804" y="2922"/>
                    <a:pt x="17804" y="2899"/>
                    <a:pt x="17804" y="2876"/>
                  </a:cubicBezTo>
                  <a:lnTo>
                    <a:pt x="17804" y="2876"/>
                  </a:lnTo>
                  <a:cubicBezTo>
                    <a:pt x="17804" y="2853"/>
                    <a:pt x="17804" y="2808"/>
                    <a:pt x="17804" y="2785"/>
                  </a:cubicBezTo>
                  <a:lnTo>
                    <a:pt x="17804" y="2785"/>
                  </a:lnTo>
                  <a:lnTo>
                    <a:pt x="17804" y="46"/>
                  </a:lnTo>
                  <a:cubicBezTo>
                    <a:pt x="17804" y="91"/>
                    <a:pt x="17804" y="160"/>
                    <a:pt x="17804" y="206"/>
                  </a:cubicBezTo>
                  <a:lnTo>
                    <a:pt x="17804" y="206"/>
                  </a:lnTo>
                  <a:cubicBezTo>
                    <a:pt x="17804" y="251"/>
                    <a:pt x="17804" y="297"/>
                    <a:pt x="17781" y="343"/>
                  </a:cubicBezTo>
                  <a:lnTo>
                    <a:pt x="17781" y="343"/>
                  </a:lnTo>
                  <a:cubicBezTo>
                    <a:pt x="17781" y="365"/>
                    <a:pt x="17781" y="411"/>
                    <a:pt x="17781" y="457"/>
                  </a:cubicBezTo>
                  <a:lnTo>
                    <a:pt x="17781" y="457"/>
                  </a:lnTo>
                  <a:cubicBezTo>
                    <a:pt x="17781" y="502"/>
                    <a:pt x="17759" y="548"/>
                    <a:pt x="17759" y="594"/>
                  </a:cubicBezTo>
                  <a:lnTo>
                    <a:pt x="17759" y="594"/>
                  </a:lnTo>
                  <a:cubicBezTo>
                    <a:pt x="17759" y="616"/>
                    <a:pt x="17736" y="662"/>
                    <a:pt x="17736" y="708"/>
                  </a:cubicBezTo>
                  <a:lnTo>
                    <a:pt x="17736" y="708"/>
                  </a:lnTo>
                  <a:cubicBezTo>
                    <a:pt x="17713" y="753"/>
                    <a:pt x="17713" y="799"/>
                    <a:pt x="17690" y="845"/>
                  </a:cubicBezTo>
                  <a:lnTo>
                    <a:pt x="17690" y="845"/>
                  </a:lnTo>
                  <a:cubicBezTo>
                    <a:pt x="17690" y="867"/>
                    <a:pt x="17667" y="913"/>
                    <a:pt x="17667" y="959"/>
                  </a:cubicBezTo>
                  <a:lnTo>
                    <a:pt x="17667" y="959"/>
                  </a:lnTo>
                  <a:cubicBezTo>
                    <a:pt x="17644" y="1004"/>
                    <a:pt x="17644" y="1050"/>
                    <a:pt x="17622" y="1073"/>
                  </a:cubicBezTo>
                  <a:lnTo>
                    <a:pt x="17622" y="1073"/>
                  </a:lnTo>
                  <a:cubicBezTo>
                    <a:pt x="17599" y="1119"/>
                    <a:pt x="17599" y="1164"/>
                    <a:pt x="17576" y="1187"/>
                  </a:cubicBezTo>
                  <a:lnTo>
                    <a:pt x="17576" y="1187"/>
                  </a:lnTo>
                  <a:cubicBezTo>
                    <a:pt x="17553" y="1233"/>
                    <a:pt x="17553" y="1278"/>
                    <a:pt x="17530" y="1324"/>
                  </a:cubicBezTo>
                  <a:lnTo>
                    <a:pt x="17530" y="1324"/>
                  </a:lnTo>
                  <a:cubicBezTo>
                    <a:pt x="17507" y="1370"/>
                    <a:pt x="17485" y="1415"/>
                    <a:pt x="17462" y="1438"/>
                  </a:cubicBezTo>
                  <a:lnTo>
                    <a:pt x="17462" y="1438"/>
                  </a:lnTo>
                  <a:cubicBezTo>
                    <a:pt x="17439" y="1484"/>
                    <a:pt x="17416" y="1529"/>
                    <a:pt x="17393" y="1575"/>
                  </a:cubicBezTo>
                  <a:lnTo>
                    <a:pt x="17393" y="1575"/>
                  </a:lnTo>
                  <a:cubicBezTo>
                    <a:pt x="17393" y="1621"/>
                    <a:pt x="17370" y="1644"/>
                    <a:pt x="17348" y="1689"/>
                  </a:cubicBezTo>
                  <a:lnTo>
                    <a:pt x="17348" y="1689"/>
                  </a:lnTo>
                  <a:cubicBezTo>
                    <a:pt x="17302" y="1735"/>
                    <a:pt x="17279" y="1781"/>
                    <a:pt x="17234" y="1849"/>
                  </a:cubicBezTo>
                  <a:lnTo>
                    <a:pt x="17234" y="1849"/>
                  </a:lnTo>
                  <a:cubicBezTo>
                    <a:pt x="17234" y="1872"/>
                    <a:pt x="17211" y="1917"/>
                    <a:pt x="17188" y="1940"/>
                  </a:cubicBezTo>
                  <a:lnTo>
                    <a:pt x="17188" y="1940"/>
                  </a:lnTo>
                  <a:cubicBezTo>
                    <a:pt x="17142" y="1986"/>
                    <a:pt x="17097" y="2054"/>
                    <a:pt x="17051" y="2100"/>
                  </a:cubicBezTo>
                  <a:lnTo>
                    <a:pt x="17051" y="2100"/>
                  </a:lnTo>
                  <a:cubicBezTo>
                    <a:pt x="17028" y="2146"/>
                    <a:pt x="17028" y="2169"/>
                    <a:pt x="17005" y="2191"/>
                  </a:cubicBezTo>
                  <a:lnTo>
                    <a:pt x="17005" y="2191"/>
                  </a:lnTo>
                  <a:cubicBezTo>
                    <a:pt x="16937" y="2283"/>
                    <a:pt x="16846" y="2374"/>
                    <a:pt x="16777" y="2465"/>
                  </a:cubicBezTo>
                  <a:lnTo>
                    <a:pt x="16777" y="2465"/>
                  </a:lnTo>
                  <a:cubicBezTo>
                    <a:pt x="16754" y="2488"/>
                    <a:pt x="16731" y="2511"/>
                    <a:pt x="16709" y="2534"/>
                  </a:cubicBezTo>
                  <a:lnTo>
                    <a:pt x="16709" y="2534"/>
                  </a:lnTo>
                  <a:cubicBezTo>
                    <a:pt x="16640" y="2579"/>
                    <a:pt x="16572" y="2648"/>
                    <a:pt x="16503" y="2716"/>
                  </a:cubicBezTo>
                  <a:lnTo>
                    <a:pt x="16503" y="2716"/>
                  </a:lnTo>
                  <a:cubicBezTo>
                    <a:pt x="16480" y="2762"/>
                    <a:pt x="16435" y="2785"/>
                    <a:pt x="16412" y="2808"/>
                  </a:cubicBezTo>
                  <a:lnTo>
                    <a:pt x="16412" y="2808"/>
                  </a:lnTo>
                  <a:cubicBezTo>
                    <a:pt x="16366" y="2853"/>
                    <a:pt x="16321" y="2899"/>
                    <a:pt x="16275" y="2922"/>
                  </a:cubicBezTo>
                  <a:lnTo>
                    <a:pt x="16275" y="2922"/>
                  </a:lnTo>
                  <a:cubicBezTo>
                    <a:pt x="16229" y="2967"/>
                    <a:pt x="16184" y="2990"/>
                    <a:pt x="16161" y="3036"/>
                  </a:cubicBezTo>
                  <a:lnTo>
                    <a:pt x="16161" y="3036"/>
                  </a:lnTo>
                  <a:cubicBezTo>
                    <a:pt x="16115" y="3059"/>
                    <a:pt x="16069" y="3104"/>
                    <a:pt x="16024" y="3127"/>
                  </a:cubicBezTo>
                  <a:lnTo>
                    <a:pt x="16024" y="3127"/>
                  </a:lnTo>
                  <a:cubicBezTo>
                    <a:pt x="15978" y="3173"/>
                    <a:pt x="15932" y="3196"/>
                    <a:pt x="15887" y="3241"/>
                  </a:cubicBezTo>
                  <a:lnTo>
                    <a:pt x="15887" y="3241"/>
                  </a:lnTo>
                  <a:cubicBezTo>
                    <a:pt x="15841" y="3264"/>
                    <a:pt x="15773" y="3310"/>
                    <a:pt x="15727" y="3333"/>
                  </a:cubicBezTo>
                  <a:lnTo>
                    <a:pt x="15727" y="3333"/>
                  </a:lnTo>
                  <a:cubicBezTo>
                    <a:pt x="15681" y="3378"/>
                    <a:pt x="15636" y="3401"/>
                    <a:pt x="15590" y="3447"/>
                  </a:cubicBezTo>
                  <a:lnTo>
                    <a:pt x="15590" y="3447"/>
                  </a:lnTo>
                  <a:cubicBezTo>
                    <a:pt x="15544" y="3470"/>
                    <a:pt x="15476" y="3515"/>
                    <a:pt x="15430" y="3538"/>
                  </a:cubicBezTo>
                  <a:lnTo>
                    <a:pt x="15430" y="3538"/>
                  </a:lnTo>
                  <a:cubicBezTo>
                    <a:pt x="15362" y="3584"/>
                    <a:pt x="15293" y="3629"/>
                    <a:pt x="15225" y="3675"/>
                  </a:cubicBezTo>
                  <a:lnTo>
                    <a:pt x="15225" y="3675"/>
                  </a:lnTo>
                  <a:cubicBezTo>
                    <a:pt x="15019" y="3789"/>
                    <a:pt x="14837" y="3880"/>
                    <a:pt x="14631" y="3972"/>
                  </a:cubicBezTo>
                  <a:lnTo>
                    <a:pt x="14631" y="3972"/>
                  </a:lnTo>
                  <a:cubicBezTo>
                    <a:pt x="14563" y="4017"/>
                    <a:pt x="14517" y="4040"/>
                    <a:pt x="14449" y="4063"/>
                  </a:cubicBezTo>
                  <a:lnTo>
                    <a:pt x="14449" y="4063"/>
                  </a:lnTo>
                  <a:cubicBezTo>
                    <a:pt x="14266" y="4154"/>
                    <a:pt x="14084" y="4223"/>
                    <a:pt x="13878" y="4291"/>
                  </a:cubicBezTo>
                  <a:lnTo>
                    <a:pt x="13878" y="4291"/>
                  </a:lnTo>
                  <a:cubicBezTo>
                    <a:pt x="13855" y="4314"/>
                    <a:pt x="13833" y="4314"/>
                    <a:pt x="13810" y="4337"/>
                  </a:cubicBezTo>
                  <a:lnTo>
                    <a:pt x="13810" y="4337"/>
                  </a:lnTo>
                  <a:cubicBezTo>
                    <a:pt x="13604" y="4405"/>
                    <a:pt x="13399" y="4474"/>
                    <a:pt x="13171" y="4542"/>
                  </a:cubicBezTo>
                  <a:lnTo>
                    <a:pt x="13171" y="4542"/>
                  </a:lnTo>
                  <a:cubicBezTo>
                    <a:pt x="13011" y="4611"/>
                    <a:pt x="12874" y="4634"/>
                    <a:pt x="12714" y="4679"/>
                  </a:cubicBezTo>
                  <a:lnTo>
                    <a:pt x="12714" y="4679"/>
                  </a:lnTo>
                  <a:cubicBezTo>
                    <a:pt x="12600" y="4725"/>
                    <a:pt x="12486" y="4748"/>
                    <a:pt x="12372" y="4771"/>
                  </a:cubicBezTo>
                  <a:lnTo>
                    <a:pt x="12372" y="4771"/>
                  </a:lnTo>
                  <a:cubicBezTo>
                    <a:pt x="12212" y="4816"/>
                    <a:pt x="12029" y="4839"/>
                    <a:pt x="11870" y="4885"/>
                  </a:cubicBezTo>
                  <a:lnTo>
                    <a:pt x="11870" y="4885"/>
                  </a:lnTo>
                  <a:cubicBezTo>
                    <a:pt x="11755" y="4908"/>
                    <a:pt x="11641" y="4930"/>
                    <a:pt x="11504" y="4953"/>
                  </a:cubicBezTo>
                  <a:lnTo>
                    <a:pt x="11504" y="4953"/>
                  </a:lnTo>
                  <a:cubicBezTo>
                    <a:pt x="11459" y="4976"/>
                    <a:pt x="11413" y="4976"/>
                    <a:pt x="11367" y="4976"/>
                  </a:cubicBezTo>
                  <a:lnTo>
                    <a:pt x="11367" y="4976"/>
                  </a:lnTo>
                  <a:cubicBezTo>
                    <a:pt x="11162" y="5022"/>
                    <a:pt x="10957" y="5045"/>
                    <a:pt x="10751" y="5067"/>
                  </a:cubicBezTo>
                  <a:lnTo>
                    <a:pt x="10751" y="5067"/>
                  </a:lnTo>
                  <a:cubicBezTo>
                    <a:pt x="10683" y="5067"/>
                    <a:pt x="10637" y="5090"/>
                    <a:pt x="10569" y="5090"/>
                  </a:cubicBezTo>
                  <a:lnTo>
                    <a:pt x="10569" y="5090"/>
                  </a:lnTo>
                  <a:cubicBezTo>
                    <a:pt x="10454" y="5090"/>
                    <a:pt x="10317" y="5113"/>
                    <a:pt x="10203" y="5113"/>
                  </a:cubicBezTo>
                  <a:lnTo>
                    <a:pt x="10203" y="5113"/>
                  </a:lnTo>
                  <a:cubicBezTo>
                    <a:pt x="9998" y="5136"/>
                    <a:pt x="9815" y="5159"/>
                    <a:pt x="9610" y="5159"/>
                  </a:cubicBezTo>
                  <a:lnTo>
                    <a:pt x="9610" y="5159"/>
                  </a:lnTo>
                  <a:cubicBezTo>
                    <a:pt x="9473" y="5159"/>
                    <a:pt x="9359" y="5159"/>
                    <a:pt x="9222" y="5159"/>
                  </a:cubicBezTo>
                  <a:lnTo>
                    <a:pt x="9222" y="5159"/>
                  </a:lnTo>
                  <a:cubicBezTo>
                    <a:pt x="9062" y="5181"/>
                    <a:pt x="8902" y="5181"/>
                    <a:pt x="8743" y="5181"/>
                  </a:cubicBezTo>
                  <a:lnTo>
                    <a:pt x="8743" y="5181"/>
                  </a:lnTo>
                  <a:cubicBezTo>
                    <a:pt x="8606" y="5159"/>
                    <a:pt x="8469" y="5159"/>
                    <a:pt x="8332" y="5159"/>
                  </a:cubicBezTo>
                  <a:lnTo>
                    <a:pt x="8332" y="5159"/>
                  </a:lnTo>
                  <a:cubicBezTo>
                    <a:pt x="8172" y="5159"/>
                    <a:pt x="8012" y="5136"/>
                    <a:pt x="7875" y="5136"/>
                  </a:cubicBezTo>
                  <a:lnTo>
                    <a:pt x="7875" y="5136"/>
                  </a:lnTo>
                  <a:cubicBezTo>
                    <a:pt x="7738" y="5136"/>
                    <a:pt x="7601" y="5113"/>
                    <a:pt x="7464" y="5113"/>
                  </a:cubicBezTo>
                  <a:lnTo>
                    <a:pt x="7464" y="5113"/>
                  </a:lnTo>
                  <a:cubicBezTo>
                    <a:pt x="7305" y="5090"/>
                    <a:pt x="7168" y="5067"/>
                    <a:pt x="7008" y="5045"/>
                  </a:cubicBezTo>
                  <a:lnTo>
                    <a:pt x="7008" y="5045"/>
                  </a:lnTo>
                  <a:cubicBezTo>
                    <a:pt x="6894" y="5045"/>
                    <a:pt x="6757" y="5022"/>
                    <a:pt x="6620" y="4999"/>
                  </a:cubicBezTo>
                  <a:lnTo>
                    <a:pt x="6620" y="4999"/>
                  </a:lnTo>
                  <a:cubicBezTo>
                    <a:pt x="6460" y="4976"/>
                    <a:pt x="6300" y="4953"/>
                    <a:pt x="6140" y="4908"/>
                  </a:cubicBezTo>
                  <a:lnTo>
                    <a:pt x="6140" y="4908"/>
                  </a:lnTo>
                  <a:cubicBezTo>
                    <a:pt x="6026" y="4885"/>
                    <a:pt x="5889" y="4862"/>
                    <a:pt x="5775" y="4839"/>
                  </a:cubicBezTo>
                  <a:lnTo>
                    <a:pt x="5775" y="4839"/>
                  </a:lnTo>
                  <a:cubicBezTo>
                    <a:pt x="5593" y="4793"/>
                    <a:pt x="5410" y="4748"/>
                    <a:pt x="5227" y="4702"/>
                  </a:cubicBezTo>
                  <a:lnTo>
                    <a:pt x="5227" y="4702"/>
                  </a:lnTo>
                  <a:cubicBezTo>
                    <a:pt x="5113" y="4679"/>
                    <a:pt x="4999" y="4634"/>
                    <a:pt x="4862" y="4611"/>
                  </a:cubicBezTo>
                  <a:lnTo>
                    <a:pt x="4862" y="4611"/>
                  </a:lnTo>
                  <a:cubicBezTo>
                    <a:pt x="4817" y="4588"/>
                    <a:pt x="4748" y="4565"/>
                    <a:pt x="4680" y="4542"/>
                  </a:cubicBezTo>
                  <a:lnTo>
                    <a:pt x="4680" y="4542"/>
                  </a:lnTo>
                  <a:cubicBezTo>
                    <a:pt x="4497" y="4497"/>
                    <a:pt x="4314" y="4428"/>
                    <a:pt x="4132" y="4360"/>
                  </a:cubicBezTo>
                  <a:lnTo>
                    <a:pt x="4132" y="4360"/>
                  </a:lnTo>
                  <a:cubicBezTo>
                    <a:pt x="4086" y="4337"/>
                    <a:pt x="4041" y="4337"/>
                    <a:pt x="3995" y="4314"/>
                  </a:cubicBezTo>
                  <a:lnTo>
                    <a:pt x="3995" y="4314"/>
                  </a:lnTo>
                  <a:cubicBezTo>
                    <a:pt x="3835" y="4246"/>
                    <a:pt x="3675" y="4177"/>
                    <a:pt x="3516" y="4109"/>
                  </a:cubicBezTo>
                  <a:lnTo>
                    <a:pt x="3516" y="4109"/>
                  </a:lnTo>
                  <a:cubicBezTo>
                    <a:pt x="3447" y="4063"/>
                    <a:pt x="3356" y="4040"/>
                    <a:pt x="3287" y="4017"/>
                  </a:cubicBezTo>
                  <a:lnTo>
                    <a:pt x="3287" y="4017"/>
                  </a:lnTo>
                  <a:cubicBezTo>
                    <a:pt x="3059" y="3903"/>
                    <a:pt x="2831" y="3789"/>
                    <a:pt x="2625" y="3675"/>
                  </a:cubicBezTo>
                  <a:lnTo>
                    <a:pt x="2625" y="3675"/>
                  </a:lnTo>
                  <a:cubicBezTo>
                    <a:pt x="868" y="2648"/>
                    <a:pt x="0" y="1324"/>
                    <a:pt x="0" y="0"/>
                  </a:cubicBezTo>
                  <a:lnTo>
                    <a:pt x="0" y="0"/>
                  </a:lnTo>
                  <a:close/>
                </a:path>
              </a:pathLst>
            </a:custGeom>
            <a:solidFill>
              <a:srgbClr val="F9A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9" name="Google Shape;6199;p47"/>
            <p:cNvSpPr/>
            <p:nvPr/>
          </p:nvSpPr>
          <p:spPr>
            <a:xfrm>
              <a:off x="4068988" y="1866150"/>
              <a:ext cx="489050" cy="270500"/>
            </a:xfrm>
            <a:custGeom>
              <a:avLst/>
              <a:gdLst/>
              <a:ahLst/>
              <a:cxnLst/>
              <a:rect l="l" t="t" r="r" b="b"/>
              <a:pathLst>
                <a:path w="19562" h="10820" extrusionOk="0">
                  <a:moveTo>
                    <a:pt x="3470" y="1507"/>
                  </a:moveTo>
                  <a:cubicBezTo>
                    <a:pt x="0" y="3516"/>
                    <a:pt x="23" y="6780"/>
                    <a:pt x="3492" y="8811"/>
                  </a:cubicBezTo>
                  <a:lnTo>
                    <a:pt x="3492" y="8811"/>
                  </a:lnTo>
                  <a:cubicBezTo>
                    <a:pt x="6985" y="10820"/>
                    <a:pt x="12622" y="10820"/>
                    <a:pt x="16092" y="8811"/>
                  </a:cubicBezTo>
                  <a:lnTo>
                    <a:pt x="16092" y="8811"/>
                  </a:lnTo>
                  <a:cubicBezTo>
                    <a:pt x="19561" y="6780"/>
                    <a:pt x="19539" y="3516"/>
                    <a:pt x="16046" y="1507"/>
                  </a:cubicBezTo>
                  <a:lnTo>
                    <a:pt x="16046" y="1507"/>
                  </a:lnTo>
                  <a:cubicBezTo>
                    <a:pt x="14312" y="503"/>
                    <a:pt x="12029" y="0"/>
                    <a:pt x="9746" y="0"/>
                  </a:cubicBezTo>
                  <a:lnTo>
                    <a:pt x="9746" y="0"/>
                  </a:lnTo>
                  <a:cubicBezTo>
                    <a:pt x="7464" y="0"/>
                    <a:pt x="5181" y="503"/>
                    <a:pt x="3470" y="15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0" name="Google Shape;6200;p47"/>
            <p:cNvSpPr/>
            <p:nvPr/>
          </p:nvSpPr>
          <p:spPr>
            <a:xfrm>
              <a:off x="4192238" y="1912375"/>
              <a:ext cx="229975" cy="133200"/>
            </a:xfrm>
            <a:custGeom>
              <a:avLst/>
              <a:gdLst/>
              <a:ahLst/>
              <a:cxnLst/>
              <a:rect l="l" t="t" r="r" b="b"/>
              <a:pathLst>
                <a:path w="9199" h="5328" extrusionOk="0">
                  <a:moveTo>
                    <a:pt x="5593" y="1507"/>
                  </a:moveTo>
                  <a:lnTo>
                    <a:pt x="6528" y="2055"/>
                  </a:lnTo>
                  <a:cubicBezTo>
                    <a:pt x="6825" y="2214"/>
                    <a:pt x="7031" y="2397"/>
                    <a:pt x="7122" y="2602"/>
                  </a:cubicBezTo>
                  <a:cubicBezTo>
                    <a:pt x="7236" y="2808"/>
                    <a:pt x="7236" y="3036"/>
                    <a:pt x="7145" y="3241"/>
                  </a:cubicBezTo>
                  <a:cubicBezTo>
                    <a:pt x="7053" y="3447"/>
                    <a:pt x="6848" y="3652"/>
                    <a:pt x="6551" y="3812"/>
                  </a:cubicBezTo>
                  <a:cubicBezTo>
                    <a:pt x="6254" y="3995"/>
                    <a:pt x="5935" y="4109"/>
                    <a:pt x="5593" y="4177"/>
                  </a:cubicBezTo>
                  <a:cubicBezTo>
                    <a:pt x="5391" y="4215"/>
                    <a:pt x="5197" y="4232"/>
                    <a:pt x="5006" y="4232"/>
                  </a:cubicBezTo>
                  <a:cubicBezTo>
                    <a:pt x="4850" y="4232"/>
                    <a:pt x="4696" y="4221"/>
                    <a:pt x="4543" y="4200"/>
                  </a:cubicBezTo>
                  <a:cubicBezTo>
                    <a:pt x="4200" y="4154"/>
                    <a:pt x="3881" y="4040"/>
                    <a:pt x="3584" y="3881"/>
                  </a:cubicBezTo>
                  <a:lnTo>
                    <a:pt x="2580" y="3310"/>
                  </a:lnTo>
                  <a:lnTo>
                    <a:pt x="5593" y="1507"/>
                  </a:lnTo>
                  <a:close/>
                  <a:moveTo>
                    <a:pt x="5227" y="0"/>
                  </a:moveTo>
                  <a:lnTo>
                    <a:pt x="0" y="3127"/>
                  </a:lnTo>
                  <a:lnTo>
                    <a:pt x="2397" y="4474"/>
                  </a:lnTo>
                  <a:cubicBezTo>
                    <a:pt x="2990" y="4816"/>
                    <a:pt x="3630" y="5068"/>
                    <a:pt x="4314" y="5204"/>
                  </a:cubicBezTo>
                  <a:cubicBezTo>
                    <a:pt x="4725" y="5287"/>
                    <a:pt x="5136" y="5328"/>
                    <a:pt x="5537" y="5328"/>
                  </a:cubicBezTo>
                  <a:cubicBezTo>
                    <a:pt x="5804" y="5328"/>
                    <a:pt x="6067" y="5309"/>
                    <a:pt x="6323" y="5273"/>
                  </a:cubicBezTo>
                  <a:cubicBezTo>
                    <a:pt x="6985" y="5182"/>
                    <a:pt x="7578" y="4976"/>
                    <a:pt x="8080" y="4679"/>
                  </a:cubicBezTo>
                  <a:cubicBezTo>
                    <a:pt x="8605" y="4360"/>
                    <a:pt x="8925" y="4018"/>
                    <a:pt x="9062" y="3652"/>
                  </a:cubicBezTo>
                  <a:cubicBezTo>
                    <a:pt x="9199" y="3264"/>
                    <a:pt x="9153" y="2876"/>
                    <a:pt x="8925" y="2488"/>
                  </a:cubicBezTo>
                  <a:cubicBezTo>
                    <a:pt x="8697" y="2100"/>
                    <a:pt x="8263" y="1735"/>
                    <a:pt x="7670" y="1393"/>
                  </a:cubicBezTo>
                  <a:lnTo>
                    <a:pt x="52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1" name="Google Shape;6201;p47"/>
            <p:cNvSpPr/>
            <p:nvPr/>
          </p:nvSpPr>
          <p:spPr>
            <a:xfrm>
              <a:off x="6381763" y="2751775"/>
              <a:ext cx="445675" cy="198025"/>
            </a:xfrm>
            <a:custGeom>
              <a:avLst/>
              <a:gdLst/>
              <a:ahLst/>
              <a:cxnLst/>
              <a:rect l="l" t="t" r="r" b="b"/>
              <a:pathLst>
                <a:path w="17827" h="7921" extrusionOk="0">
                  <a:moveTo>
                    <a:pt x="0" y="2739"/>
                  </a:moveTo>
                  <a:cubicBezTo>
                    <a:pt x="0" y="4063"/>
                    <a:pt x="890" y="5387"/>
                    <a:pt x="2625" y="6414"/>
                  </a:cubicBezTo>
                  <a:lnTo>
                    <a:pt x="2625" y="6414"/>
                  </a:lnTo>
                  <a:cubicBezTo>
                    <a:pt x="2853" y="6528"/>
                    <a:pt x="3059" y="6642"/>
                    <a:pt x="3287" y="6757"/>
                  </a:cubicBezTo>
                  <a:lnTo>
                    <a:pt x="3287" y="6757"/>
                  </a:lnTo>
                  <a:cubicBezTo>
                    <a:pt x="3355" y="6779"/>
                    <a:pt x="3447" y="6825"/>
                    <a:pt x="3515" y="6848"/>
                  </a:cubicBezTo>
                  <a:lnTo>
                    <a:pt x="3515" y="6848"/>
                  </a:lnTo>
                  <a:cubicBezTo>
                    <a:pt x="3652" y="6916"/>
                    <a:pt x="3789" y="6962"/>
                    <a:pt x="3926" y="7030"/>
                  </a:cubicBezTo>
                  <a:lnTo>
                    <a:pt x="3926" y="7030"/>
                  </a:lnTo>
                  <a:cubicBezTo>
                    <a:pt x="3949" y="7030"/>
                    <a:pt x="3972" y="7030"/>
                    <a:pt x="3994" y="7053"/>
                  </a:cubicBezTo>
                  <a:lnTo>
                    <a:pt x="3994" y="7053"/>
                  </a:lnTo>
                  <a:cubicBezTo>
                    <a:pt x="4040" y="7076"/>
                    <a:pt x="4086" y="7099"/>
                    <a:pt x="4154" y="7099"/>
                  </a:cubicBezTo>
                  <a:lnTo>
                    <a:pt x="4154" y="7099"/>
                  </a:lnTo>
                  <a:cubicBezTo>
                    <a:pt x="4314" y="7167"/>
                    <a:pt x="4497" y="7236"/>
                    <a:pt x="4679" y="7282"/>
                  </a:cubicBezTo>
                  <a:lnTo>
                    <a:pt x="4679" y="7282"/>
                  </a:lnTo>
                  <a:cubicBezTo>
                    <a:pt x="4748" y="7304"/>
                    <a:pt x="4816" y="7327"/>
                    <a:pt x="4885" y="7350"/>
                  </a:cubicBezTo>
                  <a:lnTo>
                    <a:pt x="4885" y="7350"/>
                  </a:lnTo>
                  <a:cubicBezTo>
                    <a:pt x="4907" y="7373"/>
                    <a:pt x="4953" y="7373"/>
                    <a:pt x="4999" y="7396"/>
                  </a:cubicBezTo>
                  <a:lnTo>
                    <a:pt x="4999" y="7396"/>
                  </a:lnTo>
                  <a:cubicBezTo>
                    <a:pt x="5067" y="7418"/>
                    <a:pt x="5159" y="7418"/>
                    <a:pt x="5227" y="7441"/>
                  </a:cubicBezTo>
                  <a:lnTo>
                    <a:pt x="5227" y="7441"/>
                  </a:lnTo>
                  <a:cubicBezTo>
                    <a:pt x="5410" y="7487"/>
                    <a:pt x="5592" y="7533"/>
                    <a:pt x="5775" y="7578"/>
                  </a:cubicBezTo>
                  <a:lnTo>
                    <a:pt x="5775" y="7578"/>
                  </a:lnTo>
                  <a:cubicBezTo>
                    <a:pt x="5820" y="7601"/>
                    <a:pt x="5889" y="7601"/>
                    <a:pt x="5935" y="7624"/>
                  </a:cubicBezTo>
                  <a:lnTo>
                    <a:pt x="5935" y="7624"/>
                  </a:lnTo>
                  <a:cubicBezTo>
                    <a:pt x="6003" y="7624"/>
                    <a:pt x="6072" y="7647"/>
                    <a:pt x="6140" y="7647"/>
                  </a:cubicBezTo>
                  <a:lnTo>
                    <a:pt x="6140" y="7647"/>
                  </a:lnTo>
                  <a:cubicBezTo>
                    <a:pt x="6300" y="7692"/>
                    <a:pt x="6460" y="7715"/>
                    <a:pt x="6619" y="7738"/>
                  </a:cubicBezTo>
                  <a:lnTo>
                    <a:pt x="6619" y="7738"/>
                  </a:lnTo>
                  <a:cubicBezTo>
                    <a:pt x="6688" y="7738"/>
                    <a:pt x="6756" y="7761"/>
                    <a:pt x="6802" y="7761"/>
                  </a:cubicBezTo>
                  <a:lnTo>
                    <a:pt x="6802" y="7761"/>
                  </a:lnTo>
                  <a:cubicBezTo>
                    <a:pt x="6870" y="7784"/>
                    <a:pt x="6962" y="7784"/>
                    <a:pt x="7030" y="7784"/>
                  </a:cubicBezTo>
                  <a:lnTo>
                    <a:pt x="7030" y="7784"/>
                  </a:lnTo>
                  <a:cubicBezTo>
                    <a:pt x="7167" y="7806"/>
                    <a:pt x="7327" y="7829"/>
                    <a:pt x="7464" y="7852"/>
                  </a:cubicBezTo>
                  <a:lnTo>
                    <a:pt x="7464" y="7852"/>
                  </a:lnTo>
                  <a:cubicBezTo>
                    <a:pt x="7532" y="7852"/>
                    <a:pt x="7601" y="7852"/>
                    <a:pt x="7669" y="7875"/>
                  </a:cubicBezTo>
                  <a:lnTo>
                    <a:pt x="7669" y="7875"/>
                  </a:lnTo>
                  <a:cubicBezTo>
                    <a:pt x="7738" y="7875"/>
                    <a:pt x="7806" y="7875"/>
                    <a:pt x="7875" y="7875"/>
                  </a:cubicBezTo>
                  <a:lnTo>
                    <a:pt x="7875" y="7875"/>
                  </a:lnTo>
                  <a:cubicBezTo>
                    <a:pt x="8035" y="7898"/>
                    <a:pt x="8171" y="7898"/>
                    <a:pt x="8331" y="7898"/>
                  </a:cubicBezTo>
                  <a:lnTo>
                    <a:pt x="8331" y="7898"/>
                  </a:lnTo>
                  <a:cubicBezTo>
                    <a:pt x="8400" y="7898"/>
                    <a:pt x="8468" y="7921"/>
                    <a:pt x="8560" y="7921"/>
                  </a:cubicBezTo>
                  <a:lnTo>
                    <a:pt x="8560" y="7921"/>
                  </a:lnTo>
                  <a:cubicBezTo>
                    <a:pt x="8582" y="7921"/>
                    <a:pt x="8628" y="7921"/>
                    <a:pt x="8651" y="7921"/>
                  </a:cubicBezTo>
                  <a:lnTo>
                    <a:pt x="8651" y="7921"/>
                  </a:lnTo>
                  <a:cubicBezTo>
                    <a:pt x="8674" y="7921"/>
                    <a:pt x="8719" y="7921"/>
                    <a:pt x="8742" y="7921"/>
                  </a:cubicBezTo>
                  <a:lnTo>
                    <a:pt x="8742" y="7921"/>
                  </a:lnTo>
                  <a:cubicBezTo>
                    <a:pt x="8902" y="7921"/>
                    <a:pt x="9062" y="7921"/>
                    <a:pt x="9221" y="7921"/>
                  </a:cubicBezTo>
                  <a:lnTo>
                    <a:pt x="9221" y="7921"/>
                  </a:lnTo>
                  <a:cubicBezTo>
                    <a:pt x="9267" y="7921"/>
                    <a:pt x="9290" y="7921"/>
                    <a:pt x="9336" y="7921"/>
                  </a:cubicBezTo>
                  <a:lnTo>
                    <a:pt x="9336" y="7921"/>
                  </a:lnTo>
                  <a:cubicBezTo>
                    <a:pt x="9381" y="7921"/>
                    <a:pt x="9427" y="7921"/>
                    <a:pt x="9473" y="7921"/>
                  </a:cubicBezTo>
                  <a:lnTo>
                    <a:pt x="9473" y="7921"/>
                  </a:lnTo>
                  <a:cubicBezTo>
                    <a:pt x="9518" y="7898"/>
                    <a:pt x="9564" y="7898"/>
                    <a:pt x="9609" y="7898"/>
                  </a:cubicBezTo>
                  <a:lnTo>
                    <a:pt x="9609" y="7898"/>
                  </a:lnTo>
                  <a:cubicBezTo>
                    <a:pt x="9815" y="7898"/>
                    <a:pt x="10020" y="7875"/>
                    <a:pt x="10203" y="7852"/>
                  </a:cubicBezTo>
                  <a:lnTo>
                    <a:pt x="10203" y="7852"/>
                  </a:lnTo>
                  <a:cubicBezTo>
                    <a:pt x="10294" y="7852"/>
                    <a:pt x="10363" y="7852"/>
                    <a:pt x="10454" y="7852"/>
                  </a:cubicBezTo>
                  <a:lnTo>
                    <a:pt x="10454" y="7852"/>
                  </a:lnTo>
                  <a:cubicBezTo>
                    <a:pt x="10500" y="7829"/>
                    <a:pt x="10523" y="7829"/>
                    <a:pt x="10568" y="7829"/>
                  </a:cubicBezTo>
                  <a:lnTo>
                    <a:pt x="10568" y="7829"/>
                  </a:lnTo>
                  <a:cubicBezTo>
                    <a:pt x="10637" y="7829"/>
                    <a:pt x="10682" y="7806"/>
                    <a:pt x="10751" y="7806"/>
                  </a:cubicBezTo>
                  <a:lnTo>
                    <a:pt x="10751" y="7806"/>
                  </a:lnTo>
                  <a:cubicBezTo>
                    <a:pt x="10956" y="7784"/>
                    <a:pt x="11162" y="7761"/>
                    <a:pt x="11367" y="7715"/>
                  </a:cubicBezTo>
                  <a:lnTo>
                    <a:pt x="11367" y="7715"/>
                  </a:lnTo>
                  <a:cubicBezTo>
                    <a:pt x="11413" y="7715"/>
                    <a:pt x="11458" y="7715"/>
                    <a:pt x="11527" y="7692"/>
                  </a:cubicBezTo>
                  <a:lnTo>
                    <a:pt x="11527" y="7692"/>
                  </a:lnTo>
                  <a:cubicBezTo>
                    <a:pt x="11550" y="7692"/>
                    <a:pt x="11572" y="7692"/>
                    <a:pt x="11595" y="7692"/>
                  </a:cubicBezTo>
                  <a:lnTo>
                    <a:pt x="11595" y="7692"/>
                  </a:lnTo>
                  <a:cubicBezTo>
                    <a:pt x="11687" y="7670"/>
                    <a:pt x="11778" y="7647"/>
                    <a:pt x="11869" y="7624"/>
                  </a:cubicBezTo>
                  <a:lnTo>
                    <a:pt x="11869" y="7624"/>
                  </a:lnTo>
                  <a:cubicBezTo>
                    <a:pt x="12052" y="7601"/>
                    <a:pt x="12212" y="7555"/>
                    <a:pt x="12371" y="7510"/>
                  </a:cubicBezTo>
                  <a:lnTo>
                    <a:pt x="12371" y="7510"/>
                  </a:lnTo>
                  <a:cubicBezTo>
                    <a:pt x="12485" y="7487"/>
                    <a:pt x="12600" y="7464"/>
                    <a:pt x="12714" y="7418"/>
                  </a:cubicBezTo>
                  <a:lnTo>
                    <a:pt x="12714" y="7418"/>
                  </a:lnTo>
                  <a:cubicBezTo>
                    <a:pt x="12874" y="7373"/>
                    <a:pt x="13033" y="7350"/>
                    <a:pt x="13170" y="7304"/>
                  </a:cubicBezTo>
                  <a:lnTo>
                    <a:pt x="13170" y="7304"/>
                  </a:lnTo>
                  <a:cubicBezTo>
                    <a:pt x="13216" y="7282"/>
                    <a:pt x="13239" y="7282"/>
                    <a:pt x="13284" y="7259"/>
                  </a:cubicBezTo>
                  <a:lnTo>
                    <a:pt x="13284" y="7259"/>
                  </a:lnTo>
                  <a:cubicBezTo>
                    <a:pt x="13467" y="7213"/>
                    <a:pt x="13627" y="7145"/>
                    <a:pt x="13809" y="7076"/>
                  </a:cubicBezTo>
                  <a:lnTo>
                    <a:pt x="13809" y="7076"/>
                  </a:lnTo>
                  <a:cubicBezTo>
                    <a:pt x="13832" y="7076"/>
                    <a:pt x="13855" y="7053"/>
                    <a:pt x="13901" y="7053"/>
                  </a:cubicBezTo>
                  <a:lnTo>
                    <a:pt x="13901" y="7053"/>
                  </a:lnTo>
                  <a:cubicBezTo>
                    <a:pt x="14083" y="6962"/>
                    <a:pt x="14266" y="6893"/>
                    <a:pt x="14471" y="6802"/>
                  </a:cubicBezTo>
                  <a:lnTo>
                    <a:pt x="14471" y="6802"/>
                  </a:lnTo>
                  <a:cubicBezTo>
                    <a:pt x="14517" y="6779"/>
                    <a:pt x="14563" y="6757"/>
                    <a:pt x="14631" y="6734"/>
                  </a:cubicBezTo>
                  <a:lnTo>
                    <a:pt x="14631" y="6734"/>
                  </a:lnTo>
                  <a:cubicBezTo>
                    <a:pt x="14836" y="6620"/>
                    <a:pt x="15042" y="6528"/>
                    <a:pt x="15225" y="6414"/>
                  </a:cubicBezTo>
                  <a:lnTo>
                    <a:pt x="15225" y="6414"/>
                  </a:lnTo>
                  <a:cubicBezTo>
                    <a:pt x="15270" y="6391"/>
                    <a:pt x="15293" y="6368"/>
                    <a:pt x="15339" y="6346"/>
                  </a:cubicBezTo>
                  <a:lnTo>
                    <a:pt x="15339" y="6346"/>
                  </a:lnTo>
                  <a:cubicBezTo>
                    <a:pt x="15361" y="6323"/>
                    <a:pt x="15407" y="6300"/>
                    <a:pt x="15430" y="6277"/>
                  </a:cubicBezTo>
                  <a:lnTo>
                    <a:pt x="15430" y="6277"/>
                  </a:lnTo>
                  <a:cubicBezTo>
                    <a:pt x="15476" y="6254"/>
                    <a:pt x="15544" y="6209"/>
                    <a:pt x="15590" y="6186"/>
                  </a:cubicBezTo>
                  <a:lnTo>
                    <a:pt x="15590" y="6186"/>
                  </a:lnTo>
                  <a:cubicBezTo>
                    <a:pt x="15635" y="6140"/>
                    <a:pt x="15681" y="6117"/>
                    <a:pt x="15727" y="6095"/>
                  </a:cubicBezTo>
                  <a:lnTo>
                    <a:pt x="15727" y="6095"/>
                  </a:lnTo>
                  <a:cubicBezTo>
                    <a:pt x="15795" y="6049"/>
                    <a:pt x="15841" y="6003"/>
                    <a:pt x="15886" y="5980"/>
                  </a:cubicBezTo>
                  <a:lnTo>
                    <a:pt x="15886" y="5980"/>
                  </a:lnTo>
                  <a:cubicBezTo>
                    <a:pt x="15932" y="5935"/>
                    <a:pt x="15978" y="5912"/>
                    <a:pt x="16023" y="5889"/>
                  </a:cubicBezTo>
                  <a:lnTo>
                    <a:pt x="16023" y="5889"/>
                  </a:lnTo>
                  <a:cubicBezTo>
                    <a:pt x="16069" y="5844"/>
                    <a:pt x="16115" y="5798"/>
                    <a:pt x="16160" y="5775"/>
                  </a:cubicBezTo>
                  <a:lnTo>
                    <a:pt x="16160" y="5775"/>
                  </a:lnTo>
                  <a:cubicBezTo>
                    <a:pt x="16206" y="5729"/>
                    <a:pt x="16229" y="5707"/>
                    <a:pt x="16274" y="5661"/>
                  </a:cubicBezTo>
                  <a:lnTo>
                    <a:pt x="16274" y="5661"/>
                  </a:lnTo>
                  <a:cubicBezTo>
                    <a:pt x="16320" y="5638"/>
                    <a:pt x="16366" y="5592"/>
                    <a:pt x="16411" y="5547"/>
                  </a:cubicBezTo>
                  <a:lnTo>
                    <a:pt x="16411" y="5547"/>
                  </a:lnTo>
                  <a:cubicBezTo>
                    <a:pt x="16434" y="5547"/>
                    <a:pt x="16434" y="5524"/>
                    <a:pt x="16457" y="5501"/>
                  </a:cubicBezTo>
                  <a:lnTo>
                    <a:pt x="16457" y="5501"/>
                  </a:lnTo>
                  <a:cubicBezTo>
                    <a:pt x="16480" y="5501"/>
                    <a:pt x="16480" y="5478"/>
                    <a:pt x="16503" y="5455"/>
                  </a:cubicBezTo>
                  <a:lnTo>
                    <a:pt x="16503" y="5455"/>
                  </a:lnTo>
                  <a:cubicBezTo>
                    <a:pt x="16571" y="5410"/>
                    <a:pt x="16640" y="5341"/>
                    <a:pt x="16708" y="5273"/>
                  </a:cubicBezTo>
                  <a:lnTo>
                    <a:pt x="16708" y="5273"/>
                  </a:lnTo>
                  <a:cubicBezTo>
                    <a:pt x="16731" y="5250"/>
                    <a:pt x="16754" y="5227"/>
                    <a:pt x="16777" y="5204"/>
                  </a:cubicBezTo>
                  <a:lnTo>
                    <a:pt x="16777" y="5204"/>
                  </a:lnTo>
                  <a:cubicBezTo>
                    <a:pt x="16845" y="5113"/>
                    <a:pt x="16936" y="5022"/>
                    <a:pt x="17005" y="4931"/>
                  </a:cubicBezTo>
                  <a:lnTo>
                    <a:pt x="17005" y="4931"/>
                  </a:lnTo>
                  <a:cubicBezTo>
                    <a:pt x="17005" y="4931"/>
                    <a:pt x="17005" y="4931"/>
                    <a:pt x="17005" y="4908"/>
                  </a:cubicBezTo>
                  <a:lnTo>
                    <a:pt x="17005" y="4908"/>
                  </a:lnTo>
                  <a:cubicBezTo>
                    <a:pt x="17028" y="4885"/>
                    <a:pt x="17051" y="4862"/>
                    <a:pt x="17051" y="4862"/>
                  </a:cubicBezTo>
                  <a:lnTo>
                    <a:pt x="17051" y="4862"/>
                  </a:lnTo>
                  <a:cubicBezTo>
                    <a:pt x="17096" y="4794"/>
                    <a:pt x="17142" y="4748"/>
                    <a:pt x="17187" y="4679"/>
                  </a:cubicBezTo>
                  <a:lnTo>
                    <a:pt x="17187" y="4679"/>
                  </a:lnTo>
                  <a:cubicBezTo>
                    <a:pt x="17210" y="4657"/>
                    <a:pt x="17233" y="4611"/>
                    <a:pt x="17256" y="4588"/>
                  </a:cubicBezTo>
                  <a:lnTo>
                    <a:pt x="17256" y="4588"/>
                  </a:lnTo>
                  <a:cubicBezTo>
                    <a:pt x="17279" y="4542"/>
                    <a:pt x="17324" y="4474"/>
                    <a:pt x="17347" y="4428"/>
                  </a:cubicBezTo>
                  <a:lnTo>
                    <a:pt x="17347" y="4428"/>
                  </a:lnTo>
                  <a:cubicBezTo>
                    <a:pt x="17347" y="4406"/>
                    <a:pt x="17370" y="4406"/>
                    <a:pt x="17370" y="4383"/>
                  </a:cubicBezTo>
                  <a:lnTo>
                    <a:pt x="17370" y="4383"/>
                  </a:lnTo>
                  <a:cubicBezTo>
                    <a:pt x="17393" y="4360"/>
                    <a:pt x="17393" y="4337"/>
                    <a:pt x="17416" y="4314"/>
                  </a:cubicBezTo>
                  <a:lnTo>
                    <a:pt x="17416" y="4314"/>
                  </a:lnTo>
                  <a:cubicBezTo>
                    <a:pt x="17439" y="4269"/>
                    <a:pt x="17461" y="4223"/>
                    <a:pt x="17484" y="4177"/>
                  </a:cubicBezTo>
                  <a:lnTo>
                    <a:pt x="17484" y="4177"/>
                  </a:lnTo>
                  <a:cubicBezTo>
                    <a:pt x="17484" y="4154"/>
                    <a:pt x="17507" y="4109"/>
                    <a:pt x="17530" y="4063"/>
                  </a:cubicBezTo>
                  <a:lnTo>
                    <a:pt x="17530" y="4063"/>
                  </a:lnTo>
                  <a:cubicBezTo>
                    <a:pt x="17553" y="4017"/>
                    <a:pt x="17576" y="3995"/>
                    <a:pt x="17576" y="3949"/>
                  </a:cubicBezTo>
                  <a:lnTo>
                    <a:pt x="17576" y="3949"/>
                  </a:lnTo>
                  <a:cubicBezTo>
                    <a:pt x="17598" y="3926"/>
                    <a:pt x="17598" y="3903"/>
                    <a:pt x="17598" y="3881"/>
                  </a:cubicBezTo>
                  <a:lnTo>
                    <a:pt x="17598" y="3881"/>
                  </a:lnTo>
                  <a:cubicBezTo>
                    <a:pt x="17621" y="3858"/>
                    <a:pt x="17621" y="3835"/>
                    <a:pt x="17621" y="3835"/>
                  </a:cubicBezTo>
                  <a:lnTo>
                    <a:pt x="17621" y="3835"/>
                  </a:lnTo>
                  <a:cubicBezTo>
                    <a:pt x="17644" y="3789"/>
                    <a:pt x="17667" y="3744"/>
                    <a:pt x="17667" y="3698"/>
                  </a:cubicBezTo>
                  <a:lnTo>
                    <a:pt x="17667" y="3698"/>
                  </a:lnTo>
                  <a:cubicBezTo>
                    <a:pt x="17690" y="3652"/>
                    <a:pt x="17690" y="3607"/>
                    <a:pt x="17712" y="3584"/>
                  </a:cubicBezTo>
                  <a:lnTo>
                    <a:pt x="17712" y="3584"/>
                  </a:lnTo>
                  <a:cubicBezTo>
                    <a:pt x="17712" y="3538"/>
                    <a:pt x="17735" y="3493"/>
                    <a:pt x="17735" y="3447"/>
                  </a:cubicBezTo>
                  <a:lnTo>
                    <a:pt x="17735" y="3447"/>
                  </a:lnTo>
                  <a:cubicBezTo>
                    <a:pt x="17735" y="3424"/>
                    <a:pt x="17758" y="3401"/>
                    <a:pt x="17758" y="3378"/>
                  </a:cubicBezTo>
                  <a:lnTo>
                    <a:pt x="17758" y="3378"/>
                  </a:lnTo>
                  <a:cubicBezTo>
                    <a:pt x="17758" y="3356"/>
                    <a:pt x="17758" y="3356"/>
                    <a:pt x="17758" y="3333"/>
                  </a:cubicBezTo>
                  <a:lnTo>
                    <a:pt x="17758" y="3333"/>
                  </a:lnTo>
                  <a:cubicBezTo>
                    <a:pt x="17758" y="3287"/>
                    <a:pt x="17781" y="3241"/>
                    <a:pt x="17781" y="3196"/>
                  </a:cubicBezTo>
                  <a:lnTo>
                    <a:pt x="17781" y="3196"/>
                  </a:lnTo>
                  <a:cubicBezTo>
                    <a:pt x="17781" y="3150"/>
                    <a:pt x="17781" y="3127"/>
                    <a:pt x="17804" y="3082"/>
                  </a:cubicBezTo>
                  <a:lnTo>
                    <a:pt x="17804" y="3082"/>
                  </a:lnTo>
                  <a:cubicBezTo>
                    <a:pt x="17804" y="3036"/>
                    <a:pt x="17804" y="2990"/>
                    <a:pt x="17804" y="2945"/>
                  </a:cubicBezTo>
                  <a:lnTo>
                    <a:pt x="17804" y="2945"/>
                  </a:lnTo>
                  <a:cubicBezTo>
                    <a:pt x="17804" y="2922"/>
                    <a:pt x="17804" y="2899"/>
                    <a:pt x="17804" y="2876"/>
                  </a:cubicBezTo>
                  <a:lnTo>
                    <a:pt x="17804" y="2876"/>
                  </a:lnTo>
                  <a:cubicBezTo>
                    <a:pt x="17804" y="2831"/>
                    <a:pt x="17804" y="2808"/>
                    <a:pt x="17804" y="2785"/>
                  </a:cubicBezTo>
                  <a:lnTo>
                    <a:pt x="17804" y="2785"/>
                  </a:lnTo>
                  <a:lnTo>
                    <a:pt x="17827" y="46"/>
                  </a:lnTo>
                  <a:cubicBezTo>
                    <a:pt x="17827" y="92"/>
                    <a:pt x="17804" y="137"/>
                    <a:pt x="17804" y="206"/>
                  </a:cubicBezTo>
                  <a:lnTo>
                    <a:pt x="17804" y="206"/>
                  </a:lnTo>
                  <a:cubicBezTo>
                    <a:pt x="17804" y="251"/>
                    <a:pt x="17804" y="297"/>
                    <a:pt x="17804" y="343"/>
                  </a:cubicBezTo>
                  <a:lnTo>
                    <a:pt x="17804" y="343"/>
                  </a:lnTo>
                  <a:cubicBezTo>
                    <a:pt x="17804" y="365"/>
                    <a:pt x="17804" y="411"/>
                    <a:pt x="17781" y="457"/>
                  </a:cubicBezTo>
                  <a:lnTo>
                    <a:pt x="17781" y="457"/>
                  </a:lnTo>
                  <a:cubicBezTo>
                    <a:pt x="17781" y="502"/>
                    <a:pt x="17781" y="548"/>
                    <a:pt x="17758" y="594"/>
                  </a:cubicBezTo>
                  <a:lnTo>
                    <a:pt x="17758" y="594"/>
                  </a:lnTo>
                  <a:cubicBezTo>
                    <a:pt x="17758" y="617"/>
                    <a:pt x="17758" y="662"/>
                    <a:pt x="17735" y="708"/>
                  </a:cubicBezTo>
                  <a:lnTo>
                    <a:pt x="17735" y="708"/>
                  </a:lnTo>
                  <a:cubicBezTo>
                    <a:pt x="17735" y="753"/>
                    <a:pt x="17712" y="799"/>
                    <a:pt x="17712" y="822"/>
                  </a:cubicBezTo>
                  <a:lnTo>
                    <a:pt x="17712" y="822"/>
                  </a:lnTo>
                  <a:cubicBezTo>
                    <a:pt x="17690" y="868"/>
                    <a:pt x="17690" y="913"/>
                    <a:pt x="17667" y="959"/>
                  </a:cubicBezTo>
                  <a:lnTo>
                    <a:pt x="17667" y="959"/>
                  </a:lnTo>
                  <a:cubicBezTo>
                    <a:pt x="17667" y="1005"/>
                    <a:pt x="17644" y="1027"/>
                    <a:pt x="17644" y="1073"/>
                  </a:cubicBezTo>
                  <a:lnTo>
                    <a:pt x="17644" y="1073"/>
                  </a:lnTo>
                  <a:cubicBezTo>
                    <a:pt x="17621" y="1119"/>
                    <a:pt x="17598" y="1164"/>
                    <a:pt x="17598" y="1187"/>
                  </a:cubicBezTo>
                  <a:lnTo>
                    <a:pt x="17598" y="1187"/>
                  </a:lnTo>
                  <a:cubicBezTo>
                    <a:pt x="17576" y="1233"/>
                    <a:pt x="17553" y="1278"/>
                    <a:pt x="17530" y="1324"/>
                  </a:cubicBezTo>
                  <a:lnTo>
                    <a:pt x="17530" y="1324"/>
                  </a:lnTo>
                  <a:cubicBezTo>
                    <a:pt x="17507" y="1370"/>
                    <a:pt x="17507" y="1415"/>
                    <a:pt x="17484" y="1438"/>
                  </a:cubicBezTo>
                  <a:lnTo>
                    <a:pt x="17484" y="1438"/>
                  </a:lnTo>
                  <a:cubicBezTo>
                    <a:pt x="17461" y="1484"/>
                    <a:pt x="17439" y="1530"/>
                    <a:pt x="17416" y="1575"/>
                  </a:cubicBezTo>
                  <a:lnTo>
                    <a:pt x="17416" y="1575"/>
                  </a:lnTo>
                  <a:cubicBezTo>
                    <a:pt x="17393" y="1621"/>
                    <a:pt x="17370" y="1644"/>
                    <a:pt x="17347" y="1689"/>
                  </a:cubicBezTo>
                  <a:lnTo>
                    <a:pt x="17347" y="1689"/>
                  </a:lnTo>
                  <a:cubicBezTo>
                    <a:pt x="17324" y="1735"/>
                    <a:pt x="17279" y="1781"/>
                    <a:pt x="17256" y="1849"/>
                  </a:cubicBezTo>
                  <a:lnTo>
                    <a:pt x="17256" y="1849"/>
                  </a:lnTo>
                  <a:cubicBezTo>
                    <a:pt x="17233" y="1872"/>
                    <a:pt x="17210" y="1895"/>
                    <a:pt x="17187" y="1940"/>
                  </a:cubicBezTo>
                  <a:lnTo>
                    <a:pt x="17187" y="1940"/>
                  </a:lnTo>
                  <a:cubicBezTo>
                    <a:pt x="17165" y="1986"/>
                    <a:pt x="17119" y="2055"/>
                    <a:pt x="17073" y="2100"/>
                  </a:cubicBezTo>
                  <a:lnTo>
                    <a:pt x="17073" y="2100"/>
                  </a:lnTo>
                  <a:cubicBezTo>
                    <a:pt x="17051" y="2123"/>
                    <a:pt x="17028" y="2169"/>
                    <a:pt x="17005" y="2191"/>
                  </a:cubicBezTo>
                  <a:lnTo>
                    <a:pt x="17005" y="2191"/>
                  </a:lnTo>
                  <a:cubicBezTo>
                    <a:pt x="16936" y="2283"/>
                    <a:pt x="16868" y="2374"/>
                    <a:pt x="16777" y="2443"/>
                  </a:cubicBezTo>
                  <a:lnTo>
                    <a:pt x="16777" y="2443"/>
                  </a:lnTo>
                  <a:cubicBezTo>
                    <a:pt x="16754" y="2465"/>
                    <a:pt x="16731" y="2488"/>
                    <a:pt x="16708" y="2511"/>
                  </a:cubicBezTo>
                  <a:lnTo>
                    <a:pt x="16708" y="2511"/>
                  </a:lnTo>
                  <a:cubicBezTo>
                    <a:pt x="16640" y="2580"/>
                    <a:pt x="16594" y="2648"/>
                    <a:pt x="16503" y="2716"/>
                  </a:cubicBezTo>
                  <a:lnTo>
                    <a:pt x="16503" y="2716"/>
                  </a:lnTo>
                  <a:cubicBezTo>
                    <a:pt x="16480" y="2762"/>
                    <a:pt x="16457" y="2785"/>
                    <a:pt x="16411" y="2808"/>
                  </a:cubicBezTo>
                  <a:lnTo>
                    <a:pt x="16411" y="2808"/>
                  </a:lnTo>
                  <a:cubicBezTo>
                    <a:pt x="16366" y="2853"/>
                    <a:pt x="16320" y="2876"/>
                    <a:pt x="16297" y="2922"/>
                  </a:cubicBezTo>
                  <a:lnTo>
                    <a:pt x="16297" y="2922"/>
                  </a:lnTo>
                  <a:cubicBezTo>
                    <a:pt x="16252" y="2968"/>
                    <a:pt x="16206" y="2990"/>
                    <a:pt x="16160" y="3036"/>
                  </a:cubicBezTo>
                  <a:lnTo>
                    <a:pt x="16160" y="3036"/>
                  </a:lnTo>
                  <a:cubicBezTo>
                    <a:pt x="16115" y="3059"/>
                    <a:pt x="16069" y="3104"/>
                    <a:pt x="16023" y="3127"/>
                  </a:cubicBezTo>
                  <a:lnTo>
                    <a:pt x="16023" y="3127"/>
                  </a:lnTo>
                  <a:cubicBezTo>
                    <a:pt x="15978" y="3173"/>
                    <a:pt x="15932" y="3196"/>
                    <a:pt x="15886" y="3241"/>
                  </a:cubicBezTo>
                  <a:lnTo>
                    <a:pt x="15886" y="3241"/>
                  </a:lnTo>
                  <a:cubicBezTo>
                    <a:pt x="15841" y="3264"/>
                    <a:pt x="15795" y="3310"/>
                    <a:pt x="15749" y="3333"/>
                  </a:cubicBezTo>
                  <a:lnTo>
                    <a:pt x="15749" y="3333"/>
                  </a:lnTo>
                  <a:cubicBezTo>
                    <a:pt x="15704" y="3378"/>
                    <a:pt x="15658" y="3401"/>
                    <a:pt x="15590" y="3447"/>
                  </a:cubicBezTo>
                  <a:lnTo>
                    <a:pt x="15590" y="3447"/>
                  </a:lnTo>
                  <a:cubicBezTo>
                    <a:pt x="15544" y="3470"/>
                    <a:pt x="15498" y="3515"/>
                    <a:pt x="15430" y="3538"/>
                  </a:cubicBezTo>
                  <a:lnTo>
                    <a:pt x="15430" y="3538"/>
                  </a:lnTo>
                  <a:cubicBezTo>
                    <a:pt x="15361" y="3584"/>
                    <a:pt x="15293" y="3629"/>
                    <a:pt x="15225" y="3675"/>
                  </a:cubicBezTo>
                  <a:lnTo>
                    <a:pt x="15225" y="3675"/>
                  </a:lnTo>
                  <a:cubicBezTo>
                    <a:pt x="15042" y="3766"/>
                    <a:pt x="14836" y="3881"/>
                    <a:pt x="14631" y="3972"/>
                  </a:cubicBezTo>
                  <a:lnTo>
                    <a:pt x="14631" y="3972"/>
                  </a:lnTo>
                  <a:cubicBezTo>
                    <a:pt x="14585" y="4017"/>
                    <a:pt x="14517" y="4040"/>
                    <a:pt x="14471" y="4063"/>
                  </a:cubicBezTo>
                  <a:lnTo>
                    <a:pt x="14471" y="4063"/>
                  </a:lnTo>
                  <a:cubicBezTo>
                    <a:pt x="14289" y="4132"/>
                    <a:pt x="14083" y="4223"/>
                    <a:pt x="13901" y="4291"/>
                  </a:cubicBezTo>
                  <a:lnTo>
                    <a:pt x="13901" y="4291"/>
                  </a:lnTo>
                  <a:cubicBezTo>
                    <a:pt x="13878" y="4314"/>
                    <a:pt x="13855" y="4314"/>
                    <a:pt x="13832" y="4337"/>
                  </a:cubicBezTo>
                  <a:lnTo>
                    <a:pt x="13832" y="4337"/>
                  </a:lnTo>
                  <a:cubicBezTo>
                    <a:pt x="13604" y="4406"/>
                    <a:pt x="13398" y="4474"/>
                    <a:pt x="13193" y="4542"/>
                  </a:cubicBezTo>
                  <a:lnTo>
                    <a:pt x="13193" y="4542"/>
                  </a:lnTo>
                  <a:cubicBezTo>
                    <a:pt x="13033" y="4588"/>
                    <a:pt x="12874" y="4634"/>
                    <a:pt x="12737" y="4679"/>
                  </a:cubicBezTo>
                  <a:lnTo>
                    <a:pt x="12737" y="4679"/>
                  </a:lnTo>
                  <a:cubicBezTo>
                    <a:pt x="12600" y="4702"/>
                    <a:pt x="12485" y="4748"/>
                    <a:pt x="12371" y="4771"/>
                  </a:cubicBezTo>
                  <a:lnTo>
                    <a:pt x="12371" y="4771"/>
                  </a:lnTo>
                  <a:cubicBezTo>
                    <a:pt x="12212" y="4816"/>
                    <a:pt x="12052" y="4839"/>
                    <a:pt x="11892" y="4885"/>
                  </a:cubicBezTo>
                  <a:lnTo>
                    <a:pt x="11892" y="4885"/>
                  </a:lnTo>
                  <a:cubicBezTo>
                    <a:pt x="11755" y="4908"/>
                    <a:pt x="11641" y="4931"/>
                    <a:pt x="11527" y="4953"/>
                  </a:cubicBezTo>
                  <a:lnTo>
                    <a:pt x="11527" y="4953"/>
                  </a:lnTo>
                  <a:cubicBezTo>
                    <a:pt x="11481" y="4953"/>
                    <a:pt x="11413" y="4976"/>
                    <a:pt x="11367" y="4976"/>
                  </a:cubicBezTo>
                  <a:lnTo>
                    <a:pt x="11367" y="4976"/>
                  </a:lnTo>
                  <a:cubicBezTo>
                    <a:pt x="11162" y="5022"/>
                    <a:pt x="10956" y="5045"/>
                    <a:pt x="10751" y="5067"/>
                  </a:cubicBezTo>
                  <a:lnTo>
                    <a:pt x="10751" y="5067"/>
                  </a:lnTo>
                  <a:cubicBezTo>
                    <a:pt x="10705" y="5067"/>
                    <a:pt x="10637" y="5090"/>
                    <a:pt x="10568" y="5090"/>
                  </a:cubicBezTo>
                  <a:lnTo>
                    <a:pt x="10568" y="5090"/>
                  </a:lnTo>
                  <a:cubicBezTo>
                    <a:pt x="10454" y="5090"/>
                    <a:pt x="10340" y="5113"/>
                    <a:pt x="10226" y="5113"/>
                  </a:cubicBezTo>
                  <a:lnTo>
                    <a:pt x="10226" y="5113"/>
                  </a:lnTo>
                  <a:cubicBezTo>
                    <a:pt x="10020" y="5136"/>
                    <a:pt x="9815" y="5159"/>
                    <a:pt x="9609" y="5159"/>
                  </a:cubicBezTo>
                  <a:lnTo>
                    <a:pt x="9609" y="5159"/>
                  </a:lnTo>
                  <a:cubicBezTo>
                    <a:pt x="9495" y="5159"/>
                    <a:pt x="9358" y="5159"/>
                    <a:pt x="9221" y="5159"/>
                  </a:cubicBezTo>
                  <a:lnTo>
                    <a:pt x="9221" y="5159"/>
                  </a:lnTo>
                  <a:cubicBezTo>
                    <a:pt x="9062" y="5159"/>
                    <a:pt x="8902" y="5182"/>
                    <a:pt x="8742" y="5159"/>
                  </a:cubicBezTo>
                  <a:lnTo>
                    <a:pt x="8742" y="5159"/>
                  </a:lnTo>
                  <a:cubicBezTo>
                    <a:pt x="8605" y="5159"/>
                    <a:pt x="8468" y="5159"/>
                    <a:pt x="8331" y="5159"/>
                  </a:cubicBezTo>
                  <a:lnTo>
                    <a:pt x="8331" y="5159"/>
                  </a:lnTo>
                  <a:cubicBezTo>
                    <a:pt x="8194" y="5159"/>
                    <a:pt x="8035" y="5136"/>
                    <a:pt x="7875" y="5136"/>
                  </a:cubicBezTo>
                  <a:lnTo>
                    <a:pt x="7875" y="5136"/>
                  </a:lnTo>
                  <a:cubicBezTo>
                    <a:pt x="7738" y="5113"/>
                    <a:pt x="7601" y="5113"/>
                    <a:pt x="7464" y="5090"/>
                  </a:cubicBezTo>
                  <a:lnTo>
                    <a:pt x="7464" y="5090"/>
                  </a:lnTo>
                  <a:cubicBezTo>
                    <a:pt x="7327" y="5090"/>
                    <a:pt x="7167" y="5067"/>
                    <a:pt x="7030" y="5045"/>
                  </a:cubicBezTo>
                  <a:lnTo>
                    <a:pt x="7030" y="5045"/>
                  </a:lnTo>
                  <a:cubicBezTo>
                    <a:pt x="6893" y="5022"/>
                    <a:pt x="6756" y="5022"/>
                    <a:pt x="6619" y="4999"/>
                  </a:cubicBezTo>
                  <a:lnTo>
                    <a:pt x="6619" y="4999"/>
                  </a:lnTo>
                  <a:cubicBezTo>
                    <a:pt x="6482" y="4976"/>
                    <a:pt x="6323" y="4931"/>
                    <a:pt x="6163" y="4908"/>
                  </a:cubicBezTo>
                  <a:lnTo>
                    <a:pt x="6163" y="4908"/>
                  </a:lnTo>
                  <a:cubicBezTo>
                    <a:pt x="6026" y="4885"/>
                    <a:pt x="5912" y="4862"/>
                    <a:pt x="5798" y="4839"/>
                  </a:cubicBezTo>
                  <a:lnTo>
                    <a:pt x="5798" y="4839"/>
                  </a:lnTo>
                  <a:cubicBezTo>
                    <a:pt x="5592" y="4794"/>
                    <a:pt x="5410" y="4748"/>
                    <a:pt x="5227" y="4702"/>
                  </a:cubicBezTo>
                  <a:lnTo>
                    <a:pt x="5227" y="4702"/>
                  </a:lnTo>
                  <a:cubicBezTo>
                    <a:pt x="5113" y="4679"/>
                    <a:pt x="4999" y="4634"/>
                    <a:pt x="4885" y="4611"/>
                  </a:cubicBezTo>
                  <a:lnTo>
                    <a:pt x="4885" y="4611"/>
                  </a:lnTo>
                  <a:cubicBezTo>
                    <a:pt x="4816" y="4588"/>
                    <a:pt x="4748" y="4565"/>
                    <a:pt x="4702" y="4542"/>
                  </a:cubicBezTo>
                  <a:lnTo>
                    <a:pt x="4702" y="4542"/>
                  </a:lnTo>
                  <a:cubicBezTo>
                    <a:pt x="4519" y="4497"/>
                    <a:pt x="4337" y="4428"/>
                    <a:pt x="4154" y="4360"/>
                  </a:cubicBezTo>
                  <a:lnTo>
                    <a:pt x="4154" y="4360"/>
                  </a:lnTo>
                  <a:cubicBezTo>
                    <a:pt x="4109" y="4337"/>
                    <a:pt x="4040" y="4337"/>
                    <a:pt x="3994" y="4314"/>
                  </a:cubicBezTo>
                  <a:lnTo>
                    <a:pt x="3994" y="4314"/>
                  </a:lnTo>
                  <a:cubicBezTo>
                    <a:pt x="3835" y="4246"/>
                    <a:pt x="3675" y="4177"/>
                    <a:pt x="3515" y="4109"/>
                  </a:cubicBezTo>
                  <a:lnTo>
                    <a:pt x="3515" y="4109"/>
                  </a:lnTo>
                  <a:cubicBezTo>
                    <a:pt x="3447" y="4063"/>
                    <a:pt x="3378" y="4040"/>
                    <a:pt x="3287" y="3995"/>
                  </a:cubicBezTo>
                  <a:lnTo>
                    <a:pt x="3287" y="3995"/>
                  </a:lnTo>
                  <a:cubicBezTo>
                    <a:pt x="3081" y="3903"/>
                    <a:pt x="2853" y="3789"/>
                    <a:pt x="2648" y="3675"/>
                  </a:cubicBezTo>
                  <a:lnTo>
                    <a:pt x="2648" y="3675"/>
                  </a:lnTo>
                  <a:cubicBezTo>
                    <a:pt x="890" y="2648"/>
                    <a:pt x="23" y="1324"/>
                    <a:pt x="23" y="0"/>
                  </a:cubicBezTo>
                  <a:lnTo>
                    <a:pt x="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2" name="Google Shape;6202;p47"/>
            <p:cNvSpPr/>
            <p:nvPr/>
          </p:nvSpPr>
          <p:spPr>
            <a:xfrm>
              <a:off x="6360063" y="2623375"/>
              <a:ext cx="489050" cy="270500"/>
            </a:xfrm>
            <a:custGeom>
              <a:avLst/>
              <a:gdLst/>
              <a:ahLst/>
              <a:cxnLst/>
              <a:rect l="l" t="t" r="r" b="b"/>
              <a:pathLst>
                <a:path w="19562" h="10820" extrusionOk="0">
                  <a:moveTo>
                    <a:pt x="3470" y="1507"/>
                  </a:moveTo>
                  <a:cubicBezTo>
                    <a:pt x="1" y="3516"/>
                    <a:pt x="24" y="6780"/>
                    <a:pt x="3516" y="8811"/>
                  </a:cubicBezTo>
                  <a:lnTo>
                    <a:pt x="3516" y="8811"/>
                  </a:lnTo>
                  <a:cubicBezTo>
                    <a:pt x="7008" y="10820"/>
                    <a:pt x="12646" y="10820"/>
                    <a:pt x="16093" y="8811"/>
                  </a:cubicBezTo>
                  <a:lnTo>
                    <a:pt x="16093" y="8811"/>
                  </a:lnTo>
                  <a:cubicBezTo>
                    <a:pt x="19562" y="6780"/>
                    <a:pt x="19539" y="3516"/>
                    <a:pt x="16070" y="1507"/>
                  </a:cubicBezTo>
                  <a:lnTo>
                    <a:pt x="16070" y="1507"/>
                  </a:lnTo>
                  <a:cubicBezTo>
                    <a:pt x="14312" y="503"/>
                    <a:pt x="12030" y="1"/>
                    <a:pt x="9747" y="1"/>
                  </a:cubicBezTo>
                  <a:lnTo>
                    <a:pt x="9747" y="1"/>
                  </a:lnTo>
                  <a:cubicBezTo>
                    <a:pt x="7487" y="1"/>
                    <a:pt x="5205" y="503"/>
                    <a:pt x="3470" y="15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3" name="Google Shape;6203;p47"/>
            <p:cNvSpPr/>
            <p:nvPr/>
          </p:nvSpPr>
          <p:spPr>
            <a:xfrm>
              <a:off x="6497013" y="2681575"/>
              <a:ext cx="242550" cy="142700"/>
            </a:xfrm>
            <a:custGeom>
              <a:avLst/>
              <a:gdLst/>
              <a:ahLst/>
              <a:cxnLst/>
              <a:rect l="l" t="t" r="r" b="b"/>
              <a:pathLst>
                <a:path w="9702" h="5708" extrusionOk="0">
                  <a:moveTo>
                    <a:pt x="5228" y="1"/>
                  </a:moveTo>
                  <a:lnTo>
                    <a:pt x="1" y="3128"/>
                  </a:lnTo>
                  <a:lnTo>
                    <a:pt x="4566" y="5707"/>
                  </a:lnTo>
                  <a:lnTo>
                    <a:pt x="5639" y="5068"/>
                  </a:lnTo>
                  <a:lnTo>
                    <a:pt x="2557" y="3310"/>
                  </a:lnTo>
                  <a:lnTo>
                    <a:pt x="3561" y="2717"/>
                  </a:lnTo>
                  <a:lnTo>
                    <a:pt x="6255" y="4269"/>
                  </a:lnTo>
                  <a:lnTo>
                    <a:pt x="7350" y="3607"/>
                  </a:lnTo>
                  <a:lnTo>
                    <a:pt x="4634" y="2078"/>
                  </a:lnTo>
                  <a:lnTo>
                    <a:pt x="5616" y="1507"/>
                  </a:lnTo>
                  <a:lnTo>
                    <a:pt x="8629" y="3196"/>
                  </a:lnTo>
                  <a:lnTo>
                    <a:pt x="9702" y="2557"/>
                  </a:lnTo>
                  <a:lnTo>
                    <a:pt x="5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6204" name="Google Shape;6204;p47"/>
          <p:cNvCxnSpPr>
            <a:endCxn id="6205" idx="3"/>
          </p:cNvCxnSpPr>
          <p:nvPr/>
        </p:nvCxnSpPr>
        <p:spPr>
          <a:xfrm rot="10800000" flipV="1">
            <a:off x="2152693" y="3909950"/>
            <a:ext cx="1249200" cy="397200"/>
          </a:xfrm>
          <a:prstGeom prst="bentConnector3">
            <a:avLst>
              <a:gd name="adj1" fmla="val 50000"/>
            </a:avLst>
          </a:prstGeom>
          <a:noFill/>
          <a:ln w="9525" cap="flat" cmpd="sng">
            <a:solidFill>
              <a:schemeClr val="dk2"/>
            </a:solidFill>
            <a:prstDash val="solid"/>
            <a:round/>
            <a:headEnd type="none" w="med" len="med"/>
            <a:tailEnd type="oval" w="med" len="med"/>
          </a:ln>
        </p:spPr>
      </p:cxnSp>
      <p:cxnSp>
        <p:nvCxnSpPr>
          <p:cNvPr id="6206" name="Google Shape;6206;p47"/>
          <p:cNvCxnSpPr>
            <a:endCxn id="6207" idx="3"/>
          </p:cNvCxnSpPr>
          <p:nvPr/>
        </p:nvCxnSpPr>
        <p:spPr>
          <a:xfrm rot="10800000">
            <a:off x="2143488" y="2724557"/>
            <a:ext cx="1228200" cy="436200"/>
          </a:xfrm>
          <a:prstGeom prst="bentConnector3">
            <a:avLst>
              <a:gd name="adj1" fmla="val 50000"/>
            </a:avLst>
          </a:prstGeom>
          <a:noFill/>
          <a:ln w="9525" cap="flat" cmpd="sng">
            <a:solidFill>
              <a:schemeClr val="dk2"/>
            </a:solidFill>
            <a:prstDash val="solid"/>
            <a:round/>
            <a:headEnd type="none" w="med" len="med"/>
            <a:tailEnd type="oval" w="med" len="med"/>
          </a:ln>
        </p:spPr>
      </p:cxnSp>
      <p:cxnSp>
        <p:nvCxnSpPr>
          <p:cNvPr id="6208" name="Google Shape;6208;p47"/>
          <p:cNvCxnSpPr>
            <a:endCxn id="6209" idx="1"/>
          </p:cNvCxnSpPr>
          <p:nvPr/>
        </p:nvCxnSpPr>
        <p:spPr>
          <a:xfrm rot="10800000" flipH="1">
            <a:off x="4614115" y="1806307"/>
            <a:ext cx="1258200" cy="709200"/>
          </a:xfrm>
          <a:prstGeom prst="bentConnector3">
            <a:avLst>
              <a:gd name="adj1" fmla="val 57669"/>
            </a:avLst>
          </a:prstGeom>
          <a:noFill/>
          <a:ln w="9525" cap="flat" cmpd="sng">
            <a:solidFill>
              <a:schemeClr val="dk2"/>
            </a:solidFill>
            <a:prstDash val="solid"/>
            <a:round/>
            <a:headEnd type="none" w="med" len="med"/>
            <a:tailEnd type="oval" w="med" len="med"/>
          </a:ln>
        </p:spPr>
      </p:cxnSp>
      <p:cxnSp>
        <p:nvCxnSpPr>
          <p:cNvPr id="6210" name="Google Shape;6210;p47"/>
          <p:cNvCxnSpPr>
            <a:endCxn id="6211" idx="1"/>
          </p:cNvCxnSpPr>
          <p:nvPr/>
        </p:nvCxnSpPr>
        <p:spPr>
          <a:xfrm>
            <a:off x="4895876" y="3366607"/>
            <a:ext cx="1093800" cy="984600"/>
          </a:xfrm>
          <a:prstGeom prst="bentConnector3">
            <a:avLst>
              <a:gd name="adj1" fmla="val 50000"/>
            </a:avLst>
          </a:prstGeom>
          <a:noFill/>
          <a:ln w="9525" cap="flat" cmpd="sng">
            <a:solidFill>
              <a:schemeClr val="dk2"/>
            </a:solidFill>
            <a:prstDash val="solid"/>
            <a:round/>
            <a:headEnd type="none" w="med" len="med"/>
            <a:tailEnd type="oval" w="med" len="med"/>
          </a:ln>
        </p:spPr>
      </p:cxnSp>
      <p:cxnSp>
        <p:nvCxnSpPr>
          <p:cNvPr id="6212" name="Google Shape;6212;p47"/>
          <p:cNvCxnSpPr>
            <a:endCxn id="6213" idx="1"/>
          </p:cNvCxnSpPr>
          <p:nvPr/>
        </p:nvCxnSpPr>
        <p:spPr>
          <a:xfrm>
            <a:off x="5989623" y="2622987"/>
            <a:ext cx="1104000" cy="491100"/>
          </a:xfrm>
          <a:prstGeom prst="bentConnector3">
            <a:avLst>
              <a:gd name="adj1" fmla="val 50000"/>
            </a:avLst>
          </a:prstGeom>
          <a:noFill/>
          <a:ln w="9525" cap="flat" cmpd="sng">
            <a:solidFill>
              <a:schemeClr val="dk2"/>
            </a:solidFill>
            <a:prstDash val="solid"/>
            <a:round/>
            <a:headEnd type="none" w="med" len="med"/>
            <a:tailEnd type="oval" w="med" len="med"/>
          </a:ln>
        </p:spPr>
      </p:cxnSp>
      <p:sp>
        <p:nvSpPr>
          <p:cNvPr id="6214" name="Google Shape;6214;p47"/>
          <p:cNvSpPr txBox="1"/>
          <p:nvPr/>
        </p:nvSpPr>
        <p:spPr>
          <a:xfrm>
            <a:off x="713330" y="3763609"/>
            <a:ext cx="1439400" cy="29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dirty="0">
                <a:solidFill>
                  <a:schemeClr val="dk1"/>
                </a:solidFill>
                <a:latin typeface="Overpass ExtraBold"/>
                <a:ea typeface="Overpass ExtraBold"/>
                <a:cs typeface="Overpass ExtraBold"/>
                <a:sym typeface="Overpass ExtraBold"/>
              </a:rPr>
              <a:t>CICC</a:t>
            </a:r>
            <a:endParaRPr sz="2000" dirty="0">
              <a:solidFill>
                <a:schemeClr val="dk1"/>
              </a:solidFill>
              <a:latin typeface="Overpass ExtraBold"/>
              <a:ea typeface="Overpass ExtraBold"/>
              <a:cs typeface="Overpass ExtraBold"/>
              <a:sym typeface="Overpass ExtraBold"/>
            </a:endParaRPr>
          </a:p>
        </p:txBody>
      </p:sp>
      <p:sp>
        <p:nvSpPr>
          <p:cNvPr id="6205" name="Google Shape;6205;p47"/>
          <p:cNvSpPr txBox="1"/>
          <p:nvPr/>
        </p:nvSpPr>
        <p:spPr>
          <a:xfrm>
            <a:off x="460309" y="4054850"/>
            <a:ext cx="1692384" cy="50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MX" sz="1600">
                <a:solidFill>
                  <a:schemeClr val="dk2"/>
                </a:solidFill>
                <a:latin typeface="Source Sans Pro"/>
                <a:ea typeface="Source Sans Pro"/>
                <a:cs typeface="Source Sans Pro"/>
                <a:sym typeface="Source Sans Pro"/>
              </a:rPr>
              <a:t>Instalo el 16 de mayo del 2016</a:t>
            </a:r>
            <a:endParaRPr sz="1600" dirty="0">
              <a:solidFill>
                <a:schemeClr val="dk2"/>
              </a:solidFill>
              <a:latin typeface="Source Sans Pro"/>
              <a:ea typeface="Source Sans Pro"/>
              <a:cs typeface="Source Sans Pro"/>
              <a:sym typeface="Source Sans Pro"/>
            </a:endParaRPr>
          </a:p>
        </p:txBody>
      </p:sp>
      <p:sp>
        <p:nvSpPr>
          <p:cNvPr id="6215" name="Google Shape;6215;p47"/>
          <p:cNvSpPr txBox="1"/>
          <p:nvPr/>
        </p:nvSpPr>
        <p:spPr>
          <a:xfrm>
            <a:off x="-205689" y="2057959"/>
            <a:ext cx="2293138" cy="42339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dirty="0">
                <a:solidFill>
                  <a:schemeClr val="dk1"/>
                </a:solidFill>
                <a:latin typeface="Overpass ExtraBold"/>
                <a:ea typeface="Overpass ExtraBold"/>
                <a:cs typeface="Overpass ExtraBold"/>
                <a:sym typeface="Overpass ExtraBold"/>
              </a:rPr>
              <a:t>LCCES</a:t>
            </a:r>
            <a:endParaRPr sz="2000" dirty="0">
              <a:solidFill>
                <a:schemeClr val="dk1"/>
              </a:solidFill>
              <a:latin typeface="Overpass ExtraBold"/>
              <a:ea typeface="Overpass ExtraBold"/>
              <a:cs typeface="Overpass ExtraBold"/>
              <a:sym typeface="Overpass ExtraBold"/>
            </a:endParaRPr>
          </a:p>
        </p:txBody>
      </p:sp>
      <p:sp>
        <p:nvSpPr>
          <p:cNvPr id="6207" name="Google Shape;6207;p47"/>
          <p:cNvSpPr txBox="1"/>
          <p:nvPr/>
        </p:nvSpPr>
        <p:spPr>
          <a:xfrm>
            <a:off x="460309" y="2472257"/>
            <a:ext cx="1683179" cy="50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dirty="0">
                <a:solidFill>
                  <a:schemeClr val="dk2"/>
                </a:solidFill>
                <a:latin typeface="Source Sans Pro"/>
                <a:ea typeface="Source Sans Pro"/>
                <a:cs typeface="Source Sans Pro"/>
                <a:sym typeface="Source Sans Pro"/>
              </a:rPr>
              <a:t>Ley 199, 27 de noviembre 2017 </a:t>
            </a:r>
            <a:endParaRPr sz="1600" dirty="0">
              <a:solidFill>
                <a:schemeClr val="dk2"/>
              </a:solidFill>
              <a:latin typeface="Source Sans Pro"/>
              <a:ea typeface="Source Sans Pro"/>
              <a:cs typeface="Source Sans Pro"/>
              <a:sym typeface="Source Sans Pro"/>
            </a:endParaRPr>
          </a:p>
        </p:txBody>
      </p:sp>
      <p:sp>
        <p:nvSpPr>
          <p:cNvPr id="6216" name="Google Shape;6216;p47"/>
          <p:cNvSpPr txBox="1"/>
          <p:nvPr/>
        </p:nvSpPr>
        <p:spPr>
          <a:xfrm>
            <a:off x="5989660" y="3807601"/>
            <a:ext cx="2599535" cy="2687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dk1"/>
                </a:solidFill>
                <a:latin typeface="Overpass ExtraBold"/>
                <a:ea typeface="Overpass ExtraBold"/>
                <a:cs typeface="Overpass ExtraBold"/>
                <a:sym typeface="Overpass ExtraBold"/>
              </a:rPr>
              <a:t>INVENTARIO DE GEI</a:t>
            </a:r>
            <a:endParaRPr sz="2000" dirty="0">
              <a:solidFill>
                <a:schemeClr val="dk1"/>
              </a:solidFill>
              <a:latin typeface="Overpass ExtraBold"/>
              <a:ea typeface="Overpass ExtraBold"/>
              <a:cs typeface="Overpass ExtraBold"/>
              <a:sym typeface="Overpass ExtraBold"/>
            </a:endParaRPr>
          </a:p>
        </p:txBody>
      </p:sp>
      <p:sp>
        <p:nvSpPr>
          <p:cNvPr id="6211" name="Google Shape;6211;p47"/>
          <p:cNvSpPr txBox="1"/>
          <p:nvPr/>
        </p:nvSpPr>
        <p:spPr>
          <a:xfrm>
            <a:off x="5989676" y="4098907"/>
            <a:ext cx="2434324" cy="5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chemeClr val="dk2"/>
                </a:solidFill>
                <a:latin typeface="Source Sans Pro"/>
                <a:ea typeface="Source Sans Pro"/>
                <a:cs typeface="Source Sans Pro"/>
                <a:sym typeface="Source Sans Pro"/>
              </a:rPr>
              <a:t>Actualización en Diciembre 2018</a:t>
            </a:r>
            <a:endParaRPr sz="1600" dirty="0">
              <a:solidFill>
                <a:schemeClr val="dk2"/>
              </a:solidFill>
              <a:latin typeface="Source Sans Pro"/>
              <a:ea typeface="Source Sans Pro"/>
              <a:cs typeface="Source Sans Pro"/>
              <a:sym typeface="Source Sans Pro"/>
            </a:endParaRPr>
          </a:p>
        </p:txBody>
      </p:sp>
      <p:sp>
        <p:nvSpPr>
          <p:cNvPr id="6217" name="Google Shape;6217;p47"/>
          <p:cNvSpPr txBox="1"/>
          <p:nvPr/>
        </p:nvSpPr>
        <p:spPr>
          <a:xfrm>
            <a:off x="7084363" y="2286494"/>
            <a:ext cx="2142842" cy="69548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chemeClr val="dk1"/>
                </a:solidFill>
                <a:latin typeface="Overpass ExtraBold"/>
                <a:ea typeface="Overpass ExtraBold"/>
                <a:cs typeface="Overpass ExtraBold"/>
                <a:sym typeface="Overpass ExtraBold"/>
              </a:rPr>
              <a:t>FONDO AMBEINTAL DEL ESTADO DE SONORA</a:t>
            </a:r>
            <a:endParaRPr sz="1600" dirty="0">
              <a:solidFill>
                <a:schemeClr val="dk1"/>
              </a:solidFill>
              <a:latin typeface="Overpass ExtraBold"/>
              <a:ea typeface="Overpass ExtraBold"/>
              <a:cs typeface="Overpass ExtraBold"/>
              <a:sym typeface="Overpass ExtraBold"/>
            </a:endParaRPr>
          </a:p>
        </p:txBody>
      </p:sp>
      <p:sp>
        <p:nvSpPr>
          <p:cNvPr id="6213" name="Google Shape;6213;p47"/>
          <p:cNvSpPr txBox="1"/>
          <p:nvPr/>
        </p:nvSpPr>
        <p:spPr>
          <a:xfrm>
            <a:off x="7093623" y="2861787"/>
            <a:ext cx="1337100" cy="5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sz="1600">
                <a:solidFill>
                  <a:schemeClr val="dk2"/>
                </a:solidFill>
                <a:latin typeface="Source Sans Pro"/>
                <a:ea typeface="Source Sans Pro"/>
                <a:cs typeface="Source Sans Pro"/>
                <a:sym typeface="Source Sans Pro"/>
              </a:rPr>
              <a:t>Marzo 2018</a:t>
            </a:r>
            <a:endParaRPr sz="1600" dirty="0">
              <a:solidFill>
                <a:schemeClr val="dk2"/>
              </a:solidFill>
              <a:latin typeface="Source Sans Pro"/>
              <a:ea typeface="Source Sans Pro"/>
              <a:cs typeface="Source Sans Pro"/>
              <a:sym typeface="Source Sans Pro"/>
            </a:endParaRPr>
          </a:p>
        </p:txBody>
      </p:sp>
      <p:sp>
        <p:nvSpPr>
          <p:cNvPr id="6218" name="Google Shape;6218;p47"/>
          <p:cNvSpPr txBox="1"/>
          <p:nvPr/>
        </p:nvSpPr>
        <p:spPr>
          <a:xfrm>
            <a:off x="5857874" y="1190515"/>
            <a:ext cx="2452978" cy="29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dk1"/>
                </a:solidFill>
                <a:latin typeface="Overpass ExtraBold"/>
                <a:ea typeface="Overpass ExtraBold"/>
                <a:cs typeface="Overpass ExtraBold"/>
                <a:sym typeface="Overpass ExtraBold"/>
              </a:rPr>
              <a:t>COALICIÓN UNDER 2</a:t>
            </a:r>
            <a:endParaRPr sz="2000" dirty="0">
              <a:solidFill>
                <a:schemeClr val="dk1"/>
              </a:solidFill>
              <a:latin typeface="Overpass ExtraBold"/>
              <a:ea typeface="Overpass ExtraBold"/>
              <a:cs typeface="Overpass ExtraBold"/>
              <a:sym typeface="Overpass ExtraBold"/>
            </a:endParaRPr>
          </a:p>
        </p:txBody>
      </p:sp>
      <p:sp>
        <p:nvSpPr>
          <p:cNvPr id="6209" name="Google Shape;6209;p47"/>
          <p:cNvSpPr txBox="1"/>
          <p:nvPr/>
        </p:nvSpPr>
        <p:spPr>
          <a:xfrm>
            <a:off x="5872315" y="1554007"/>
            <a:ext cx="1338600" cy="5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chemeClr val="dk2"/>
                </a:solidFill>
                <a:latin typeface="Source Sans Pro"/>
                <a:ea typeface="Source Sans Pro"/>
                <a:cs typeface="Source Sans Pro"/>
                <a:sym typeface="Source Sans Pro"/>
              </a:rPr>
              <a:t>2019</a:t>
            </a:r>
            <a:endParaRPr sz="1600" dirty="0">
              <a:solidFill>
                <a:schemeClr val="dk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493247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66"/>
        <p:cNvGrpSpPr/>
        <p:nvPr/>
      </p:nvGrpSpPr>
      <p:grpSpPr>
        <a:xfrm>
          <a:off x="0" y="0"/>
          <a:ext cx="0" cy="0"/>
          <a:chOff x="0" y="0"/>
          <a:chExt cx="0" cy="0"/>
        </a:xfrm>
      </p:grpSpPr>
      <p:sp>
        <p:nvSpPr>
          <p:cNvPr id="208" name="Google Shape;2785;p61"/>
          <p:cNvSpPr/>
          <p:nvPr/>
        </p:nvSpPr>
        <p:spPr>
          <a:xfrm>
            <a:off x="4753558" y="900305"/>
            <a:ext cx="541319" cy="559284"/>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767" name="Google Shape;2767;p61"/>
          <p:cNvSpPr txBox="1">
            <a:spLocks noGrp="1"/>
          </p:cNvSpPr>
          <p:nvPr>
            <p:ph type="title"/>
          </p:nvPr>
        </p:nvSpPr>
        <p:spPr>
          <a:xfrm>
            <a:off x="4322618" y="60376"/>
            <a:ext cx="4824258" cy="87738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Número de acciones prioritaritarias por sector</a:t>
            </a:r>
            <a:endParaRPr sz="2000" dirty="0"/>
          </a:p>
        </p:txBody>
      </p:sp>
      <p:grpSp>
        <p:nvGrpSpPr>
          <p:cNvPr id="2768" name="Google Shape;2768;p61"/>
          <p:cNvGrpSpPr/>
          <p:nvPr/>
        </p:nvGrpSpPr>
        <p:grpSpPr>
          <a:xfrm>
            <a:off x="2006118" y="2700868"/>
            <a:ext cx="5131763" cy="5131763"/>
            <a:chOff x="1872301" y="2571752"/>
            <a:chExt cx="5204100" cy="5204100"/>
          </a:xfrm>
        </p:grpSpPr>
        <p:sp>
          <p:nvSpPr>
            <p:cNvPr id="2769" name="Google Shape;2769;p61"/>
            <p:cNvSpPr/>
            <p:nvPr/>
          </p:nvSpPr>
          <p:spPr>
            <a:xfrm rot="5400000">
              <a:off x="2123251" y="2822702"/>
              <a:ext cx="4702200" cy="4702200"/>
            </a:xfrm>
            <a:prstGeom prst="pie">
              <a:avLst>
                <a:gd name="adj1" fmla="val 5405498"/>
                <a:gd name="adj2" fmla="val 162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770" name="Google Shape;2770;p61"/>
            <p:cNvGrpSpPr/>
            <p:nvPr/>
          </p:nvGrpSpPr>
          <p:grpSpPr>
            <a:xfrm>
              <a:off x="1872301" y="2571752"/>
              <a:ext cx="5204100" cy="5204100"/>
              <a:chOff x="2046152" y="1501202"/>
              <a:chExt cx="5204100" cy="5204100"/>
            </a:xfrm>
          </p:grpSpPr>
          <p:sp>
            <p:nvSpPr>
              <p:cNvPr id="2771" name="Google Shape;2771;p61"/>
              <p:cNvSpPr/>
              <p:nvPr/>
            </p:nvSpPr>
            <p:spPr>
              <a:xfrm rot="5400000">
                <a:off x="2743352" y="2198402"/>
                <a:ext cx="3809700" cy="3809700"/>
              </a:xfrm>
              <a:prstGeom prst="pie">
                <a:avLst>
                  <a:gd name="adj1" fmla="val 5405498"/>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2" name="Google Shape;2772;p61"/>
              <p:cNvSpPr/>
              <p:nvPr/>
            </p:nvSpPr>
            <p:spPr>
              <a:xfrm rot="-1799836">
                <a:off x="2743344" y="2198394"/>
                <a:ext cx="3809714" cy="3809714"/>
              </a:xfrm>
              <a:prstGeom prst="pie">
                <a:avLst>
                  <a:gd name="adj1" fmla="val 12583291"/>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3" name="Google Shape;2773;p61"/>
              <p:cNvSpPr/>
              <p:nvPr/>
            </p:nvSpPr>
            <p:spPr>
              <a:xfrm rot="1799836" flipH="1">
                <a:off x="2743344" y="2198394"/>
                <a:ext cx="3809714" cy="3809714"/>
              </a:xfrm>
              <a:prstGeom prst="pie">
                <a:avLst>
                  <a:gd name="adj1" fmla="val 12583291"/>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782" name="Google Shape;2782;p61"/>
          <p:cNvSpPr/>
          <p:nvPr/>
        </p:nvSpPr>
        <p:spPr>
          <a:xfrm>
            <a:off x="992385" y="3182287"/>
            <a:ext cx="206400" cy="2064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783" name="Google Shape;2783;p61"/>
          <p:cNvSpPr/>
          <p:nvPr/>
        </p:nvSpPr>
        <p:spPr>
          <a:xfrm>
            <a:off x="3762221" y="2442607"/>
            <a:ext cx="206400" cy="206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784" name="Google Shape;2784;p61"/>
          <p:cNvSpPr/>
          <p:nvPr/>
        </p:nvSpPr>
        <p:spPr>
          <a:xfrm>
            <a:off x="6137958" y="2722737"/>
            <a:ext cx="206400" cy="206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785" name="Google Shape;2785;p61"/>
          <p:cNvSpPr/>
          <p:nvPr/>
        </p:nvSpPr>
        <p:spPr>
          <a:xfrm>
            <a:off x="7569744" y="3157406"/>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cxnSp>
        <p:nvCxnSpPr>
          <p:cNvPr id="2786" name="Google Shape;2786;p61"/>
          <p:cNvCxnSpPr/>
          <p:nvPr/>
        </p:nvCxnSpPr>
        <p:spPr>
          <a:xfrm rot="-5400000" flipH="1">
            <a:off x="1552249" y="2915560"/>
            <a:ext cx="970800" cy="1887300"/>
          </a:xfrm>
          <a:prstGeom prst="bentConnector2">
            <a:avLst/>
          </a:prstGeom>
          <a:noFill/>
          <a:ln w="9525" cap="flat" cmpd="sng">
            <a:solidFill>
              <a:schemeClr val="accent3"/>
            </a:solidFill>
            <a:prstDash val="solid"/>
            <a:round/>
            <a:headEnd type="none" w="med" len="med"/>
            <a:tailEnd type="none" w="med" len="med"/>
          </a:ln>
        </p:spPr>
      </p:cxnSp>
      <p:cxnSp>
        <p:nvCxnSpPr>
          <p:cNvPr id="2787" name="Google Shape;2787;p61"/>
          <p:cNvCxnSpPr/>
          <p:nvPr/>
        </p:nvCxnSpPr>
        <p:spPr>
          <a:xfrm rot="-5400000" flipH="1">
            <a:off x="3528383" y="2998338"/>
            <a:ext cx="658200" cy="600"/>
          </a:xfrm>
          <a:prstGeom prst="bentConnector3">
            <a:avLst>
              <a:gd name="adj1" fmla="val 50000"/>
            </a:avLst>
          </a:prstGeom>
          <a:noFill/>
          <a:ln w="9525" cap="flat" cmpd="sng">
            <a:solidFill>
              <a:schemeClr val="lt2"/>
            </a:solidFill>
            <a:prstDash val="solid"/>
            <a:round/>
            <a:headEnd type="none" w="med" len="med"/>
            <a:tailEnd type="none" w="med" len="med"/>
          </a:ln>
        </p:spPr>
      </p:cxnSp>
      <p:cxnSp>
        <p:nvCxnSpPr>
          <p:cNvPr id="2788" name="Google Shape;2788;p61"/>
          <p:cNvCxnSpPr/>
          <p:nvPr/>
        </p:nvCxnSpPr>
        <p:spPr>
          <a:xfrm rot="5400000">
            <a:off x="5369208" y="2743856"/>
            <a:ext cx="710400" cy="1033500"/>
          </a:xfrm>
          <a:prstGeom prst="bentConnector3">
            <a:avLst>
              <a:gd name="adj1" fmla="val 49998"/>
            </a:avLst>
          </a:prstGeom>
          <a:noFill/>
          <a:ln w="9525" cap="flat" cmpd="sng">
            <a:solidFill>
              <a:schemeClr val="accent1"/>
            </a:solidFill>
            <a:prstDash val="solid"/>
            <a:round/>
            <a:headEnd type="none" w="med" len="med"/>
            <a:tailEnd type="none" w="med" len="med"/>
          </a:ln>
        </p:spPr>
      </p:cxnSp>
      <p:cxnSp>
        <p:nvCxnSpPr>
          <p:cNvPr id="2789" name="Google Shape;2789;p61"/>
          <p:cNvCxnSpPr>
            <a:stCxn id="2785" idx="4"/>
          </p:cNvCxnSpPr>
          <p:nvPr/>
        </p:nvCxnSpPr>
        <p:spPr>
          <a:xfrm rot="5400000">
            <a:off x="6261144" y="2922806"/>
            <a:ext cx="970800" cy="1852800"/>
          </a:xfrm>
          <a:prstGeom prst="bentConnector2">
            <a:avLst/>
          </a:prstGeom>
          <a:noFill/>
          <a:ln w="9525" cap="flat" cmpd="sng">
            <a:solidFill>
              <a:schemeClr val="accent2"/>
            </a:solidFill>
            <a:prstDash val="solid"/>
            <a:round/>
            <a:headEnd type="none" w="med" len="med"/>
            <a:tailEnd type="none" w="med" len="med"/>
          </a:ln>
        </p:spPr>
      </p:cxnSp>
      <p:cxnSp>
        <p:nvCxnSpPr>
          <p:cNvPr id="25" name="Google Shape;2788;p61"/>
          <p:cNvCxnSpPr/>
          <p:nvPr/>
        </p:nvCxnSpPr>
        <p:spPr>
          <a:xfrm rot="16200000" flipH="1">
            <a:off x="2034972" y="2078647"/>
            <a:ext cx="1472860" cy="1066129"/>
          </a:xfrm>
          <a:prstGeom prst="bentConnector3">
            <a:avLst>
              <a:gd name="adj1" fmla="val 50000"/>
            </a:avLst>
          </a:prstGeom>
          <a:noFill/>
          <a:ln w="9525" cap="flat" cmpd="sng">
            <a:solidFill>
              <a:schemeClr val="accent1"/>
            </a:solidFill>
            <a:prstDash val="solid"/>
            <a:round/>
            <a:headEnd type="none" w="med" len="med"/>
            <a:tailEnd type="none" w="med" len="med"/>
          </a:ln>
        </p:spPr>
      </p:cxnSp>
      <p:sp>
        <p:nvSpPr>
          <p:cNvPr id="30" name="Google Shape;2784;p61"/>
          <p:cNvSpPr/>
          <p:nvPr/>
        </p:nvSpPr>
        <p:spPr>
          <a:xfrm>
            <a:off x="2135137" y="1682133"/>
            <a:ext cx="206400" cy="206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cxnSp>
        <p:nvCxnSpPr>
          <p:cNvPr id="31" name="Google Shape;2789;p61"/>
          <p:cNvCxnSpPr/>
          <p:nvPr/>
        </p:nvCxnSpPr>
        <p:spPr>
          <a:xfrm rot="5400000">
            <a:off x="4293298" y="2204331"/>
            <a:ext cx="923556" cy="564443"/>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33" name="Google Shape;2785;p61"/>
          <p:cNvSpPr/>
          <p:nvPr/>
        </p:nvSpPr>
        <p:spPr>
          <a:xfrm>
            <a:off x="4934098" y="1849807"/>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48" name="Google Shape;1408;p49"/>
          <p:cNvSpPr txBox="1">
            <a:spLocks/>
          </p:cNvSpPr>
          <p:nvPr/>
        </p:nvSpPr>
        <p:spPr>
          <a:xfrm>
            <a:off x="1132837" y="1295011"/>
            <a:ext cx="2211000" cy="3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dirty="0">
                <a:solidFill>
                  <a:schemeClr val="bg1"/>
                </a:solidFill>
                <a:latin typeface="Poppins" panose="020B0604020202020204" charset="0"/>
                <a:cs typeface="Poppins" panose="020B0604020202020204" charset="0"/>
              </a:rPr>
              <a:t>Energía</a:t>
            </a:r>
          </a:p>
        </p:txBody>
      </p:sp>
      <p:sp>
        <p:nvSpPr>
          <p:cNvPr id="149" name="Google Shape;1409;p49"/>
          <p:cNvSpPr txBox="1">
            <a:spLocks/>
          </p:cNvSpPr>
          <p:nvPr/>
        </p:nvSpPr>
        <p:spPr>
          <a:xfrm>
            <a:off x="158319" y="2733669"/>
            <a:ext cx="2007678" cy="3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200" dirty="0">
                <a:solidFill>
                  <a:schemeClr val="bg1"/>
                </a:solidFill>
                <a:latin typeface="Poppins" panose="020B0604020202020204" charset="0"/>
                <a:cs typeface="Poppins" panose="020B0604020202020204" charset="0"/>
              </a:rPr>
              <a:t>Uso de suelo, cambio de uso de suelo y silvicultura</a:t>
            </a:r>
          </a:p>
        </p:txBody>
      </p:sp>
      <p:sp>
        <p:nvSpPr>
          <p:cNvPr id="150" name="Google Shape;1411;p49"/>
          <p:cNvSpPr txBox="1">
            <a:spLocks/>
          </p:cNvSpPr>
          <p:nvPr/>
        </p:nvSpPr>
        <p:spPr>
          <a:xfrm>
            <a:off x="7012174" y="2747182"/>
            <a:ext cx="2211000" cy="3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dirty="0">
                <a:solidFill>
                  <a:schemeClr val="bg1"/>
                </a:solidFill>
                <a:latin typeface="Poppins" panose="020B0604020202020204" charset="0"/>
                <a:cs typeface="Poppins" panose="020B0604020202020204" charset="0"/>
              </a:rPr>
              <a:t>Transversal</a:t>
            </a:r>
          </a:p>
        </p:txBody>
      </p:sp>
      <p:sp>
        <p:nvSpPr>
          <p:cNvPr id="151" name="Google Shape;1414;p49"/>
          <p:cNvSpPr txBox="1">
            <a:spLocks/>
          </p:cNvSpPr>
          <p:nvPr/>
        </p:nvSpPr>
        <p:spPr>
          <a:xfrm>
            <a:off x="3407667" y="2048169"/>
            <a:ext cx="2211000" cy="3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dirty="0">
                <a:solidFill>
                  <a:schemeClr val="bg1"/>
                </a:solidFill>
                <a:latin typeface="Poppins" panose="020B0604020202020204" charset="0"/>
                <a:cs typeface="Poppins" panose="020B0604020202020204" charset="0"/>
              </a:rPr>
              <a:t>Residuos</a:t>
            </a:r>
          </a:p>
        </p:txBody>
      </p:sp>
      <p:sp>
        <p:nvSpPr>
          <p:cNvPr id="152" name="Google Shape;1415;p49"/>
          <p:cNvSpPr txBox="1">
            <a:spLocks/>
          </p:cNvSpPr>
          <p:nvPr/>
        </p:nvSpPr>
        <p:spPr>
          <a:xfrm>
            <a:off x="3933404" y="1524184"/>
            <a:ext cx="2211000" cy="3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dirty="0">
                <a:solidFill>
                  <a:schemeClr val="bg1"/>
                </a:solidFill>
                <a:latin typeface="Poppins" panose="020B0604020202020204" charset="0"/>
                <a:cs typeface="Poppins" panose="020B0604020202020204" charset="0"/>
              </a:rPr>
              <a:t>Industria</a:t>
            </a:r>
          </a:p>
        </p:txBody>
      </p:sp>
      <p:sp>
        <p:nvSpPr>
          <p:cNvPr id="153" name="Google Shape;1416;p49"/>
          <p:cNvSpPr txBox="1">
            <a:spLocks/>
          </p:cNvSpPr>
          <p:nvPr/>
        </p:nvSpPr>
        <p:spPr>
          <a:xfrm>
            <a:off x="5588726" y="2367517"/>
            <a:ext cx="2211000" cy="3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dirty="0">
                <a:solidFill>
                  <a:schemeClr val="bg1"/>
                </a:solidFill>
                <a:latin typeface="Poppins" panose="020B0604020202020204" charset="0"/>
                <a:cs typeface="Poppins" panose="020B0604020202020204" charset="0"/>
              </a:rPr>
              <a:t>Agropecuario</a:t>
            </a:r>
          </a:p>
        </p:txBody>
      </p:sp>
      <p:pic>
        <p:nvPicPr>
          <p:cNvPr id="2" name="Imagen 1"/>
          <p:cNvPicPr>
            <a:picLocks noChangeAspect="1"/>
          </p:cNvPicPr>
          <p:nvPr/>
        </p:nvPicPr>
        <p:blipFill>
          <a:blip r:embed="rId3"/>
          <a:stretch>
            <a:fillRect/>
          </a:stretch>
        </p:blipFill>
        <p:spPr>
          <a:xfrm>
            <a:off x="1948319" y="764960"/>
            <a:ext cx="521749" cy="551061"/>
          </a:xfrm>
          <a:prstGeom prst="rect">
            <a:avLst/>
          </a:prstGeom>
        </p:spPr>
      </p:pic>
      <p:sp>
        <p:nvSpPr>
          <p:cNvPr id="205" name="Título 1"/>
          <p:cNvSpPr txBox="1">
            <a:spLocks/>
          </p:cNvSpPr>
          <p:nvPr/>
        </p:nvSpPr>
        <p:spPr>
          <a:xfrm>
            <a:off x="4857313" y="991467"/>
            <a:ext cx="384453" cy="3387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1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9pPr>
          </a:lstStyle>
          <a:p>
            <a:r>
              <a:rPr lang="es-MX" dirty="0">
                <a:solidFill>
                  <a:schemeClr val="bg1"/>
                </a:solidFill>
              </a:rPr>
              <a:t>9</a:t>
            </a:r>
          </a:p>
        </p:txBody>
      </p:sp>
      <p:sp>
        <p:nvSpPr>
          <p:cNvPr id="209" name="Google Shape;2783;p61"/>
          <p:cNvSpPr/>
          <p:nvPr/>
        </p:nvSpPr>
        <p:spPr>
          <a:xfrm>
            <a:off x="3609807" y="1479040"/>
            <a:ext cx="536833" cy="53881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10" name="Google Shape;2782;p61"/>
          <p:cNvSpPr/>
          <p:nvPr/>
        </p:nvSpPr>
        <p:spPr>
          <a:xfrm>
            <a:off x="880673" y="1985256"/>
            <a:ext cx="562969" cy="560551"/>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11" name="Título 1"/>
          <p:cNvSpPr txBox="1">
            <a:spLocks/>
          </p:cNvSpPr>
          <p:nvPr/>
        </p:nvSpPr>
        <p:spPr>
          <a:xfrm>
            <a:off x="992387" y="2046823"/>
            <a:ext cx="384453" cy="3387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1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9pPr>
          </a:lstStyle>
          <a:p>
            <a:r>
              <a:rPr lang="es-MX" dirty="0">
                <a:solidFill>
                  <a:schemeClr val="bg1"/>
                </a:solidFill>
              </a:rPr>
              <a:t>8</a:t>
            </a:r>
          </a:p>
        </p:txBody>
      </p:sp>
      <p:sp>
        <p:nvSpPr>
          <p:cNvPr id="212" name="Google Shape;2784;p61"/>
          <p:cNvSpPr/>
          <p:nvPr/>
        </p:nvSpPr>
        <p:spPr>
          <a:xfrm>
            <a:off x="5971905" y="1755462"/>
            <a:ext cx="523666" cy="530338"/>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3" name="Imagen 2"/>
          <p:cNvPicPr>
            <a:picLocks noChangeAspect="1"/>
          </p:cNvPicPr>
          <p:nvPr/>
        </p:nvPicPr>
        <p:blipFill>
          <a:blip r:embed="rId4"/>
          <a:stretch>
            <a:fillRect/>
          </a:stretch>
        </p:blipFill>
        <p:spPr>
          <a:xfrm>
            <a:off x="6002677" y="1816815"/>
            <a:ext cx="438950" cy="512108"/>
          </a:xfrm>
          <a:prstGeom prst="rect">
            <a:avLst/>
          </a:prstGeom>
        </p:spPr>
      </p:pic>
      <p:sp>
        <p:nvSpPr>
          <p:cNvPr id="272" name="Google Shape;2785;p61"/>
          <p:cNvSpPr/>
          <p:nvPr/>
        </p:nvSpPr>
        <p:spPr>
          <a:xfrm>
            <a:off x="7370100" y="2217653"/>
            <a:ext cx="490018" cy="503676"/>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73" name="Título 1"/>
          <p:cNvSpPr txBox="1">
            <a:spLocks/>
          </p:cNvSpPr>
          <p:nvPr/>
        </p:nvSpPr>
        <p:spPr>
          <a:xfrm>
            <a:off x="7424044" y="2266144"/>
            <a:ext cx="389427" cy="3455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1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9pPr>
          </a:lstStyle>
          <a:p>
            <a:r>
              <a:rPr lang="es-MX" dirty="0">
                <a:solidFill>
                  <a:schemeClr val="bg1"/>
                </a:solidFill>
              </a:rPr>
              <a:t>11</a:t>
            </a:r>
          </a:p>
        </p:txBody>
      </p:sp>
      <p:sp>
        <p:nvSpPr>
          <p:cNvPr id="274" name="Título 1"/>
          <p:cNvSpPr txBox="1">
            <a:spLocks/>
          </p:cNvSpPr>
          <p:nvPr/>
        </p:nvSpPr>
        <p:spPr>
          <a:xfrm>
            <a:off x="3688477" y="1561184"/>
            <a:ext cx="565508" cy="3387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1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9pPr>
          </a:lstStyle>
          <a:p>
            <a:r>
              <a:rPr lang="es-MX" dirty="0"/>
              <a:t>10</a:t>
            </a:r>
          </a:p>
        </p:txBody>
      </p:sp>
    </p:spTree>
    <p:extLst>
      <p:ext uri="{BB962C8B-B14F-4D97-AF65-F5344CB8AC3E}">
        <p14:creationId xmlns:p14="http://schemas.microsoft.com/office/powerpoint/2010/main" val="3963483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2"/>
        <p:cNvGrpSpPr/>
        <p:nvPr/>
      </p:nvGrpSpPr>
      <p:grpSpPr>
        <a:xfrm>
          <a:off x="0" y="0"/>
          <a:ext cx="0" cy="0"/>
          <a:chOff x="0" y="0"/>
          <a:chExt cx="0" cy="0"/>
        </a:xfrm>
      </p:grpSpPr>
      <p:grpSp>
        <p:nvGrpSpPr>
          <p:cNvPr id="3013" name="Google Shape;3013;p64"/>
          <p:cNvGrpSpPr/>
          <p:nvPr/>
        </p:nvGrpSpPr>
        <p:grpSpPr>
          <a:xfrm>
            <a:off x="4078009" y="2906106"/>
            <a:ext cx="566689" cy="1689268"/>
            <a:chOff x="3390238" y="2908406"/>
            <a:chExt cx="566689" cy="1689268"/>
          </a:xfrm>
        </p:grpSpPr>
        <p:sp>
          <p:nvSpPr>
            <p:cNvPr id="3014" name="Google Shape;3014;p64"/>
            <p:cNvSpPr/>
            <p:nvPr/>
          </p:nvSpPr>
          <p:spPr>
            <a:xfrm>
              <a:off x="3412389" y="3197732"/>
              <a:ext cx="209077" cy="590653"/>
            </a:xfrm>
            <a:custGeom>
              <a:avLst/>
              <a:gdLst/>
              <a:ahLst/>
              <a:cxnLst/>
              <a:rect l="l" t="t" r="r" b="b"/>
              <a:pathLst>
                <a:path w="10609" h="29971" extrusionOk="0">
                  <a:moveTo>
                    <a:pt x="3435" y="1"/>
                  </a:moveTo>
                  <a:cubicBezTo>
                    <a:pt x="669" y="1"/>
                    <a:pt x="1" y="1946"/>
                    <a:pt x="1" y="10487"/>
                  </a:cubicBezTo>
                  <a:cubicBezTo>
                    <a:pt x="1" y="26323"/>
                    <a:pt x="2098" y="29971"/>
                    <a:pt x="10609" y="29971"/>
                  </a:cubicBezTo>
                  <a:lnTo>
                    <a:pt x="10609" y="25715"/>
                  </a:lnTo>
                  <a:cubicBezTo>
                    <a:pt x="5289" y="25715"/>
                    <a:pt x="6201" y="22402"/>
                    <a:pt x="6201" y="11490"/>
                  </a:cubicBezTo>
                  <a:cubicBezTo>
                    <a:pt x="6201" y="3983"/>
                    <a:pt x="6445" y="1"/>
                    <a:pt x="3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5" name="Google Shape;3015;p64"/>
            <p:cNvSpPr/>
            <p:nvPr/>
          </p:nvSpPr>
          <p:spPr>
            <a:xfrm>
              <a:off x="3731079" y="3457713"/>
              <a:ext cx="209077" cy="590653"/>
            </a:xfrm>
            <a:custGeom>
              <a:avLst/>
              <a:gdLst/>
              <a:ahLst/>
              <a:cxnLst/>
              <a:rect l="l" t="t" r="r" b="b"/>
              <a:pathLst>
                <a:path w="10609" h="29971" extrusionOk="0">
                  <a:moveTo>
                    <a:pt x="7174" y="0"/>
                  </a:moveTo>
                  <a:cubicBezTo>
                    <a:pt x="4195" y="0"/>
                    <a:pt x="4408" y="3982"/>
                    <a:pt x="4408" y="11490"/>
                  </a:cubicBezTo>
                  <a:cubicBezTo>
                    <a:pt x="4408" y="22402"/>
                    <a:pt x="5319" y="25685"/>
                    <a:pt x="0" y="25685"/>
                  </a:cubicBezTo>
                  <a:lnTo>
                    <a:pt x="0" y="29970"/>
                  </a:lnTo>
                  <a:cubicBezTo>
                    <a:pt x="8511" y="29970"/>
                    <a:pt x="10608" y="26293"/>
                    <a:pt x="10608" y="10487"/>
                  </a:cubicBezTo>
                  <a:cubicBezTo>
                    <a:pt x="10608" y="1946"/>
                    <a:pt x="9940" y="0"/>
                    <a:pt x="7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6" name="Google Shape;3016;p64"/>
            <p:cNvSpPr/>
            <p:nvPr/>
          </p:nvSpPr>
          <p:spPr>
            <a:xfrm>
              <a:off x="3751437" y="3960294"/>
              <a:ext cx="32360" cy="87462"/>
            </a:xfrm>
            <a:custGeom>
              <a:avLst/>
              <a:gdLst/>
              <a:ahLst/>
              <a:cxnLst/>
              <a:rect l="l" t="t" r="r" b="b"/>
              <a:pathLst>
                <a:path w="1642" h="4438" extrusionOk="0">
                  <a:moveTo>
                    <a:pt x="821" y="0"/>
                  </a:moveTo>
                  <a:lnTo>
                    <a:pt x="1" y="152"/>
                  </a:lnTo>
                  <a:lnTo>
                    <a:pt x="213" y="4438"/>
                  </a:lnTo>
                  <a:lnTo>
                    <a:pt x="1642" y="4286"/>
                  </a:lnTo>
                  <a:lnTo>
                    <a:pt x="8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7" name="Google Shape;3017;p64"/>
            <p:cNvSpPr/>
            <p:nvPr/>
          </p:nvSpPr>
          <p:spPr>
            <a:xfrm>
              <a:off x="3596299" y="2932371"/>
              <a:ext cx="165937" cy="1297502"/>
            </a:xfrm>
            <a:custGeom>
              <a:avLst/>
              <a:gdLst/>
              <a:ahLst/>
              <a:cxnLst/>
              <a:rect l="l" t="t" r="r" b="b"/>
              <a:pathLst>
                <a:path w="8420" h="65838" extrusionOk="0">
                  <a:moveTo>
                    <a:pt x="4195" y="0"/>
                  </a:moveTo>
                  <a:cubicBezTo>
                    <a:pt x="0" y="0"/>
                    <a:pt x="304" y="5502"/>
                    <a:pt x="304" y="12250"/>
                  </a:cubicBezTo>
                  <a:lnTo>
                    <a:pt x="304" y="65837"/>
                  </a:lnTo>
                  <a:lnTo>
                    <a:pt x="8085" y="65837"/>
                  </a:lnTo>
                  <a:lnTo>
                    <a:pt x="8085" y="12250"/>
                  </a:lnTo>
                  <a:cubicBezTo>
                    <a:pt x="8085" y="5502"/>
                    <a:pt x="8420" y="0"/>
                    <a:pt x="4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8" name="Google Shape;3018;p64"/>
            <p:cNvSpPr/>
            <p:nvPr/>
          </p:nvSpPr>
          <p:spPr>
            <a:xfrm>
              <a:off x="3596299" y="2932371"/>
              <a:ext cx="165937" cy="1297502"/>
            </a:xfrm>
            <a:custGeom>
              <a:avLst/>
              <a:gdLst/>
              <a:ahLst/>
              <a:cxnLst/>
              <a:rect l="l" t="t" r="r" b="b"/>
              <a:pathLst>
                <a:path w="8420" h="65838" extrusionOk="0">
                  <a:moveTo>
                    <a:pt x="4195" y="0"/>
                  </a:moveTo>
                  <a:cubicBezTo>
                    <a:pt x="0" y="0"/>
                    <a:pt x="304" y="5502"/>
                    <a:pt x="304" y="12250"/>
                  </a:cubicBezTo>
                  <a:lnTo>
                    <a:pt x="304" y="65837"/>
                  </a:lnTo>
                  <a:lnTo>
                    <a:pt x="8085" y="65837"/>
                  </a:lnTo>
                  <a:lnTo>
                    <a:pt x="8085" y="12250"/>
                  </a:lnTo>
                  <a:cubicBezTo>
                    <a:pt x="8085" y="5502"/>
                    <a:pt x="8420" y="0"/>
                    <a:pt x="4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9" name="Google Shape;3019;p64"/>
            <p:cNvSpPr/>
            <p:nvPr/>
          </p:nvSpPr>
          <p:spPr>
            <a:xfrm>
              <a:off x="3634630" y="2928784"/>
              <a:ext cx="38351" cy="1304085"/>
            </a:xfrm>
            <a:custGeom>
              <a:avLst/>
              <a:gdLst/>
              <a:ahLst/>
              <a:cxnLst/>
              <a:rect l="l" t="t" r="r" b="b"/>
              <a:pathLst>
                <a:path w="1946" h="66172" extrusionOk="0">
                  <a:moveTo>
                    <a:pt x="1946" y="0"/>
                  </a:moveTo>
                  <a:cubicBezTo>
                    <a:pt x="1931" y="30"/>
                    <a:pt x="1923" y="53"/>
                    <a:pt x="1915" y="76"/>
                  </a:cubicBezTo>
                  <a:lnTo>
                    <a:pt x="1915" y="76"/>
                  </a:lnTo>
                  <a:lnTo>
                    <a:pt x="1946" y="0"/>
                  </a:lnTo>
                  <a:close/>
                  <a:moveTo>
                    <a:pt x="1915" y="76"/>
                  </a:moveTo>
                  <a:lnTo>
                    <a:pt x="1885" y="152"/>
                  </a:lnTo>
                  <a:cubicBezTo>
                    <a:pt x="1900" y="122"/>
                    <a:pt x="1908" y="99"/>
                    <a:pt x="1915" y="76"/>
                  </a:cubicBezTo>
                  <a:close/>
                  <a:moveTo>
                    <a:pt x="1885" y="152"/>
                  </a:moveTo>
                  <a:lnTo>
                    <a:pt x="1885" y="152"/>
                  </a:lnTo>
                  <a:cubicBezTo>
                    <a:pt x="1824" y="243"/>
                    <a:pt x="1733" y="395"/>
                    <a:pt x="1672" y="608"/>
                  </a:cubicBezTo>
                  <a:cubicBezTo>
                    <a:pt x="1429" y="1216"/>
                    <a:pt x="1247" y="1824"/>
                    <a:pt x="1095" y="2462"/>
                  </a:cubicBezTo>
                  <a:cubicBezTo>
                    <a:pt x="882" y="3465"/>
                    <a:pt x="730" y="4468"/>
                    <a:pt x="669" y="5502"/>
                  </a:cubicBezTo>
                  <a:cubicBezTo>
                    <a:pt x="578" y="6687"/>
                    <a:pt x="548" y="8055"/>
                    <a:pt x="548" y="9544"/>
                  </a:cubicBezTo>
                  <a:cubicBezTo>
                    <a:pt x="456" y="15563"/>
                    <a:pt x="335" y="23861"/>
                    <a:pt x="244" y="33010"/>
                  </a:cubicBezTo>
                  <a:cubicBezTo>
                    <a:pt x="183" y="42159"/>
                    <a:pt x="92" y="50457"/>
                    <a:pt x="31" y="56475"/>
                  </a:cubicBezTo>
                  <a:cubicBezTo>
                    <a:pt x="31" y="59454"/>
                    <a:pt x="0" y="61885"/>
                    <a:pt x="0" y="63588"/>
                  </a:cubicBezTo>
                  <a:lnTo>
                    <a:pt x="0" y="65503"/>
                  </a:lnTo>
                  <a:lnTo>
                    <a:pt x="0" y="66019"/>
                  </a:lnTo>
                  <a:lnTo>
                    <a:pt x="0" y="66171"/>
                  </a:lnTo>
                  <a:cubicBezTo>
                    <a:pt x="0" y="66171"/>
                    <a:pt x="31" y="66141"/>
                    <a:pt x="31" y="66019"/>
                  </a:cubicBezTo>
                  <a:lnTo>
                    <a:pt x="31" y="65503"/>
                  </a:lnTo>
                  <a:cubicBezTo>
                    <a:pt x="31" y="65047"/>
                    <a:pt x="61" y="64408"/>
                    <a:pt x="61" y="63588"/>
                  </a:cubicBezTo>
                  <a:cubicBezTo>
                    <a:pt x="92" y="61885"/>
                    <a:pt x="122" y="59484"/>
                    <a:pt x="183" y="56475"/>
                  </a:cubicBezTo>
                  <a:cubicBezTo>
                    <a:pt x="244" y="50457"/>
                    <a:pt x="365" y="42189"/>
                    <a:pt x="456" y="33010"/>
                  </a:cubicBezTo>
                  <a:cubicBezTo>
                    <a:pt x="548" y="23861"/>
                    <a:pt x="639" y="15563"/>
                    <a:pt x="669" y="9544"/>
                  </a:cubicBezTo>
                  <a:cubicBezTo>
                    <a:pt x="700" y="8055"/>
                    <a:pt x="700" y="6717"/>
                    <a:pt x="791" y="5502"/>
                  </a:cubicBezTo>
                  <a:cubicBezTo>
                    <a:pt x="821" y="4499"/>
                    <a:pt x="943" y="3496"/>
                    <a:pt x="1155" y="2493"/>
                  </a:cubicBezTo>
                  <a:cubicBezTo>
                    <a:pt x="1307" y="1854"/>
                    <a:pt x="1490" y="1246"/>
                    <a:pt x="1703" y="638"/>
                  </a:cubicBezTo>
                  <a:cubicBezTo>
                    <a:pt x="1763" y="426"/>
                    <a:pt x="1855" y="274"/>
                    <a:pt x="1885" y="1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0" name="Google Shape;3020;p64"/>
            <p:cNvSpPr/>
            <p:nvPr/>
          </p:nvSpPr>
          <p:spPr>
            <a:xfrm>
              <a:off x="3696335" y="2931168"/>
              <a:ext cx="19786" cy="1300498"/>
            </a:xfrm>
            <a:custGeom>
              <a:avLst/>
              <a:gdLst/>
              <a:ahLst/>
              <a:cxnLst/>
              <a:rect l="l" t="t" r="r" b="b"/>
              <a:pathLst>
                <a:path w="1004" h="65990" extrusionOk="0">
                  <a:moveTo>
                    <a:pt x="0" y="1"/>
                  </a:moveTo>
                  <a:cubicBezTo>
                    <a:pt x="0" y="1"/>
                    <a:pt x="0" y="61"/>
                    <a:pt x="31" y="153"/>
                  </a:cubicBezTo>
                  <a:cubicBezTo>
                    <a:pt x="61" y="274"/>
                    <a:pt x="122" y="426"/>
                    <a:pt x="183" y="639"/>
                  </a:cubicBezTo>
                  <a:cubicBezTo>
                    <a:pt x="335" y="1277"/>
                    <a:pt x="456" y="1885"/>
                    <a:pt x="547" y="2523"/>
                  </a:cubicBezTo>
                  <a:cubicBezTo>
                    <a:pt x="699" y="3527"/>
                    <a:pt x="790" y="4560"/>
                    <a:pt x="821" y="5563"/>
                  </a:cubicBezTo>
                  <a:cubicBezTo>
                    <a:pt x="851" y="6748"/>
                    <a:pt x="821" y="8086"/>
                    <a:pt x="821" y="9606"/>
                  </a:cubicBezTo>
                  <a:cubicBezTo>
                    <a:pt x="760" y="15594"/>
                    <a:pt x="669" y="23831"/>
                    <a:pt x="608" y="32949"/>
                  </a:cubicBezTo>
                  <a:cubicBezTo>
                    <a:pt x="517" y="42068"/>
                    <a:pt x="456" y="50336"/>
                    <a:pt x="426" y="56324"/>
                  </a:cubicBezTo>
                  <a:cubicBezTo>
                    <a:pt x="395" y="59302"/>
                    <a:pt x="395" y="61704"/>
                    <a:pt x="395" y="63375"/>
                  </a:cubicBezTo>
                  <a:lnTo>
                    <a:pt x="395" y="65321"/>
                  </a:lnTo>
                  <a:lnTo>
                    <a:pt x="395" y="65807"/>
                  </a:lnTo>
                  <a:cubicBezTo>
                    <a:pt x="365" y="65868"/>
                    <a:pt x="365" y="65929"/>
                    <a:pt x="395" y="65989"/>
                  </a:cubicBezTo>
                  <a:cubicBezTo>
                    <a:pt x="395" y="65989"/>
                    <a:pt x="456" y="65929"/>
                    <a:pt x="456" y="65807"/>
                  </a:cubicBezTo>
                  <a:lnTo>
                    <a:pt x="456" y="65321"/>
                  </a:lnTo>
                  <a:cubicBezTo>
                    <a:pt x="456" y="64865"/>
                    <a:pt x="487" y="64196"/>
                    <a:pt x="487" y="63375"/>
                  </a:cubicBezTo>
                  <a:cubicBezTo>
                    <a:pt x="517" y="61704"/>
                    <a:pt x="547" y="59272"/>
                    <a:pt x="578" y="56293"/>
                  </a:cubicBezTo>
                  <a:cubicBezTo>
                    <a:pt x="639" y="50305"/>
                    <a:pt x="760" y="42068"/>
                    <a:pt x="821" y="32949"/>
                  </a:cubicBezTo>
                  <a:cubicBezTo>
                    <a:pt x="882" y="23831"/>
                    <a:pt x="942" y="15563"/>
                    <a:pt x="1003" y="9575"/>
                  </a:cubicBezTo>
                  <a:cubicBezTo>
                    <a:pt x="1003" y="8086"/>
                    <a:pt x="1003" y="6748"/>
                    <a:pt x="942" y="5563"/>
                  </a:cubicBezTo>
                  <a:cubicBezTo>
                    <a:pt x="912" y="4530"/>
                    <a:pt x="790" y="3527"/>
                    <a:pt x="639" y="2523"/>
                  </a:cubicBezTo>
                  <a:cubicBezTo>
                    <a:pt x="517" y="1642"/>
                    <a:pt x="274" y="8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1" name="Google Shape;3021;p64"/>
            <p:cNvSpPr/>
            <p:nvPr/>
          </p:nvSpPr>
          <p:spPr>
            <a:xfrm>
              <a:off x="3753230" y="3960885"/>
              <a:ext cx="6011" cy="85688"/>
            </a:xfrm>
            <a:custGeom>
              <a:avLst/>
              <a:gdLst/>
              <a:ahLst/>
              <a:cxnLst/>
              <a:rect l="l" t="t" r="r" b="b"/>
              <a:pathLst>
                <a:path w="305" h="4348" extrusionOk="0">
                  <a:moveTo>
                    <a:pt x="92" y="1"/>
                  </a:moveTo>
                  <a:cubicBezTo>
                    <a:pt x="1" y="730"/>
                    <a:pt x="1" y="1460"/>
                    <a:pt x="31" y="2189"/>
                  </a:cubicBezTo>
                  <a:cubicBezTo>
                    <a:pt x="31" y="2919"/>
                    <a:pt x="92" y="3648"/>
                    <a:pt x="214" y="4347"/>
                  </a:cubicBezTo>
                  <a:cubicBezTo>
                    <a:pt x="305" y="3618"/>
                    <a:pt x="305" y="2888"/>
                    <a:pt x="244" y="2189"/>
                  </a:cubicBezTo>
                  <a:cubicBezTo>
                    <a:pt x="244" y="1460"/>
                    <a:pt x="214" y="730"/>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2" name="Google Shape;3022;p64"/>
            <p:cNvSpPr/>
            <p:nvPr/>
          </p:nvSpPr>
          <p:spPr>
            <a:xfrm>
              <a:off x="3759221" y="3458305"/>
              <a:ext cx="119822" cy="544538"/>
            </a:xfrm>
            <a:custGeom>
              <a:avLst/>
              <a:gdLst/>
              <a:ahLst/>
              <a:cxnLst/>
              <a:rect l="l" t="t" r="r" b="b"/>
              <a:pathLst>
                <a:path w="6080" h="27631" extrusionOk="0">
                  <a:moveTo>
                    <a:pt x="5958" y="1"/>
                  </a:moveTo>
                  <a:cubicBezTo>
                    <a:pt x="5928" y="122"/>
                    <a:pt x="5928" y="214"/>
                    <a:pt x="5898" y="335"/>
                  </a:cubicBezTo>
                  <a:lnTo>
                    <a:pt x="5898" y="1217"/>
                  </a:lnTo>
                  <a:cubicBezTo>
                    <a:pt x="5898" y="1976"/>
                    <a:pt x="5898" y="3101"/>
                    <a:pt x="5898" y="4439"/>
                  </a:cubicBezTo>
                  <a:lnTo>
                    <a:pt x="5898" y="15138"/>
                  </a:lnTo>
                  <a:cubicBezTo>
                    <a:pt x="5898" y="17205"/>
                    <a:pt x="5898" y="19211"/>
                    <a:pt x="5533" y="20974"/>
                  </a:cubicBezTo>
                  <a:cubicBezTo>
                    <a:pt x="5259" y="22554"/>
                    <a:pt x="4621" y="24013"/>
                    <a:pt x="3618" y="25290"/>
                  </a:cubicBezTo>
                  <a:cubicBezTo>
                    <a:pt x="2949" y="26111"/>
                    <a:pt x="2098" y="26810"/>
                    <a:pt x="1125" y="27266"/>
                  </a:cubicBezTo>
                  <a:cubicBezTo>
                    <a:pt x="761" y="27387"/>
                    <a:pt x="396" y="27509"/>
                    <a:pt x="1" y="27630"/>
                  </a:cubicBezTo>
                  <a:cubicBezTo>
                    <a:pt x="396" y="27570"/>
                    <a:pt x="791" y="27478"/>
                    <a:pt x="1156" y="27326"/>
                  </a:cubicBezTo>
                  <a:cubicBezTo>
                    <a:pt x="2159" y="26901"/>
                    <a:pt x="3040" y="26232"/>
                    <a:pt x="3739" y="25351"/>
                  </a:cubicBezTo>
                  <a:cubicBezTo>
                    <a:pt x="4742" y="24104"/>
                    <a:pt x="5411" y="22585"/>
                    <a:pt x="5715" y="21004"/>
                  </a:cubicBezTo>
                  <a:cubicBezTo>
                    <a:pt x="6080" y="19211"/>
                    <a:pt x="6080" y="17205"/>
                    <a:pt x="6080" y="15138"/>
                  </a:cubicBezTo>
                  <a:cubicBezTo>
                    <a:pt x="6050" y="10974"/>
                    <a:pt x="6019" y="7205"/>
                    <a:pt x="6019" y="4439"/>
                  </a:cubicBezTo>
                  <a:cubicBezTo>
                    <a:pt x="6019" y="3101"/>
                    <a:pt x="5989" y="1976"/>
                    <a:pt x="5989" y="1217"/>
                  </a:cubicBezTo>
                  <a:lnTo>
                    <a:pt x="5958" y="335"/>
                  </a:lnTo>
                  <a:cubicBezTo>
                    <a:pt x="5958" y="214"/>
                    <a:pt x="5958" y="122"/>
                    <a:pt x="5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3" name="Google Shape;3023;p64"/>
            <p:cNvSpPr/>
            <p:nvPr/>
          </p:nvSpPr>
          <p:spPr>
            <a:xfrm>
              <a:off x="3599886" y="3701515"/>
              <a:ext cx="4809" cy="96468"/>
            </a:xfrm>
            <a:custGeom>
              <a:avLst/>
              <a:gdLst/>
              <a:ahLst/>
              <a:cxnLst/>
              <a:rect l="l" t="t" r="r" b="b"/>
              <a:pathLst>
                <a:path w="244" h="4895" extrusionOk="0">
                  <a:moveTo>
                    <a:pt x="122" y="0"/>
                  </a:moveTo>
                  <a:cubicBezTo>
                    <a:pt x="1" y="1611"/>
                    <a:pt x="1" y="3253"/>
                    <a:pt x="122" y="4894"/>
                  </a:cubicBezTo>
                  <a:cubicBezTo>
                    <a:pt x="244" y="3253"/>
                    <a:pt x="244" y="1611"/>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4" name="Google Shape;3024;p64"/>
            <p:cNvSpPr/>
            <p:nvPr/>
          </p:nvSpPr>
          <p:spPr>
            <a:xfrm>
              <a:off x="3465698" y="3197732"/>
              <a:ext cx="130010" cy="546331"/>
            </a:xfrm>
            <a:custGeom>
              <a:avLst/>
              <a:gdLst/>
              <a:ahLst/>
              <a:cxnLst/>
              <a:rect l="l" t="t" r="r" b="b"/>
              <a:pathLst>
                <a:path w="6597" h="27722" extrusionOk="0">
                  <a:moveTo>
                    <a:pt x="518" y="1"/>
                  </a:moveTo>
                  <a:cubicBezTo>
                    <a:pt x="487" y="122"/>
                    <a:pt x="487" y="213"/>
                    <a:pt x="487" y="335"/>
                  </a:cubicBezTo>
                  <a:cubicBezTo>
                    <a:pt x="487" y="548"/>
                    <a:pt x="457" y="852"/>
                    <a:pt x="426" y="1217"/>
                  </a:cubicBezTo>
                  <a:cubicBezTo>
                    <a:pt x="396" y="2007"/>
                    <a:pt x="366" y="3131"/>
                    <a:pt x="274" y="4499"/>
                  </a:cubicBezTo>
                  <a:cubicBezTo>
                    <a:pt x="183" y="7296"/>
                    <a:pt x="1" y="11125"/>
                    <a:pt x="31" y="15381"/>
                  </a:cubicBezTo>
                  <a:cubicBezTo>
                    <a:pt x="92" y="17478"/>
                    <a:pt x="62" y="19545"/>
                    <a:pt x="548" y="21338"/>
                  </a:cubicBezTo>
                  <a:cubicBezTo>
                    <a:pt x="882" y="22949"/>
                    <a:pt x="1612" y="24469"/>
                    <a:pt x="2645" y="25715"/>
                  </a:cubicBezTo>
                  <a:cubicBezTo>
                    <a:pt x="3375" y="26566"/>
                    <a:pt x="4347" y="27205"/>
                    <a:pt x="5381" y="27539"/>
                  </a:cubicBezTo>
                  <a:cubicBezTo>
                    <a:pt x="5776" y="27661"/>
                    <a:pt x="6171" y="27721"/>
                    <a:pt x="6597" y="27721"/>
                  </a:cubicBezTo>
                  <a:cubicBezTo>
                    <a:pt x="6202" y="27661"/>
                    <a:pt x="5806" y="27569"/>
                    <a:pt x="5411" y="27448"/>
                  </a:cubicBezTo>
                  <a:cubicBezTo>
                    <a:pt x="4378" y="27114"/>
                    <a:pt x="3466" y="26475"/>
                    <a:pt x="2767" y="25624"/>
                  </a:cubicBezTo>
                  <a:cubicBezTo>
                    <a:pt x="1733" y="24378"/>
                    <a:pt x="1034" y="22889"/>
                    <a:pt x="700" y="21308"/>
                  </a:cubicBezTo>
                  <a:cubicBezTo>
                    <a:pt x="274" y="19515"/>
                    <a:pt x="274" y="17478"/>
                    <a:pt x="244" y="15381"/>
                  </a:cubicBezTo>
                  <a:cubicBezTo>
                    <a:pt x="183" y="11125"/>
                    <a:pt x="335" y="7296"/>
                    <a:pt x="426" y="4499"/>
                  </a:cubicBezTo>
                  <a:cubicBezTo>
                    <a:pt x="457" y="3131"/>
                    <a:pt x="487" y="2007"/>
                    <a:pt x="518" y="1217"/>
                  </a:cubicBezTo>
                  <a:lnTo>
                    <a:pt x="518" y="335"/>
                  </a:lnTo>
                  <a:cubicBezTo>
                    <a:pt x="518" y="213"/>
                    <a:pt x="518" y="122"/>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5" name="Google Shape;3025;p64"/>
            <p:cNvSpPr/>
            <p:nvPr/>
          </p:nvSpPr>
          <p:spPr>
            <a:xfrm>
              <a:off x="3581322" y="3700313"/>
              <a:ext cx="20988" cy="87482"/>
            </a:xfrm>
            <a:custGeom>
              <a:avLst/>
              <a:gdLst/>
              <a:ahLst/>
              <a:cxnLst/>
              <a:rect l="l" t="t" r="r" b="b"/>
              <a:pathLst>
                <a:path w="1065" h="4439" extrusionOk="0">
                  <a:moveTo>
                    <a:pt x="183" y="1"/>
                  </a:moveTo>
                  <a:lnTo>
                    <a:pt x="0" y="4378"/>
                  </a:lnTo>
                  <a:cubicBezTo>
                    <a:pt x="152" y="4408"/>
                    <a:pt x="1064" y="4438"/>
                    <a:pt x="1064" y="4438"/>
                  </a:cubicBezTo>
                  <a:lnTo>
                    <a:pt x="1064" y="153"/>
                  </a:lnTo>
                  <a:lnTo>
                    <a:pt x="1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6" name="Google Shape;3026;p64"/>
            <p:cNvSpPr/>
            <p:nvPr/>
          </p:nvSpPr>
          <p:spPr>
            <a:xfrm>
              <a:off x="3392031" y="3482505"/>
              <a:ext cx="37149" cy="6740"/>
            </a:xfrm>
            <a:custGeom>
              <a:avLst/>
              <a:gdLst/>
              <a:ahLst/>
              <a:cxnLst/>
              <a:rect l="l" t="t" r="r" b="b"/>
              <a:pathLst>
                <a:path w="1885" h="342" extrusionOk="0">
                  <a:moveTo>
                    <a:pt x="1519" y="1"/>
                  </a:moveTo>
                  <a:cubicBezTo>
                    <a:pt x="1310" y="1"/>
                    <a:pt x="1105" y="22"/>
                    <a:pt x="912" y="80"/>
                  </a:cubicBezTo>
                  <a:cubicBezTo>
                    <a:pt x="608" y="80"/>
                    <a:pt x="274" y="171"/>
                    <a:pt x="0" y="323"/>
                  </a:cubicBezTo>
                  <a:cubicBezTo>
                    <a:pt x="111" y="334"/>
                    <a:pt x="227" y="341"/>
                    <a:pt x="343" y="341"/>
                  </a:cubicBezTo>
                  <a:cubicBezTo>
                    <a:pt x="545" y="341"/>
                    <a:pt x="750" y="320"/>
                    <a:pt x="942" y="262"/>
                  </a:cubicBezTo>
                  <a:cubicBezTo>
                    <a:pt x="1277" y="262"/>
                    <a:pt x="1581" y="171"/>
                    <a:pt x="1885" y="19"/>
                  </a:cubicBezTo>
                  <a:cubicBezTo>
                    <a:pt x="1762" y="8"/>
                    <a:pt x="1640" y="1"/>
                    <a:pt x="1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7" name="Google Shape;3027;p64"/>
            <p:cNvSpPr/>
            <p:nvPr/>
          </p:nvSpPr>
          <p:spPr>
            <a:xfrm>
              <a:off x="3390238" y="3391811"/>
              <a:ext cx="37149" cy="8041"/>
            </a:xfrm>
            <a:custGeom>
              <a:avLst/>
              <a:gdLst/>
              <a:ahLst/>
              <a:cxnLst/>
              <a:rect l="l" t="t" r="r" b="b"/>
              <a:pathLst>
                <a:path w="1885" h="408" extrusionOk="0">
                  <a:moveTo>
                    <a:pt x="312" y="1"/>
                  </a:moveTo>
                  <a:cubicBezTo>
                    <a:pt x="206" y="1"/>
                    <a:pt x="101" y="11"/>
                    <a:pt x="0" y="31"/>
                  </a:cubicBezTo>
                  <a:cubicBezTo>
                    <a:pt x="274" y="183"/>
                    <a:pt x="578" y="274"/>
                    <a:pt x="912" y="305"/>
                  </a:cubicBezTo>
                  <a:cubicBezTo>
                    <a:pt x="1140" y="373"/>
                    <a:pt x="1385" y="407"/>
                    <a:pt x="1634" y="407"/>
                  </a:cubicBezTo>
                  <a:cubicBezTo>
                    <a:pt x="1717" y="407"/>
                    <a:pt x="1801" y="404"/>
                    <a:pt x="1885" y="396"/>
                  </a:cubicBezTo>
                  <a:cubicBezTo>
                    <a:pt x="1581" y="244"/>
                    <a:pt x="1277" y="153"/>
                    <a:pt x="942" y="122"/>
                  </a:cubicBezTo>
                  <a:cubicBezTo>
                    <a:pt x="740" y="41"/>
                    <a:pt x="523" y="1"/>
                    <a:pt x="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8" name="Google Shape;3028;p64"/>
            <p:cNvSpPr/>
            <p:nvPr/>
          </p:nvSpPr>
          <p:spPr>
            <a:xfrm>
              <a:off x="3393824" y="3266019"/>
              <a:ext cx="34153" cy="22191"/>
            </a:xfrm>
            <a:custGeom>
              <a:avLst/>
              <a:gdLst/>
              <a:ahLst/>
              <a:cxnLst/>
              <a:rect l="l" t="t" r="r" b="b"/>
              <a:pathLst>
                <a:path w="1733" h="1126" extrusionOk="0">
                  <a:moveTo>
                    <a:pt x="0" y="1"/>
                  </a:moveTo>
                  <a:lnTo>
                    <a:pt x="0" y="1"/>
                  </a:lnTo>
                  <a:cubicBezTo>
                    <a:pt x="244" y="214"/>
                    <a:pt x="548" y="426"/>
                    <a:pt x="851" y="578"/>
                  </a:cubicBezTo>
                  <a:cubicBezTo>
                    <a:pt x="1095" y="791"/>
                    <a:pt x="1399" y="973"/>
                    <a:pt x="1703" y="1125"/>
                  </a:cubicBezTo>
                  <a:cubicBezTo>
                    <a:pt x="1733" y="1095"/>
                    <a:pt x="1429" y="730"/>
                    <a:pt x="943" y="426"/>
                  </a:cubicBezTo>
                  <a:cubicBezTo>
                    <a:pt x="669" y="183"/>
                    <a:pt x="335" y="6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9" name="Google Shape;3029;p64"/>
            <p:cNvSpPr/>
            <p:nvPr/>
          </p:nvSpPr>
          <p:spPr>
            <a:xfrm>
              <a:off x="3447724" y="3180961"/>
              <a:ext cx="14997" cy="37168"/>
            </a:xfrm>
            <a:custGeom>
              <a:avLst/>
              <a:gdLst/>
              <a:ahLst/>
              <a:cxnLst/>
              <a:rect l="l" t="t" r="r" b="b"/>
              <a:pathLst>
                <a:path w="761" h="1886" extrusionOk="0">
                  <a:moveTo>
                    <a:pt x="1" y="1"/>
                  </a:moveTo>
                  <a:lnTo>
                    <a:pt x="1" y="1"/>
                  </a:lnTo>
                  <a:cubicBezTo>
                    <a:pt x="31" y="335"/>
                    <a:pt x="123" y="669"/>
                    <a:pt x="275" y="973"/>
                  </a:cubicBezTo>
                  <a:cubicBezTo>
                    <a:pt x="396" y="1308"/>
                    <a:pt x="548" y="1612"/>
                    <a:pt x="761" y="1885"/>
                  </a:cubicBezTo>
                  <a:cubicBezTo>
                    <a:pt x="730" y="1520"/>
                    <a:pt x="639" y="1216"/>
                    <a:pt x="487" y="912"/>
                  </a:cubicBezTo>
                  <a:cubicBezTo>
                    <a:pt x="366" y="578"/>
                    <a:pt x="214" y="27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0" name="Google Shape;3030;p64"/>
            <p:cNvSpPr/>
            <p:nvPr/>
          </p:nvSpPr>
          <p:spPr>
            <a:xfrm>
              <a:off x="3499851" y="3186361"/>
              <a:ext cx="23984" cy="44933"/>
            </a:xfrm>
            <a:custGeom>
              <a:avLst/>
              <a:gdLst/>
              <a:ahLst/>
              <a:cxnLst/>
              <a:rect l="l" t="t" r="r" b="b"/>
              <a:pathLst>
                <a:path w="1217" h="2280" extrusionOk="0">
                  <a:moveTo>
                    <a:pt x="1216" y="0"/>
                  </a:moveTo>
                  <a:lnTo>
                    <a:pt x="1216" y="0"/>
                  </a:lnTo>
                  <a:cubicBezTo>
                    <a:pt x="912" y="335"/>
                    <a:pt x="700" y="699"/>
                    <a:pt x="517" y="1094"/>
                  </a:cubicBezTo>
                  <a:cubicBezTo>
                    <a:pt x="274" y="1459"/>
                    <a:pt x="92" y="1854"/>
                    <a:pt x="0" y="2280"/>
                  </a:cubicBezTo>
                  <a:cubicBezTo>
                    <a:pt x="274" y="1945"/>
                    <a:pt x="517" y="1581"/>
                    <a:pt x="700" y="1216"/>
                  </a:cubicBezTo>
                  <a:cubicBezTo>
                    <a:pt x="912" y="821"/>
                    <a:pt x="1095" y="426"/>
                    <a:pt x="1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1" name="Google Shape;3031;p64"/>
            <p:cNvSpPr/>
            <p:nvPr/>
          </p:nvSpPr>
          <p:spPr>
            <a:xfrm>
              <a:off x="3516031" y="3286396"/>
              <a:ext cx="33562" cy="9598"/>
            </a:xfrm>
            <a:custGeom>
              <a:avLst/>
              <a:gdLst/>
              <a:ahLst/>
              <a:cxnLst/>
              <a:rect l="l" t="t" r="r" b="b"/>
              <a:pathLst>
                <a:path w="1703" h="487" extrusionOk="0">
                  <a:moveTo>
                    <a:pt x="1702" y="0"/>
                  </a:moveTo>
                  <a:cubicBezTo>
                    <a:pt x="1398" y="0"/>
                    <a:pt x="1094" y="31"/>
                    <a:pt x="821" y="152"/>
                  </a:cubicBezTo>
                  <a:cubicBezTo>
                    <a:pt x="517" y="183"/>
                    <a:pt x="243" y="304"/>
                    <a:pt x="0" y="487"/>
                  </a:cubicBezTo>
                  <a:cubicBezTo>
                    <a:pt x="304" y="487"/>
                    <a:pt x="608" y="456"/>
                    <a:pt x="882" y="335"/>
                  </a:cubicBezTo>
                  <a:cubicBezTo>
                    <a:pt x="1155" y="274"/>
                    <a:pt x="1459" y="183"/>
                    <a:pt x="1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2" name="Google Shape;3032;p64"/>
            <p:cNvSpPr/>
            <p:nvPr/>
          </p:nvSpPr>
          <p:spPr>
            <a:xfrm>
              <a:off x="3487277" y="3373641"/>
              <a:ext cx="20378" cy="20653"/>
            </a:xfrm>
            <a:custGeom>
              <a:avLst/>
              <a:gdLst/>
              <a:ahLst/>
              <a:cxnLst/>
              <a:rect l="l" t="t" r="r" b="b"/>
              <a:pathLst>
                <a:path w="1034" h="1048" extrusionOk="0">
                  <a:moveTo>
                    <a:pt x="80" y="1"/>
                  </a:moveTo>
                  <a:cubicBezTo>
                    <a:pt x="71" y="1"/>
                    <a:pt x="64" y="4"/>
                    <a:pt x="61" y="11"/>
                  </a:cubicBezTo>
                  <a:cubicBezTo>
                    <a:pt x="0" y="41"/>
                    <a:pt x="182" y="315"/>
                    <a:pt x="456" y="589"/>
                  </a:cubicBezTo>
                  <a:cubicBezTo>
                    <a:pt x="684" y="845"/>
                    <a:pt x="911" y="1047"/>
                    <a:pt x="989" y="1047"/>
                  </a:cubicBezTo>
                  <a:cubicBezTo>
                    <a:pt x="995" y="1047"/>
                    <a:pt x="999" y="1046"/>
                    <a:pt x="1003" y="1044"/>
                  </a:cubicBezTo>
                  <a:cubicBezTo>
                    <a:pt x="1034" y="1014"/>
                    <a:pt x="851" y="740"/>
                    <a:pt x="608" y="437"/>
                  </a:cubicBezTo>
                  <a:cubicBezTo>
                    <a:pt x="366" y="195"/>
                    <a:pt x="148" y="1"/>
                    <a:pt x="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3" name="Google Shape;3033;p64"/>
            <p:cNvSpPr/>
            <p:nvPr/>
          </p:nvSpPr>
          <p:spPr>
            <a:xfrm>
              <a:off x="3513626" y="3476120"/>
              <a:ext cx="28773" cy="25935"/>
            </a:xfrm>
            <a:custGeom>
              <a:avLst/>
              <a:gdLst/>
              <a:ahLst/>
              <a:cxnLst/>
              <a:rect l="l" t="t" r="r" b="b"/>
              <a:pathLst>
                <a:path w="1460" h="1316" extrusionOk="0">
                  <a:moveTo>
                    <a:pt x="48" y="0"/>
                  </a:moveTo>
                  <a:cubicBezTo>
                    <a:pt x="40" y="0"/>
                    <a:pt x="34" y="3"/>
                    <a:pt x="31" y="9"/>
                  </a:cubicBezTo>
                  <a:cubicBezTo>
                    <a:pt x="1" y="39"/>
                    <a:pt x="304" y="343"/>
                    <a:pt x="669" y="738"/>
                  </a:cubicBezTo>
                  <a:cubicBezTo>
                    <a:pt x="882" y="981"/>
                    <a:pt x="1156" y="1164"/>
                    <a:pt x="1429" y="1316"/>
                  </a:cubicBezTo>
                  <a:cubicBezTo>
                    <a:pt x="1460" y="1255"/>
                    <a:pt x="1186" y="951"/>
                    <a:pt x="791" y="586"/>
                  </a:cubicBezTo>
                  <a:cubicBezTo>
                    <a:pt x="460" y="256"/>
                    <a:pt x="130" y="0"/>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4" name="Google Shape;3034;p64"/>
            <p:cNvSpPr/>
            <p:nvPr/>
          </p:nvSpPr>
          <p:spPr>
            <a:xfrm>
              <a:off x="3408191" y="3548013"/>
              <a:ext cx="29975" cy="27768"/>
            </a:xfrm>
            <a:custGeom>
              <a:avLst/>
              <a:gdLst/>
              <a:ahLst/>
              <a:cxnLst/>
              <a:rect l="l" t="t" r="r" b="b"/>
              <a:pathLst>
                <a:path w="1521" h="1409" extrusionOk="0">
                  <a:moveTo>
                    <a:pt x="1506" y="0"/>
                  </a:moveTo>
                  <a:cubicBezTo>
                    <a:pt x="1427" y="0"/>
                    <a:pt x="1089" y="285"/>
                    <a:pt x="700" y="646"/>
                  </a:cubicBezTo>
                  <a:cubicBezTo>
                    <a:pt x="426" y="859"/>
                    <a:pt x="183" y="1102"/>
                    <a:pt x="1" y="1406"/>
                  </a:cubicBezTo>
                  <a:cubicBezTo>
                    <a:pt x="4" y="1408"/>
                    <a:pt x="8" y="1409"/>
                    <a:pt x="12" y="1409"/>
                  </a:cubicBezTo>
                  <a:cubicBezTo>
                    <a:pt x="99" y="1409"/>
                    <a:pt x="446" y="1143"/>
                    <a:pt x="822" y="768"/>
                  </a:cubicBezTo>
                  <a:cubicBezTo>
                    <a:pt x="1126" y="555"/>
                    <a:pt x="1338" y="282"/>
                    <a:pt x="1521" y="8"/>
                  </a:cubicBezTo>
                  <a:cubicBezTo>
                    <a:pt x="1518" y="3"/>
                    <a:pt x="1513" y="0"/>
                    <a:pt x="1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5" name="Google Shape;3035;p64"/>
            <p:cNvSpPr/>
            <p:nvPr/>
          </p:nvSpPr>
          <p:spPr>
            <a:xfrm>
              <a:off x="3450129" y="3614664"/>
              <a:ext cx="10800" cy="28162"/>
            </a:xfrm>
            <a:custGeom>
              <a:avLst/>
              <a:gdLst/>
              <a:ahLst/>
              <a:cxnLst/>
              <a:rect l="l" t="t" r="r" b="b"/>
              <a:pathLst>
                <a:path w="548" h="1429" extrusionOk="0">
                  <a:moveTo>
                    <a:pt x="517" y="0"/>
                  </a:moveTo>
                  <a:cubicBezTo>
                    <a:pt x="457" y="0"/>
                    <a:pt x="335" y="304"/>
                    <a:pt x="183" y="669"/>
                  </a:cubicBezTo>
                  <a:cubicBezTo>
                    <a:pt x="61" y="1064"/>
                    <a:pt x="1" y="1398"/>
                    <a:pt x="61" y="1429"/>
                  </a:cubicBezTo>
                  <a:cubicBezTo>
                    <a:pt x="122" y="1429"/>
                    <a:pt x="274" y="1125"/>
                    <a:pt x="396" y="730"/>
                  </a:cubicBezTo>
                  <a:cubicBezTo>
                    <a:pt x="487" y="517"/>
                    <a:pt x="548" y="243"/>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6" name="Google Shape;3036;p64"/>
            <p:cNvSpPr/>
            <p:nvPr/>
          </p:nvSpPr>
          <p:spPr>
            <a:xfrm>
              <a:off x="3460909" y="3707506"/>
              <a:ext cx="20397" cy="44342"/>
            </a:xfrm>
            <a:custGeom>
              <a:avLst/>
              <a:gdLst/>
              <a:ahLst/>
              <a:cxnLst/>
              <a:rect l="l" t="t" r="r" b="b"/>
              <a:pathLst>
                <a:path w="1035" h="2250" extrusionOk="0">
                  <a:moveTo>
                    <a:pt x="1034" y="0"/>
                  </a:moveTo>
                  <a:lnTo>
                    <a:pt x="1034" y="0"/>
                  </a:lnTo>
                  <a:cubicBezTo>
                    <a:pt x="761" y="335"/>
                    <a:pt x="548" y="699"/>
                    <a:pt x="426" y="1095"/>
                  </a:cubicBezTo>
                  <a:cubicBezTo>
                    <a:pt x="213" y="1459"/>
                    <a:pt x="61" y="1854"/>
                    <a:pt x="1" y="2250"/>
                  </a:cubicBezTo>
                  <a:cubicBezTo>
                    <a:pt x="244" y="1915"/>
                    <a:pt x="457" y="1550"/>
                    <a:pt x="609" y="1186"/>
                  </a:cubicBezTo>
                  <a:cubicBezTo>
                    <a:pt x="791" y="791"/>
                    <a:pt x="943" y="395"/>
                    <a:pt x="10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7" name="Google Shape;3037;p64"/>
            <p:cNvSpPr/>
            <p:nvPr/>
          </p:nvSpPr>
          <p:spPr>
            <a:xfrm>
              <a:off x="3523204" y="3759613"/>
              <a:ext cx="8415" cy="42548"/>
            </a:xfrm>
            <a:custGeom>
              <a:avLst/>
              <a:gdLst/>
              <a:ahLst/>
              <a:cxnLst/>
              <a:rect l="l" t="t" r="r" b="b"/>
              <a:pathLst>
                <a:path w="427" h="2159" extrusionOk="0">
                  <a:moveTo>
                    <a:pt x="426" y="1"/>
                  </a:moveTo>
                  <a:cubicBezTo>
                    <a:pt x="274" y="335"/>
                    <a:pt x="153" y="669"/>
                    <a:pt x="122" y="1065"/>
                  </a:cubicBezTo>
                  <a:cubicBezTo>
                    <a:pt x="31" y="1399"/>
                    <a:pt x="1" y="1794"/>
                    <a:pt x="31" y="2159"/>
                  </a:cubicBezTo>
                  <a:cubicBezTo>
                    <a:pt x="305" y="1460"/>
                    <a:pt x="426" y="730"/>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8" name="Google Shape;3038;p64"/>
            <p:cNvSpPr/>
            <p:nvPr/>
          </p:nvSpPr>
          <p:spPr>
            <a:xfrm>
              <a:off x="3522022" y="3628814"/>
              <a:ext cx="34764" cy="8257"/>
            </a:xfrm>
            <a:custGeom>
              <a:avLst/>
              <a:gdLst/>
              <a:ahLst/>
              <a:cxnLst/>
              <a:rect l="l" t="t" r="r" b="b"/>
              <a:pathLst>
                <a:path w="1764" h="419" extrusionOk="0">
                  <a:moveTo>
                    <a:pt x="228" y="0"/>
                  </a:moveTo>
                  <a:cubicBezTo>
                    <a:pt x="152" y="0"/>
                    <a:pt x="76" y="4"/>
                    <a:pt x="0" y="12"/>
                  </a:cubicBezTo>
                  <a:cubicBezTo>
                    <a:pt x="243" y="163"/>
                    <a:pt x="547" y="255"/>
                    <a:pt x="851" y="315"/>
                  </a:cubicBezTo>
                  <a:cubicBezTo>
                    <a:pt x="1079" y="384"/>
                    <a:pt x="1307" y="418"/>
                    <a:pt x="1535" y="418"/>
                  </a:cubicBezTo>
                  <a:cubicBezTo>
                    <a:pt x="1611" y="418"/>
                    <a:pt x="1687" y="414"/>
                    <a:pt x="1763" y="407"/>
                  </a:cubicBezTo>
                  <a:cubicBezTo>
                    <a:pt x="1520" y="255"/>
                    <a:pt x="1216" y="133"/>
                    <a:pt x="912" y="103"/>
                  </a:cubicBezTo>
                  <a:cubicBezTo>
                    <a:pt x="684" y="34"/>
                    <a:pt x="456" y="0"/>
                    <a:pt x="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9" name="Google Shape;3039;p64"/>
            <p:cNvSpPr/>
            <p:nvPr/>
          </p:nvSpPr>
          <p:spPr>
            <a:xfrm>
              <a:off x="3519617" y="3566085"/>
              <a:ext cx="29975" cy="6681"/>
            </a:xfrm>
            <a:custGeom>
              <a:avLst/>
              <a:gdLst/>
              <a:ahLst/>
              <a:cxnLst/>
              <a:rect l="l" t="t" r="r" b="b"/>
              <a:pathLst>
                <a:path w="1521" h="339" extrusionOk="0">
                  <a:moveTo>
                    <a:pt x="164" y="0"/>
                  </a:moveTo>
                  <a:cubicBezTo>
                    <a:pt x="80" y="0"/>
                    <a:pt x="31" y="10"/>
                    <a:pt x="31" y="33"/>
                  </a:cubicBezTo>
                  <a:cubicBezTo>
                    <a:pt x="0" y="64"/>
                    <a:pt x="335" y="185"/>
                    <a:pt x="760" y="246"/>
                  </a:cubicBezTo>
                  <a:cubicBezTo>
                    <a:pt x="1016" y="305"/>
                    <a:pt x="1258" y="339"/>
                    <a:pt x="1398" y="339"/>
                  </a:cubicBezTo>
                  <a:cubicBezTo>
                    <a:pt x="1474" y="339"/>
                    <a:pt x="1520" y="328"/>
                    <a:pt x="1520" y="307"/>
                  </a:cubicBezTo>
                  <a:cubicBezTo>
                    <a:pt x="1520" y="246"/>
                    <a:pt x="1186" y="155"/>
                    <a:pt x="791" y="64"/>
                  </a:cubicBezTo>
                  <a:cubicBezTo>
                    <a:pt x="528" y="26"/>
                    <a:pt x="30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0" name="Google Shape;3040;p64"/>
            <p:cNvSpPr/>
            <p:nvPr/>
          </p:nvSpPr>
          <p:spPr>
            <a:xfrm>
              <a:off x="3446542" y="3202521"/>
              <a:ext cx="131193" cy="539650"/>
            </a:xfrm>
            <a:custGeom>
              <a:avLst/>
              <a:gdLst/>
              <a:ahLst/>
              <a:cxnLst/>
              <a:rect l="l" t="t" r="r" b="b"/>
              <a:pathLst>
                <a:path w="6657" h="27383" extrusionOk="0">
                  <a:moveTo>
                    <a:pt x="1490" y="1"/>
                  </a:moveTo>
                  <a:cubicBezTo>
                    <a:pt x="1338" y="1"/>
                    <a:pt x="1186" y="1673"/>
                    <a:pt x="882" y="4347"/>
                  </a:cubicBezTo>
                  <a:cubicBezTo>
                    <a:pt x="730" y="5715"/>
                    <a:pt x="578" y="7326"/>
                    <a:pt x="426" y="9089"/>
                  </a:cubicBezTo>
                  <a:cubicBezTo>
                    <a:pt x="274" y="10882"/>
                    <a:pt x="91" y="12858"/>
                    <a:pt x="61" y="14955"/>
                  </a:cubicBezTo>
                  <a:cubicBezTo>
                    <a:pt x="0" y="16931"/>
                    <a:pt x="183" y="18907"/>
                    <a:pt x="669" y="20852"/>
                  </a:cubicBezTo>
                  <a:cubicBezTo>
                    <a:pt x="882" y="21703"/>
                    <a:pt x="1155" y="22524"/>
                    <a:pt x="1490" y="23314"/>
                  </a:cubicBezTo>
                  <a:cubicBezTo>
                    <a:pt x="1824" y="24013"/>
                    <a:pt x="2219" y="24682"/>
                    <a:pt x="2705" y="25290"/>
                  </a:cubicBezTo>
                  <a:cubicBezTo>
                    <a:pt x="3405" y="26171"/>
                    <a:pt x="4347" y="26840"/>
                    <a:pt x="5441" y="27174"/>
                  </a:cubicBezTo>
                  <a:cubicBezTo>
                    <a:pt x="5912" y="27325"/>
                    <a:pt x="6255" y="27383"/>
                    <a:pt x="6447" y="27383"/>
                  </a:cubicBezTo>
                  <a:cubicBezTo>
                    <a:pt x="6565" y="27383"/>
                    <a:pt x="6626" y="27361"/>
                    <a:pt x="6626" y="27326"/>
                  </a:cubicBezTo>
                  <a:cubicBezTo>
                    <a:pt x="6657" y="27235"/>
                    <a:pt x="6231" y="27144"/>
                    <a:pt x="5563" y="26840"/>
                  </a:cubicBezTo>
                  <a:cubicBezTo>
                    <a:pt x="4651" y="26384"/>
                    <a:pt x="3860" y="25685"/>
                    <a:pt x="3253" y="24864"/>
                  </a:cubicBezTo>
                  <a:cubicBezTo>
                    <a:pt x="2857" y="24287"/>
                    <a:pt x="2523" y="23649"/>
                    <a:pt x="2249" y="23010"/>
                  </a:cubicBezTo>
                  <a:cubicBezTo>
                    <a:pt x="1946" y="22220"/>
                    <a:pt x="1733" y="21430"/>
                    <a:pt x="1550" y="20639"/>
                  </a:cubicBezTo>
                  <a:cubicBezTo>
                    <a:pt x="1155" y="18785"/>
                    <a:pt x="973" y="16870"/>
                    <a:pt x="1064" y="14955"/>
                  </a:cubicBezTo>
                  <a:cubicBezTo>
                    <a:pt x="1094" y="12919"/>
                    <a:pt x="1216" y="10943"/>
                    <a:pt x="1338" y="9150"/>
                  </a:cubicBezTo>
                  <a:cubicBezTo>
                    <a:pt x="1429" y="7387"/>
                    <a:pt x="1550" y="5746"/>
                    <a:pt x="1581" y="4408"/>
                  </a:cubicBezTo>
                  <a:cubicBezTo>
                    <a:pt x="1702" y="1703"/>
                    <a:pt x="1611" y="1"/>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1" name="Google Shape;3041;p64"/>
            <p:cNvSpPr/>
            <p:nvPr/>
          </p:nvSpPr>
          <p:spPr>
            <a:xfrm>
              <a:off x="3800567" y="3840275"/>
              <a:ext cx="33562" cy="4651"/>
            </a:xfrm>
            <a:custGeom>
              <a:avLst/>
              <a:gdLst/>
              <a:ahLst/>
              <a:cxnLst/>
              <a:rect l="l" t="t" r="r" b="b"/>
              <a:pathLst>
                <a:path w="1703" h="236" extrusionOk="0">
                  <a:moveTo>
                    <a:pt x="641" y="0"/>
                  </a:moveTo>
                  <a:cubicBezTo>
                    <a:pt x="418" y="0"/>
                    <a:pt x="209" y="40"/>
                    <a:pt x="0" y="133"/>
                  </a:cubicBezTo>
                  <a:cubicBezTo>
                    <a:pt x="205" y="201"/>
                    <a:pt x="410" y="235"/>
                    <a:pt x="628" y="235"/>
                  </a:cubicBezTo>
                  <a:cubicBezTo>
                    <a:pt x="701" y="235"/>
                    <a:pt x="775" y="232"/>
                    <a:pt x="851" y="224"/>
                  </a:cubicBezTo>
                  <a:cubicBezTo>
                    <a:pt x="920" y="232"/>
                    <a:pt x="990" y="235"/>
                    <a:pt x="1061" y="235"/>
                  </a:cubicBezTo>
                  <a:cubicBezTo>
                    <a:pt x="1275" y="235"/>
                    <a:pt x="1497" y="201"/>
                    <a:pt x="1702" y="133"/>
                  </a:cubicBezTo>
                  <a:cubicBezTo>
                    <a:pt x="1493" y="40"/>
                    <a:pt x="1267" y="0"/>
                    <a:pt x="1049" y="0"/>
                  </a:cubicBezTo>
                  <a:cubicBezTo>
                    <a:pt x="982" y="0"/>
                    <a:pt x="916" y="4"/>
                    <a:pt x="851" y="11"/>
                  </a:cubicBezTo>
                  <a:cubicBezTo>
                    <a:pt x="779" y="4"/>
                    <a:pt x="709" y="0"/>
                    <a:pt x="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2" name="Google Shape;3042;p64"/>
            <p:cNvSpPr/>
            <p:nvPr/>
          </p:nvSpPr>
          <p:spPr>
            <a:xfrm>
              <a:off x="3801159" y="3753996"/>
              <a:ext cx="31768" cy="7666"/>
            </a:xfrm>
            <a:custGeom>
              <a:avLst/>
              <a:gdLst/>
              <a:ahLst/>
              <a:cxnLst/>
              <a:rect l="l" t="t" r="r" b="b"/>
              <a:pathLst>
                <a:path w="1612" h="389" extrusionOk="0">
                  <a:moveTo>
                    <a:pt x="210" y="1"/>
                  </a:moveTo>
                  <a:cubicBezTo>
                    <a:pt x="139" y="1"/>
                    <a:pt x="69" y="5"/>
                    <a:pt x="0" y="12"/>
                  </a:cubicBezTo>
                  <a:cubicBezTo>
                    <a:pt x="244" y="164"/>
                    <a:pt x="517" y="255"/>
                    <a:pt x="791" y="286"/>
                  </a:cubicBezTo>
                  <a:cubicBezTo>
                    <a:pt x="996" y="354"/>
                    <a:pt x="1201" y="388"/>
                    <a:pt x="1406" y="388"/>
                  </a:cubicBezTo>
                  <a:cubicBezTo>
                    <a:pt x="1475" y="388"/>
                    <a:pt x="1543" y="385"/>
                    <a:pt x="1611" y="377"/>
                  </a:cubicBezTo>
                  <a:cubicBezTo>
                    <a:pt x="1368" y="225"/>
                    <a:pt x="1125" y="134"/>
                    <a:pt x="821" y="103"/>
                  </a:cubicBezTo>
                  <a:cubicBezTo>
                    <a:pt x="639" y="35"/>
                    <a:pt x="422" y="1"/>
                    <a:pt x="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3" name="Google Shape;3043;p64"/>
            <p:cNvSpPr/>
            <p:nvPr/>
          </p:nvSpPr>
          <p:spPr>
            <a:xfrm>
              <a:off x="3798163" y="3665864"/>
              <a:ext cx="38962" cy="5360"/>
            </a:xfrm>
            <a:custGeom>
              <a:avLst/>
              <a:gdLst/>
              <a:ahLst/>
              <a:cxnLst/>
              <a:rect l="l" t="t" r="r" b="b"/>
              <a:pathLst>
                <a:path w="1977" h="272" extrusionOk="0">
                  <a:moveTo>
                    <a:pt x="502" y="1"/>
                  </a:moveTo>
                  <a:cubicBezTo>
                    <a:pt x="335" y="1"/>
                    <a:pt x="168" y="16"/>
                    <a:pt x="0" y="46"/>
                  </a:cubicBezTo>
                  <a:cubicBezTo>
                    <a:pt x="335" y="168"/>
                    <a:pt x="639" y="229"/>
                    <a:pt x="1004" y="229"/>
                  </a:cubicBezTo>
                  <a:cubicBezTo>
                    <a:pt x="1140" y="256"/>
                    <a:pt x="1283" y="271"/>
                    <a:pt x="1429" y="271"/>
                  </a:cubicBezTo>
                  <a:cubicBezTo>
                    <a:pt x="1608" y="271"/>
                    <a:pt x="1792" y="249"/>
                    <a:pt x="1976" y="198"/>
                  </a:cubicBezTo>
                  <a:cubicBezTo>
                    <a:pt x="1672" y="107"/>
                    <a:pt x="1338" y="46"/>
                    <a:pt x="1004" y="46"/>
                  </a:cubicBezTo>
                  <a:cubicBezTo>
                    <a:pt x="836" y="16"/>
                    <a:pt x="669" y="1"/>
                    <a:pt x="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4" name="Google Shape;3044;p64"/>
            <p:cNvSpPr/>
            <p:nvPr/>
          </p:nvSpPr>
          <p:spPr>
            <a:xfrm>
              <a:off x="3795168" y="3576313"/>
              <a:ext cx="29364" cy="13204"/>
            </a:xfrm>
            <a:custGeom>
              <a:avLst/>
              <a:gdLst/>
              <a:ahLst/>
              <a:cxnLst/>
              <a:rect l="l" t="t" r="r" b="b"/>
              <a:pathLst>
                <a:path w="1490" h="670" extrusionOk="0">
                  <a:moveTo>
                    <a:pt x="31" y="1"/>
                  </a:moveTo>
                  <a:cubicBezTo>
                    <a:pt x="1" y="31"/>
                    <a:pt x="304" y="244"/>
                    <a:pt x="700" y="426"/>
                  </a:cubicBezTo>
                  <a:cubicBezTo>
                    <a:pt x="943" y="548"/>
                    <a:pt x="1186" y="639"/>
                    <a:pt x="1459" y="669"/>
                  </a:cubicBezTo>
                  <a:cubicBezTo>
                    <a:pt x="1490" y="609"/>
                    <a:pt x="1186" y="426"/>
                    <a:pt x="791" y="244"/>
                  </a:cubicBezTo>
                  <a:cubicBezTo>
                    <a:pt x="548" y="92"/>
                    <a:pt x="274" y="3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5" name="Google Shape;3045;p64"/>
            <p:cNvSpPr/>
            <p:nvPr/>
          </p:nvSpPr>
          <p:spPr>
            <a:xfrm>
              <a:off x="3803563" y="3496596"/>
              <a:ext cx="29364" cy="24023"/>
            </a:xfrm>
            <a:custGeom>
              <a:avLst/>
              <a:gdLst/>
              <a:ahLst/>
              <a:cxnLst/>
              <a:rect l="l" t="t" r="r" b="b"/>
              <a:pathLst>
                <a:path w="1490" h="1219" extrusionOk="0">
                  <a:moveTo>
                    <a:pt x="37" y="1"/>
                  </a:moveTo>
                  <a:cubicBezTo>
                    <a:pt x="34" y="1"/>
                    <a:pt x="32" y="2"/>
                    <a:pt x="30" y="3"/>
                  </a:cubicBezTo>
                  <a:cubicBezTo>
                    <a:pt x="0" y="64"/>
                    <a:pt x="243" y="398"/>
                    <a:pt x="638" y="733"/>
                  </a:cubicBezTo>
                  <a:cubicBezTo>
                    <a:pt x="851" y="976"/>
                    <a:pt x="1125" y="1128"/>
                    <a:pt x="1459" y="1219"/>
                  </a:cubicBezTo>
                  <a:cubicBezTo>
                    <a:pt x="1489" y="1189"/>
                    <a:pt x="1155" y="915"/>
                    <a:pt x="760" y="581"/>
                  </a:cubicBezTo>
                  <a:cubicBezTo>
                    <a:pt x="385" y="263"/>
                    <a:pt x="92" y="1"/>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6" name="Google Shape;3046;p64"/>
            <p:cNvSpPr/>
            <p:nvPr/>
          </p:nvSpPr>
          <p:spPr>
            <a:xfrm>
              <a:off x="3840692" y="3441534"/>
              <a:ext cx="16200" cy="28812"/>
            </a:xfrm>
            <a:custGeom>
              <a:avLst/>
              <a:gdLst/>
              <a:ahLst/>
              <a:cxnLst/>
              <a:rect l="l" t="t" r="r" b="b"/>
              <a:pathLst>
                <a:path w="822" h="1462" extrusionOk="0">
                  <a:moveTo>
                    <a:pt x="61" y="1"/>
                  </a:moveTo>
                  <a:cubicBezTo>
                    <a:pt x="1" y="1"/>
                    <a:pt x="122" y="365"/>
                    <a:pt x="335" y="761"/>
                  </a:cubicBezTo>
                  <a:cubicBezTo>
                    <a:pt x="510" y="1139"/>
                    <a:pt x="712" y="1462"/>
                    <a:pt x="756" y="1462"/>
                  </a:cubicBezTo>
                  <a:cubicBezTo>
                    <a:pt x="758" y="1462"/>
                    <a:pt x="759" y="1461"/>
                    <a:pt x="760" y="1460"/>
                  </a:cubicBezTo>
                  <a:cubicBezTo>
                    <a:pt x="821" y="1429"/>
                    <a:pt x="700" y="1095"/>
                    <a:pt x="517" y="700"/>
                  </a:cubicBezTo>
                  <a:cubicBezTo>
                    <a:pt x="305" y="274"/>
                    <a:pt x="12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7" name="Google Shape;3047;p64"/>
            <p:cNvSpPr/>
            <p:nvPr/>
          </p:nvSpPr>
          <p:spPr>
            <a:xfrm>
              <a:off x="3905983" y="3452274"/>
              <a:ext cx="18584" cy="26467"/>
            </a:xfrm>
            <a:custGeom>
              <a:avLst/>
              <a:gdLst/>
              <a:ahLst/>
              <a:cxnLst/>
              <a:rect l="l" t="t" r="r" b="b"/>
              <a:pathLst>
                <a:path w="943" h="1343" extrusionOk="0">
                  <a:moveTo>
                    <a:pt x="875" y="0"/>
                  </a:moveTo>
                  <a:cubicBezTo>
                    <a:pt x="821" y="0"/>
                    <a:pt x="565" y="236"/>
                    <a:pt x="335" y="580"/>
                  </a:cubicBezTo>
                  <a:cubicBezTo>
                    <a:pt x="122" y="975"/>
                    <a:pt x="1" y="1340"/>
                    <a:pt x="61" y="1340"/>
                  </a:cubicBezTo>
                  <a:cubicBezTo>
                    <a:pt x="63" y="1342"/>
                    <a:pt x="65" y="1342"/>
                    <a:pt x="67" y="1342"/>
                  </a:cubicBezTo>
                  <a:cubicBezTo>
                    <a:pt x="109" y="1342"/>
                    <a:pt x="286" y="1050"/>
                    <a:pt x="517" y="702"/>
                  </a:cubicBezTo>
                  <a:cubicBezTo>
                    <a:pt x="761" y="337"/>
                    <a:pt x="943" y="33"/>
                    <a:pt x="882" y="3"/>
                  </a:cubicBezTo>
                  <a:cubicBezTo>
                    <a:pt x="880" y="1"/>
                    <a:pt x="878" y="0"/>
                    <a:pt x="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8" name="Google Shape;3048;p64"/>
            <p:cNvSpPr/>
            <p:nvPr/>
          </p:nvSpPr>
          <p:spPr>
            <a:xfrm>
              <a:off x="3918576" y="3541175"/>
              <a:ext cx="36557" cy="5400"/>
            </a:xfrm>
            <a:custGeom>
              <a:avLst/>
              <a:gdLst/>
              <a:ahLst/>
              <a:cxnLst/>
              <a:rect l="l" t="t" r="r" b="b"/>
              <a:pathLst>
                <a:path w="1855" h="274" extrusionOk="0">
                  <a:moveTo>
                    <a:pt x="1474" y="1"/>
                  </a:moveTo>
                  <a:cubicBezTo>
                    <a:pt x="1293" y="1"/>
                    <a:pt x="1108" y="16"/>
                    <a:pt x="912" y="51"/>
                  </a:cubicBezTo>
                  <a:cubicBezTo>
                    <a:pt x="608" y="51"/>
                    <a:pt x="304" y="82"/>
                    <a:pt x="0" y="173"/>
                  </a:cubicBezTo>
                  <a:cubicBezTo>
                    <a:pt x="178" y="244"/>
                    <a:pt x="367" y="273"/>
                    <a:pt x="553" y="273"/>
                  </a:cubicBezTo>
                  <a:cubicBezTo>
                    <a:pt x="685" y="273"/>
                    <a:pt x="816" y="259"/>
                    <a:pt x="942" y="234"/>
                  </a:cubicBezTo>
                  <a:cubicBezTo>
                    <a:pt x="982" y="237"/>
                    <a:pt x="1021" y="239"/>
                    <a:pt x="1061" y="239"/>
                  </a:cubicBezTo>
                  <a:cubicBezTo>
                    <a:pt x="1332" y="239"/>
                    <a:pt x="1616" y="153"/>
                    <a:pt x="1854" y="21"/>
                  </a:cubicBezTo>
                  <a:cubicBezTo>
                    <a:pt x="1728" y="8"/>
                    <a:pt x="1602" y="1"/>
                    <a:pt x="1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9" name="Google Shape;3049;p64"/>
            <p:cNvSpPr/>
            <p:nvPr/>
          </p:nvSpPr>
          <p:spPr>
            <a:xfrm>
              <a:off x="3920961" y="3606268"/>
              <a:ext cx="33562" cy="17993"/>
            </a:xfrm>
            <a:custGeom>
              <a:avLst/>
              <a:gdLst/>
              <a:ahLst/>
              <a:cxnLst/>
              <a:rect l="l" t="t" r="r" b="b"/>
              <a:pathLst>
                <a:path w="1703" h="913" extrusionOk="0">
                  <a:moveTo>
                    <a:pt x="1703" y="0"/>
                  </a:moveTo>
                  <a:lnTo>
                    <a:pt x="1703" y="0"/>
                  </a:lnTo>
                  <a:cubicBezTo>
                    <a:pt x="1368" y="61"/>
                    <a:pt x="1064" y="183"/>
                    <a:pt x="821" y="365"/>
                  </a:cubicBezTo>
                  <a:cubicBezTo>
                    <a:pt x="365" y="639"/>
                    <a:pt x="1" y="852"/>
                    <a:pt x="31" y="912"/>
                  </a:cubicBezTo>
                  <a:cubicBezTo>
                    <a:pt x="335" y="852"/>
                    <a:pt x="639" y="730"/>
                    <a:pt x="912" y="548"/>
                  </a:cubicBezTo>
                  <a:cubicBezTo>
                    <a:pt x="1186" y="396"/>
                    <a:pt x="1460" y="213"/>
                    <a:pt x="1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0" name="Google Shape;3050;p64"/>
            <p:cNvSpPr/>
            <p:nvPr/>
          </p:nvSpPr>
          <p:spPr>
            <a:xfrm>
              <a:off x="3928745" y="3698756"/>
              <a:ext cx="28182" cy="13263"/>
            </a:xfrm>
            <a:custGeom>
              <a:avLst/>
              <a:gdLst/>
              <a:ahLst/>
              <a:cxnLst/>
              <a:rect l="l" t="t" r="r" b="b"/>
              <a:pathLst>
                <a:path w="1430" h="673" extrusionOk="0">
                  <a:moveTo>
                    <a:pt x="84" y="0"/>
                  </a:moveTo>
                  <a:cubicBezTo>
                    <a:pt x="56" y="0"/>
                    <a:pt x="37" y="6"/>
                    <a:pt x="31" y="19"/>
                  </a:cubicBezTo>
                  <a:cubicBezTo>
                    <a:pt x="1" y="49"/>
                    <a:pt x="274" y="232"/>
                    <a:pt x="669" y="414"/>
                  </a:cubicBezTo>
                  <a:cubicBezTo>
                    <a:pt x="970" y="564"/>
                    <a:pt x="1249" y="673"/>
                    <a:pt x="1356" y="673"/>
                  </a:cubicBezTo>
                  <a:cubicBezTo>
                    <a:pt x="1379" y="673"/>
                    <a:pt x="1394" y="668"/>
                    <a:pt x="1399" y="657"/>
                  </a:cubicBezTo>
                  <a:cubicBezTo>
                    <a:pt x="1429" y="627"/>
                    <a:pt x="1125" y="414"/>
                    <a:pt x="761" y="232"/>
                  </a:cubicBezTo>
                  <a:cubicBezTo>
                    <a:pt x="448" y="87"/>
                    <a:pt x="192"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1" name="Google Shape;3051;p64"/>
            <p:cNvSpPr/>
            <p:nvPr/>
          </p:nvSpPr>
          <p:spPr>
            <a:xfrm>
              <a:off x="3925158" y="3769683"/>
              <a:ext cx="25777" cy="12435"/>
            </a:xfrm>
            <a:custGeom>
              <a:avLst/>
              <a:gdLst/>
              <a:ahLst/>
              <a:cxnLst/>
              <a:rect l="l" t="t" r="r" b="b"/>
              <a:pathLst>
                <a:path w="1308" h="631" extrusionOk="0">
                  <a:moveTo>
                    <a:pt x="1252" y="1"/>
                  </a:moveTo>
                  <a:cubicBezTo>
                    <a:pt x="1168" y="1"/>
                    <a:pt x="899" y="87"/>
                    <a:pt x="608" y="219"/>
                  </a:cubicBezTo>
                  <a:cubicBezTo>
                    <a:pt x="244" y="402"/>
                    <a:pt x="0" y="554"/>
                    <a:pt x="0" y="614"/>
                  </a:cubicBezTo>
                  <a:cubicBezTo>
                    <a:pt x="6" y="625"/>
                    <a:pt x="20" y="630"/>
                    <a:pt x="42" y="630"/>
                  </a:cubicBezTo>
                  <a:cubicBezTo>
                    <a:pt x="142" y="630"/>
                    <a:pt x="400" y="526"/>
                    <a:pt x="699" y="402"/>
                  </a:cubicBezTo>
                  <a:cubicBezTo>
                    <a:pt x="1034" y="250"/>
                    <a:pt x="1307" y="67"/>
                    <a:pt x="1277" y="6"/>
                  </a:cubicBezTo>
                  <a:cubicBezTo>
                    <a:pt x="1273" y="3"/>
                    <a:pt x="1265"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2" name="Google Shape;3052;p64"/>
            <p:cNvSpPr/>
            <p:nvPr/>
          </p:nvSpPr>
          <p:spPr>
            <a:xfrm>
              <a:off x="3913767" y="3871571"/>
              <a:ext cx="21599" cy="21698"/>
            </a:xfrm>
            <a:custGeom>
              <a:avLst/>
              <a:gdLst/>
              <a:ahLst/>
              <a:cxnLst/>
              <a:rect l="l" t="t" r="r" b="b"/>
              <a:pathLst>
                <a:path w="1096" h="1101" extrusionOk="0">
                  <a:moveTo>
                    <a:pt x="45" y="1"/>
                  </a:moveTo>
                  <a:cubicBezTo>
                    <a:pt x="40" y="1"/>
                    <a:pt x="35" y="2"/>
                    <a:pt x="31" y="4"/>
                  </a:cubicBezTo>
                  <a:cubicBezTo>
                    <a:pt x="1" y="34"/>
                    <a:pt x="183" y="308"/>
                    <a:pt x="487" y="612"/>
                  </a:cubicBezTo>
                  <a:cubicBezTo>
                    <a:pt x="743" y="896"/>
                    <a:pt x="973" y="1101"/>
                    <a:pt x="1051" y="1101"/>
                  </a:cubicBezTo>
                  <a:cubicBezTo>
                    <a:pt x="1056" y="1101"/>
                    <a:pt x="1061" y="1100"/>
                    <a:pt x="1065" y="1098"/>
                  </a:cubicBezTo>
                  <a:cubicBezTo>
                    <a:pt x="1095" y="1068"/>
                    <a:pt x="882" y="794"/>
                    <a:pt x="609" y="490"/>
                  </a:cubicBezTo>
                  <a:cubicBezTo>
                    <a:pt x="353" y="205"/>
                    <a:pt x="123" y="1"/>
                    <a:pt x="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3" name="Google Shape;3053;p64"/>
            <p:cNvSpPr/>
            <p:nvPr/>
          </p:nvSpPr>
          <p:spPr>
            <a:xfrm>
              <a:off x="3885014" y="3962087"/>
              <a:ext cx="10800" cy="38351"/>
            </a:xfrm>
            <a:custGeom>
              <a:avLst/>
              <a:gdLst/>
              <a:ahLst/>
              <a:cxnLst/>
              <a:rect l="l" t="t" r="r" b="b"/>
              <a:pathLst>
                <a:path w="548" h="1946" extrusionOk="0">
                  <a:moveTo>
                    <a:pt x="1" y="0"/>
                  </a:moveTo>
                  <a:lnTo>
                    <a:pt x="1" y="0"/>
                  </a:lnTo>
                  <a:cubicBezTo>
                    <a:pt x="31" y="335"/>
                    <a:pt x="122" y="669"/>
                    <a:pt x="244" y="973"/>
                  </a:cubicBezTo>
                  <a:cubicBezTo>
                    <a:pt x="274" y="1307"/>
                    <a:pt x="366" y="1642"/>
                    <a:pt x="487" y="1946"/>
                  </a:cubicBezTo>
                  <a:cubicBezTo>
                    <a:pt x="548" y="1611"/>
                    <a:pt x="548" y="1247"/>
                    <a:pt x="426" y="912"/>
                  </a:cubicBezTo>
                  <a:cubicBezTo>
                    <a:pt x="366" y="578"/>
                    <a:pt x="214" y="24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4" name="Google Shape;3054;p64"/>
            <p:cNvSpPr/>
            <p:nvPr/>
          </p:nvSpPr>
          <p:spPr>
            <a:xfrm>
              <a:off x="3820334" y="4019003"/>
              <a:ext cx="6011" cy="37149"/>
            </a:xfrm>
            <a:custGeom>
              <a:avLst/>
              <a:gdLst/>
              <a:ahLst/>
              <a:cxnLst/>
              <a:rect l="l" t="t" r="r" b="b"/>
              <a:pathLst>
                <a:path w="305" h="1885" extrusionOk="0">
                  <a:moveTo>
                    <a:pt x="243" y="0"/>
                  </a:moveTo>
                  <a:cubicBezTo>
                    <a:pt x="61" y="608"/>
                    <a:pt x="0" y="1246"/>
                    <a:pt x="91" y="1885"/>
                  </a:cubicBezTo>
                  <a:cubicBezTo>
                    <a:pt x="213" y="1581"/>
                    <a:pt x="274" y="1277"/>
                    <a:pt x="274" y="942"/>
                  </a:cubicBezTo>
                  <a:cubicBezTo>
                    <a:pt x="304" y="638"/>
                    <a:pt x="304" y="304"/>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5" name="Google Shape;3055;p64"/>
            <p:cNvSpPr/>
            <p:nvPr/>
          </p:nvSpPr>
          <p:spPr>
            <a:xfrm>
              <a:off x="3788585" y="3912306"/>
              <a:ext cx="29955" cy="18643"/>
            </a:xfrm>
            <a:custGeom>
              <a:avLst/>
              <a:gdLst/>
              <a:ahLst/>
              <a:cxnLst/>
              <a:rect l="l" t="t" r="r" b="b"/>
              <a:pathLst>
                <a:path w="1520" h="946" extrusionOk="0">
                  <a:moveTo>
                    <a:pt x="43" y="0"/>
                  </a:moveTo>
                  <a:cubicBezTo>
                    <a:pt x="37" y="0"/>
                    <a:pt x="33" y="1"/>
                    <a:pt x="31" y="4"/>
                  </a:cubicBezTo>
                  <a:cubicBezTo>
                    <a:pt x="0" y="64"/>
                    <a:pt x="304" y="308"/>
                    <a:pt x="699" y="581"/>
                  </a:cubicBezTo>
                  <a:cubicBezTo>
                    <a:pt x="942" y="764"/>
                    <a:pt x="1216" y="885"/>
                    <a:pt x="1490" y="946"/>
                  </a:cubicBezTo>
                  <a:cubicBezTo>
                    <a:pt x="1520" y="915"/>
                    <a:pt x="1216" y="642"/>
                    <a:pt x="821" y="399"/>
                  </a:cubicBezTo>
                  <a:cubicBezTo>
                    <a:pt x="455" y="173"/>
                    <a:pt x="115"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6" name="Google Shape;3056;p64"/>
            <p:cNvSpPr/>
            <p:nvPr/>
          </p:nvSpPr>
          <p:spPr>
            <a:xfrm>
              <a:off x="3889212" y="3719409"/>
              <a:ext cx="22191" cy="18131"/>
            </a:xfrm>
            <a:custGeom>
              <a:avLst/>
              <a:gdLst/>
              <a:ahLst/>
              <a:cxnLst/>
              <a:rect l="l" t="t" r="r" b="b"/>
              <a:pathLst>
                <a:path w="1126" h="920" extrusionOk="0">
                  <a:moveTo>
                    <a:pt x="44" y="0"/>
                  </a:moveTo>
                  <a:cubicBezTo>
                    <a:pt x="38" y="0"/>
                    <a:pt x="34" y="2"/>
                    <a:pt x="31" y="4"/>
                  </a:cubicBezTo>
                  <a:cubicBezTo>
                    <a:pt x="1" y="35"/>
                    <a:pt x="183" y="278"/>
                    <a:pt x="487" y="521"/>
                  </a:cubicBezTo>
                  <a:cubicBezTo>
                    <a:pt x="765" y="771"/>
                    <a:pt x="993" y="920"/>
                    <a:pt x="1076" y="920"/>
                  </a:cubicBezTo>
                  <a:cubicBezTo>
                    <a:pt x="1083" y="920"/>
                    <a:pt x="1090" y="919"/>
                    <a:pt x="1095" y="916"/>
                  </a:cubicBezTo>
                  <a:cubicBezTo>
                    <a:pt x="1125" y="886"/>
                    <a:pt x="912" y="643"/>
                    <a:pt x="609" y="399"/>
                  </a:cubicBezTo>
                  <a:cubicBezTo>
                    <a:pt x="358" y="149"/>
                    <a:pt x="108" y="0"/>
                    <a:pt x="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7" name="Google Shape;3057;p64"/>
            <p:cNvSpPr/>
            <p:nvPr/>
          </p:nvSpPr>
          <p:spPr>
            <a:xfrm>
              <a:off x="3834110" y="3605480"/>
              <a:ext cx="25777" cy="23629"/>
            </a:xfrm>
            <a:custGeom>
              <a:avLst/>
              <a:gdLst/>
              <a:ahLst/>
              <a:cxnLst/>
              <a:rect l="l" t="t" r="r" b="b"/>
              <a:pathLst>
                <a:path w="1308" h="1199" extrusionOk="0">
                  <a:moveTo>
                    <a:pt x="1251" y="1"/>
                  </a:moveTo>
                  <a:cubicBezTo>
                    <a:pt x="1158" y="1"/>
                    <a:pt x="905" y="227"/>
                    <a:pt x="578" y="527"/>
                  </a:cubicBezTo>
                  <a:cubicBezTo>
                    <a:pt x="243" y="861"/>
                    <a:pt x="0" y="1165"/>
                    <a:pt x="61" y="1196"/>
                  </a:cubicBezTo>
                  <a:cubicBezTo>
                    <a:pt x="63" y="1197"/>
                    <a:pt x="66" y="1198"/>
                    <a:pt x="70" y="1198"/>
                  </a:cubicBezTo>
                  <a:cubicBezTo>
                    <a:pt x="130" y="1198"/>
                    <a:pt x="417" y="992"/>
                    <a:pt x="730" y="679"/>
                  </a:cubicBezTo>
                  <a:cubicBezTo>
                    <a:pt x="1064" y="344"/>
                    <a:pt x="1307" y="40"/>
                    <a:pt x="1277" y="10"/>
                  </a:cubicBezTo>
                  <a:cubicBezTo>
                    <a:pt x="1271" y="4"/>
                    <a:pt x="1262" y="1"/>
                    <a:pt x="1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8" name="Google Shape;3058;p64"/>
            <p:cNvSpPr/>
            <p:nvPr/>
          </p:nvSpPr>
          <p:spPr>
            <a:xfrm>
              <a:off x="3892207" y="3501720"/>
              <a:ext cx="23984" cy="13224"/>
            </a:xfrm>
            <a:custGeom>
              <a:avLst/>
              <a:gdLst/>
              <a:ahLst/>
              <a:cxnLst/>
              <a:rect l="l" t="t" r="r" b="b"/>
              <a:pathLst>
                <a:path w="1217" h="671" extrusionOk="0">
                  <a:moveTo>
                    <a:pt x="1148" y="1"/>
                  </a:moveTo>
                  <a:cubicBezTo>
                    <a:pt x="1057" y="1"/>
                    <a:pt x="823" y="110"/>
                    <a:pt x="548" y="260"/>
                  </a:cubicBezTo>
                  <a:cubicBezTo>
                    <a:pt x="244" y="442"/>
                    <a:pt x="1" y="625"/>
                    <a:pt x="31" y="655"/>
                  </a:cubicBezTo>
                  <a:cubicBezTo>
                    <a:pt x="36" y="666"/>
                    <a:pt x="50" y="671"/>
                    <a:pt x="70" y="671"/>
                  </a:cubicBezTo>
                  <a:cubicBezTo>
                    <a:pt x="162" y="671"/>
                    <a:pt x="395" y="567"/>
                    <a:pt x="669" y="442"/>
                  </a:cubicBezTo>
                  <a:cubicBezTo>
                    <a:pt x="973" y="260"/>
                    <a:pt x="1216" y="77"/>
                    <a:pt x="1186" y="17"/>
                  </a:cubicBezTo>
                  <a:cubicBezTo>
                    <a:pt x="1181" y="6"/>
                    <a:pt x="1168"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9" name="Google Shape;3059;p64"/>
            <p:cNvSpPr/>
            <p:nvPr/>
          </p:nvSpPr>
          <p:spPr>
            <a:xfrm>
              <a:off x="3846092" y="3960235"/>
              <a:ext cx="11391" cy="22230"/>
            </a:xfrm>
            <a:custGeom>
              <a:avLst/>
              <a:gdLst/>
              <a:ahLst/>
              <a:cxnLst/>
              <a:rect l="l" t="t" r="r" b="b"/>
              <a:pathLst>
                <a:path w="578" h="1128" extrusionOk="0">
                  <a:moveTo>
                    <a:pt x="42" y="1"/>
                  </a:moveTo>
                  <a:cubicBezTo>
                    <a:pt x="38" y="1"/>
                    <a:pt x="34" y="2"/>
                    <a:pt x="31" y="3"/>
                  </a:cubicBezTo>
                  <a:cubicBezTo>
                    <a:pt x="0" y="3"/>
                    <a:pt x="61" y="277"/>
                    <a:pt x="183" y="611"/>
                  </a:cubicBezTo>
                  <a:cubicBezTo>
                    <a:pt x="334" y="915"/>
                    <a:pt x="486" y="1128"/>
                    <a:pt x="517" y="1128"/>
                  </a:cubicBezTo>
                  <a:cubicBezTo>
                    <a:pt x="578" y="1097"/>
                    <a:pt x="517" y="824"/>
                    <a:pt x="365" y="520"/>
                  </a:cubicBezTo>
                  <a:cubicBezTo>
                    <a:pt x="250" y="233"/>
                    <a:pt x="108"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0" name="Google Shape;3060;p64"/>
            <p:cNvSpPr/>
            <p:nvPr/>
          </p:nvSpPr>
          <p:spPr>
            <a:xfrm>
              <a:off x="3578917" y="3280050"/>
              <a:ext cx="41346" cy="5183"/>
            </a:xfrm>
            <a:custGeom>
              <a:avLst/>
              <a:gdLst/>
              <a:ahLst/>
              <a:cxnLst/>
              <a:rect l="l" t="t" r="r" b="b"/>
              <a:pathLst>
                <a:path w="2098" h="263" extrusionOk="0">
                  <a:moveTo>
                    <a:pt x="665" y="0"/>
                  </a:moveTo>
                  <a:cubicBezTo>
                    <a:pt x="437" y="0"/>
                    <a:pt x="213" y="21"/>
                    <a:pt x="1" y="79"/>
                  </a:cubicBezTo>
                  <a:cubicBezTo>
                    <a:pt x="335" y="201"/>
                    <a:pt x="669" y="231"/>
                    <a:pt x="1034" y="231"/>
                  </a:cubicBezTo>
                  <a:cubicBezTo>
                    <a:pt x="1163" y="253"/>
                    <a:pt x="1293" y="263"/>
                    <a:pt x="1420" y="263"/>
                  </a:cubicBezTo>
                  <a:cubicBezTo>
                    <a:pt x="1653" y="263"/>
                    <a:pt x="1882" y="229"/>
                    <a:pt x="2098" y="170"/>
                  </a:cubicBezTo>
                  <a:cubicBezTo>
                    <a:pt x="1764" y="79"/>
                    <a:pt x="1399" y="18"/>
                    <a:pt x="1065" y="18"/>
                  </a:cubicBezTo>
                  <a:cubicBezTo>
                    <a:pt x="931" y="7"/>
                    <a:pt x="797" y="0"/>
                    <a:pt x="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1" name="Google Shape;3061;p64"/>
            <p:cNvSpPr/>
            <p:nvPr/>
          </p:nvSpPr>
          <p:spPr>
            <a:xfrm>
              <a:off x="3576533" y="3148010"/>
              <a:ext cx="37149" cy="15608"/>
            </a:xfrm>
            <a:custGeom>
              <a:avLst/>
              <a:gdLst/>
              <a:ahLst/>
              <a:cxnLst/>
              <a:rect l="l" t="t" r="r" b="b"/>
              <a:pathLst>
                <a:path w="1885" h="792" extrusionOk="0">
                  <a:moveTo>
                    <a:pt x="0" y="1"/>
                  </a:moveTo>
                  <a:cubicBezTo>
                    <a:pt x="274" y="214"/>
                    <a:pt x="578" y="366"/>
                    <a:pt x="912" y="487"/>
                  </a:cubicBezTo>
                  <a:cubicBezTo>
                    <a:pt x="1216" y="639"/>
                    <a:pt x="1550" y="730"/>
                    <a:pt x="1885" y="791"/>
                  </a:cubicBezTo>
                  <a:cubicBezTo>
                    <a:pt x="1611" y="548"/>
                    <a:pt x="1307" y="396"/>
                    <a:pt x="973" y="305"/>
                  </a:cubicBezTo>
                  <a:cubicBezTo>
                    <a:pt x="669" y="122"/>
                    <a:pt x="334" y="3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2" name="Google Shape;3062;p64"/>
            <p:cNvSpPr/>
            <p:nvPr/>
          </p:nvSpPr>
          <p:spPr>
            <a:xfrm>
              <a:off x="3587313" y="2994035"/>
              <a:ext cx="37760" cy="19905"/>
            </a:xfrm>
            <a:custGeom>
              <a:avLst/>
              <a:gdLst/>
              <a:ahLst/>
              <a:cxnLst/>
              <a:rect l="l" t="t" r="r" b="b"/>
              <a:pathLst>
                <a:path w="1916" h="1010" extrusionOk="0">
                  <a:moveTo>
                    <a:pt x="11" y="0"/>
                  </a:moveTo>
                  <a:cubicBezTo>
                    <a:pt x="7" y="0"/>
                    <a:pt x="3" y="1"/>
                    <a:pt x="0" y="2"/>
                  </a:cubicBezTo>
                  <a:cubicBezTo>
                    <a:pt x="213" y="337"/>
                    <a:pt x="487" y="580"/>
                    <a:pt x="851" y="732"/>
                  </a:cubicBezTo>
                  <a:cubicBezTo>
                    <a:pt x="1124" y="895"/>
                    <a:pt x="1445" y="1010"/>
                    <a:pt x="1794" y="1010"/>
                  </a:cubicBezTo>
                  <a:cubicBezTo>
                    <a:pt x="1834" y="1010"/>
                    <a:pt x="1874" y="1008"/>
                    <a:pt x="1915" y="1005"/>
                  </a:cubicBezTo>
                  <a:cubicBezTo>
                    <a:pt x="1915" y="944"/>
                    <a:pt x="1459" y="823"/>
                    <a:pt x="942" y="549"/>
                  </a:cubicBezTo>
                  <a:cubicBezTo>
                    <a:pt x="450" y="289"/>
                    <a:pt x="95" y="0"/>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3" name="Google Shape;3063;p64"/>
            <p:cNvSpPr/>
            <p:nvPr/>
          </p:nvSpPr>
          <p:spPr>
            <a:xfrm>
              <a:off x="3633428" y="2908406"/>
              <a:ext cx="19195" cy="35966"/>
            </a:xfrm>
            <a:custGeom>
              <a:avLst/>
              <a:gdLst/>
              <a:ahLst/>
              <a:cxnLst/>
              <a:rect l="l" t="t" r="r" b="b"/>
              <a:pathLst>
                <a:path w="974" h="1825" extrusionOk="0">
                  <a:moveTo>
                    <a:pt x="1" y="1"/>
                  </a:moveTo>
                  <a:lnTo>
                    <a:pt x="1" y="1"/>
                  </a:lnTo>
                  <a:cubicBezTo>
                    <a:pt x="61" y="335"/>
                    <a:pt x="183" y="669"/>
                    <a:pt x="396" y="943"/>
                  </a:cubicBezTo>
                  <a:cubicBezTo>
                    <a:pt x="517" y="1277"/>
                    <a:pt x="730" y="1551"/>
                    <a:pt x="973" y="1824"/>
                  </a:cubicBezTo>
                  <a:cubicBezTo>
                    <a:pt x="882" y="1460"/>
                    <a:pt x="761" y="1156"/>
                    <a:pt x="578" y="882"/>
                  </a:cubicBezTo>
                  <a:cubicBezTo>
                    <a:pt x="426" y="548"/>
                    <a:pt x="244" y="24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4" name="Google Shape;3064;p64"/>
            <p:cNvSpPr/>
            <p:nvPr/>
          </p:nvSpPr>
          <p:spPr>
            <a:xfrm>
              <a:off x="3720890" y="2923345"/>
              <a:ext cx="26980" cy="33049"/>
            </a:xfrm>
            <a:custGeom>
              <a:avLst/>
              <a:gdLst/>
              <a:ahLst/>
              <a:cxnLst/>
              <a:rect l="l" t="t" r="r" b="b"/>
              <a:pathLst>
                <a:path w="1369" h="1677" extrusionOk="0">
                  <a:moveTo>
                    <a:pt x="1359" y="1"/>
                  </a:moveTo>
                  <a:cubicBezTo>
                    <a:pt x="1279" y="1"/>
                    <a:pt x="958" y="326"/>
                    <a:pt x="608" y="762"/>
                  </a:cubicBezTo>
                  <a:cubicBezTo>
                    <a:pt x="335" y="1036"/>
                    <a:pt x="152" y="1340"/>
                    <a:pt x="0" y="1674"/>
                  </a:cubicBezTo>
                  <a:cubicBezTo>
                    <a:pt x="2" y="1675"/>
                    <a:pt x="3" y="1676"/>
                    <a:pt x="5" y="1676"/>
                  </a:cubicBezTo>
                  <a:cubicBezTo>
                    <a:pt x="57" y="1676"/>
                    <a:pt x="381" y="1323"/>
                    <a:pt x="760" y="914"/>
                  </a:cubicBezTo>
                  <a:cubicBezTo>
                    <a:pt x="1003" y="641"/>
                    <a:pt x="1216" y="337"/>
                    <a:pt x="1368" y="3"/>
                  </a:cubicBezTo>
                  <a:cubicBezTo>
                    <a:pt x="1366" y="1"/>
                    <a:pt x="1363" y="1"/>
                    <a:pt x="1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5" name="Google Shape;3065;p64"/>
            <p:cNvSpPr/>
            <p:nvPr/>
          </p:nvSpPr>
          <p:spPr>
            <a:xfrm>
              <a:off x="3740657" y="3027006"/>
              <a:ext cx="31768" cy="21599"/>
            </a:xfrm>
            <a:custGeom>
              <a:avLst/>
              <a:gdLst/>
              <a:ahLst/>
              <a:cxnLst/>
              <a:rect l="l" t="t" r="r" b="b"/>
              <a:pathLst>
                <a:path w="1612" h="1096" extrusionOk="0">
                  <a:moveTo>
                    <a:pt x="1581" y="1"/>
                  </a:moveTo>
                  <a:lnTo>
                    <a:pt x="1581" y="1"/>
                  </a:lnTo>
                  <a:cubicBezTo>
                    <a:pt x="1277" y="92"/>
                    <a:pt x="1004" y="244"/>
                    <a:pt x="760" y="457"/>
                  </a:cubicBezTo>
                  <a:cubicBezTo>
                    <a:pt x="304" y="761"/>
                    <a:pt x="0" y="1065"/>
                    <a:pt x="31" y="1095"/>
                  </a:cubicBezTo>
                  <a:cubicBezTo>
                    <a:pt x="335" y="1004"/>
                    <a:pt x="608" y="852"/>
                    <a:pt x="852" y="639"/>
                  </a:cubicBezTo>
                  <a:cubicBezTo>
                    <a:pt x="1277" y="305"/>
                    <a:pt x="1611" y="31"/>
                    <a:pt x="1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6" name="Google Shape;3066;p64"/>
            <p:cNvSpPr/>
            <p:nvPr/>
          </p:nvSpPr>
          <p:spPr>
            <a:xfrm>
              <a:off x="3750235" y="3169964"/>
              <a:ext cx="32971" cy="8770"/>
            </a:xfrm>
            <a:custGeom>
              <a:avLst/>
              <a:gdLst/>
              <a:ahLst/>
              <a:cxnLst/>
              <a:rect l="l" t="t" r="r" b="b"/>
              <a:pathLst>
                <a:path w="1673" h="445" extrusionOk="0">
                  <a:moveTo>
                    <a:pt x="1458" y="1"/>
                  </a:moveTo>
                  <a:cubicBezTo>
                    <a:pt x="1227" y="1"/>
                    <a:pt x="1000" y="40"/>
                    <a:pt x="791" y="133"/>
                  </a:cubicBezTo>
                  <a:cubicBezTo>
                    <a:pt x="518" y="163"/>
                    <a:pt x="244" y="285"/>
                    <a:pt x="1" y="437"/>
                  </a:cubicBezTo>
                  <a:cubicBezTo>
                    <a:pt x="49" y="442"/>
                    <a:pt x="99" y="445"/>
                    <a:pt x="149" y="445"/>
                  </a:cubicBezTo>
                  <a:cubicBezTo>
                    <a:pt x="381" y="445"/>
                    <a:pt x="627" y="390"/>
                    <a:pt x="852" y="315"/>
                  </a:cubicBezTo>
                  <a:cubicBezTo>
                    <a:pt x="1156" y="255"/>
                    <a:pt x="1429" y="163"/>
                    <a:pt x="1673" y="11"/>
                  </a:cubicBezTo>
                  <a:cubicBezTo>
                    <a:pt x="1601" y="4"/>
                    <a:pt x="1529" y="1"/>
                    <a:pt x="1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7" name="Google Shape;3067;p64"/>
            <p:cNvSpPr/>
            <p:nvPr/>
          </p:nvSpPr>
          <p:spPr>
            <a:xfrm>
              <a:off x="3737070" y="3287539"/>
              <a:ext cx="39553" cy="4907"/>
            </a:xfrm>
            <a:custGeom>
              <a:avLst/>
              <a:gdLst/>
              <a:ahLst/>
              <a:cxnLst/>
              <a:rect l="l" t="t" r="r" b="b"/>
              <a:pathLst>
                <a:path w="2007" h="249" extrusionOk="0">
                  <a:moveTo>
                    <a:pt x="620" y="0"/>
                  </a:moveTo>
                  <a:cubicBezTo>
                    <a:pt x="413" y="0"/>
                    <a:pt x="207" y="26"/>
                    <a:pt x="0" y="64"/>
                  </a:cubicBezTo>
                  <a:cubicBezTo>
                    <a:pt x="252" y="165"/>
                    <a:pt x="525" y="224"/>
                    <a:pt x="818" y="224"/>
                  </a:cubicBezTo>
                  <a:cubicBezTo>
                    <a:pt x="879" y="224"/>
                    <a:pt x="941" y="221"/>
                    <a:pt x="1003" y="216"/>
                  </a:cubicBezTo>
                  <a:cubicBezTo>
                    <a:pt x="1131" y="239"/>
                    <a:pt x="1259" y="249"/>
                    <a:pt x="1386" y="249"/>
                  </a:cubicBezTo>
                  <a:cubicBezTo>
                    <a:pt x="1593" y="249"/>
                    <a:pt x="1800" y="223"/>
                    <a:pt x="2006" y="185"/>
                  </a:cubicBezTo>
                  <a:cubicBezTo>
                    <a:pt x="1729" y="85"/>
                    <a:pt x="1452" y="26"/>
                    <a:pt x="1175" y="26"/>
                  </a:cubicBezTo>
                  <a:cubicBezTo>
                    <a:pt x="1118" y="26"/>
                    <a:pt x="1061" y="28"/>
                    <a:pt x="1003" y="33"/>
                  </a:cubicBezTo>
                  <a:cubicBezTo>
                    <a:pt x="875" y="10"/>
                    <a:pt x="748"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8" name="Google Shape;3068;p64"/>
            <p:cNvSpPr/>
            <p:nvPr/>
          </p:nvSpPr>
          <p:spPr>
            <a:xfrm>
              <a:off x="3738863" y="3413982"/>
              <a:ext cx="39553" cy="21580"/>
            </a:xfrm>
            <a:custGeom>
              <a:avLst/>
              <a:gdLst/>
              <a:ahLst/>
              <a:cxnLst/>
              <a:rect l="l" t="t" r="r" b="b"/>
              <a:pathLst>
                <a:path w="2007" h="1095" extrusionOk="0">
                  <a:moveTo>
                    <a:pt x="2006" y="0"/>
                  </a:moveTo>
                  <a:cubicBezTo>
                    <a:pt x="1642" y="92"/>
                    <a:pt x="1277" y="244"/>
                    <a:pt x="973" y="456"/>
                  </a:cubicBezTo>
                  <a:cubicBezTo>
                    <a:pt x="608" y="608"/>
                    <a:pt x="304" y="852"/>
                    <a:pt x="0" y="1095"/>
                  </a:cubicBezTo>
                  <a:cubicBezTo>
                    <a:pt x="395" y="1004"/>
                    <a:pt x="730" y="852"/>
                    <a:pt x="1064" y="639"/>
                  </a:cubicBezTo>
                  <a:cubicBezTo>
                    <a:pt x="1429" y="487"/>
                    <a:pt x="1733" y="244"/>
                    <a:pt x="2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9" name="Google Shape;3069;p64"/>
            <p:cNvSpPr/>
            <p:nvPr/>
          </p:nvSpPr>
          <p:spPr>
            <a:xfrm>
              <a:off x="3567546" y="3464690"/>
              <a:ext cx="41938" cy="8829"/>
            </a:xfrm>
            <a:custGeom>
              <a:avLst/>
              <a:gdLst/>
              <a:ahLst/>
              <a:cxnLst/>
              <a:rect l="l" t="t" r="r" b="b"/>
              <a:pathLst>
                <a:path w="2128" h="448" extrusionOk="0">
                  <a:moveTo>
                    <a:pt x="258" y="0"/>
                  </a:moveTo>
                  <a:cubicBezTo>
                    <a:pt x="172" y="0"/>
                    <a:pt x="86" y="4"/>
                    <a:pt x="0" y="11"/>
                  </a:cubicBezTo>
                  <a:cubicBezTo>
                    <a:pt x="334" y="163"/>
                    <a:pt x="669" y="285"/>
                    <a:pt x="1034" y="315"/>
                  </a:cubicBezTo>
                  <a:cubicBezTo>
                    <a:pt x="1312" y="408"/>
                    <a:pt x="1591" y="448"/>
                    <a:pt x="1870" y="448"/>
                  </a:cubicBezTo>
                  <a:cubicBezTo>
                    <a:pt x="1956" y="448"/>
                    <a:pt x="2042" y="444"/>
                    <a:pt x="2128" y="437"/>
                  </a:cubicBezTo>
                  <a:cubicBezTo>
                    <a:pt x="1793" y="285"/>
                    <a:pt x="1429" y="163"/>
                    <a:pt x="1094" y="133"/>
                  </a:cubicBezTo>
                  <a:cubicBezTo>
                    <a:pt x="816" y="40"/>
                    <a:pt x="537" y="0"/>
                    <a:pt x="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0" name="Google Shape;3070;p64"/>
            <p:cNvSpPr/>
            <p:nvPr/>
          </p:nvSpPr>
          <p:spPr>
            <a:xfrm>
              <a:off x="3578917" y="3580511"/>
              <a:ext cx="34764" cy="28773"/>
            </a:xfrm>
            <a:custGeom>
              <a:avLst/>
              <a:gdLst/>
              <a:ahLst/>
              <a:cxnLst/>
              <a:rect l="l" t="t" r="r" b="b"/>
              <a:pathLst>
                <a:path w="1764" h="1460" extrusionOk="0">
                  <a:moveTo>
                    <a:pt x="1764" y="0"/>
                  </a:moveTo>
                  <a:lnTo>
                    <a:pt x="1764" y="0"/>
                  </a:lnTo>
                  <a:cubicBezTo>
                    <a:pt x="1399" y="152"/>
                    <a:pt x="1095" y="365"/>
                    <a:pt x="821" y="639"/>
                  </a:cubicBezTo>
                  <a:cubicBezTo>
                    <a:pt x="487" y="882"/>
                    <a:pt x="213" y="1155"/>
                    <a:pt x="1" y="1459"/>
                  </a:cubicBezTo>
                  <a:cubicBezTo>
                    <a:pt x="335" y="1277"/>
                    <a:pt x="669" y="1064"/>
                    <a:pt x="943" y="791"/>
                  </a:cubicBezTo>
                  <a:cubicBezTo>
                    <a:pt x="1247" y="578"/>
                    <a:pt x="1520" y="304"/>
                    <a:pt x="1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1" name="Google Shape;3071;p64"/>
            <p:cNvSpPr/>
            <p:nvPr/>
          </p:nvSpPr>
          <p:spPr>
            <a:xfrm>
              <a:off x="3576533" y="3866841"/>
              <a:ext cx="39553" cy="32971"/>
            </a:xfrm>
            <a:custGeom>
              <a:avLst/>
              <a:gdLst/>
              <a:ahLst/>
              <a:cxnLst/>
              <a:rect l="l" t="t" r="r" b="b"/>
              <a:pathLst>
                <a:path w="2007" h="1673" extrusionOk="0">
                  <a:moveTo>
                    <a:pt x="0" y="1"/>
                  </a:moveTo>
                  <a:lnTo>
                    <a:pt x="0" y="1"/>
                  </a:lnTo>
                  <a:cubicBezTo>
                    <a:pt x="243" y="335"/>
                    <a:pt x="578" y="639"/>
                    <a:pt x="942" y="912"/>
                  </a:cubicBezTo>
                  <a:cubicBezTo>
                    <a:pt x="1246" y="1216"/>
                    <a:pt x="1611" y="1460"/>
                    <a:pt x="2006" y="1672"/>
                  </a:cubicBezTo>
                  <a:cubicBezTo>
                    <a:pt x="1733" y="1308"/>
                    <a:pt x="1429" y="1004"/>
                    <a:pt x="1064" y="760"/>
                  </a:cubicBezTo>
                  <a:cubicBezTo>
                    <a:pt x="730" y="456"/>
                    <a:pt x="395" y="18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2" name="Google Shape;3072;p64"/>
            <p:cNvSpPr/>
            <p:nvPr/>
          </p:nvSpPr>
          <p:spPr>
            <a:xfrm>
              <a:off x="3582524" y="3989579"/>
              <a:ext cx="29955" cy="24043"/>
            </a:xfrm>
            <a:custGeom>
              <a:avLst/>
              <a:gdLst/>
              <a:ahLst/>
              <a:cxnLst/>
              <a:rect l="l" t="t" r="r" b="b"/>
              <a:pathLst>
                <a:path w="1520" h="1220" extrusionOk="0">
                  <a:moveTo>
                    <a:pt x="1475" y="1"/>
                  </a:moveTo>
                  <a:cubicBezTo>
                    <a:pt x="1386" y="1"/>
                    <a:pt x="1069" y="209"/>
                    <a:pt x="699" y="551"/>
                  </a:cubicBezTo>
                  <a:cubicBezTo>
                    <a:pt x="304" y="885"/>
                    <a:pt x="0" y="1189"/>
                    <a:pt x="30" y="1219"/>
                  </a:cubicBezTo>
                  <a:cubicBezTo>
                    <a:pt x="334" y="1098"/>
                    <a:pt x="578" y="916"/>
                    <a:pt x="821" y="703"/>
                  </a:cubicBezTo>
                  <a:cubicBezTo>
                    <a:pt x="1216" y="338"/>
                    <a:pt x="1520" y="34"/>
                    <a:pt x="1489" y="4"/>
                  </a:cubicBezTo>
                  <a:cubicBezTo>
                    <a:pt x="1486" y="2"/>
                    <a:pt x="1481" y="1"/>
                    <a:pt x="1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3" name="Google Shape;3073;p64"/>
            <p:cNvSpPr/>
            <p:nvPr/>
          </p:nvSpPr>
          <p:spPr>
            <a:xfrm>
              <a:off x="3734666" y="3789568"/>
              <a:ext cx="35355" cy="26369"/>
            </a:xfrm>
            <a:custGeom>
              <a:avLst/>
              <a:gdLst/>
              <a:ahLst/>
              <a:cxnLst/>
              <a:rect l="l" t="t" r="r" b="b"/>
              <a:pathLst>
                <a:path w="1794" h="1338" extrusionOk="0">
                  <a:moveTo>
                    <a:pt x="1794" y="1"/>
                  </a:moveTo>
                  <a:lnTo>
                    <a:pt x="1794" y="1"/>
                  </a:lnTo>
                  <a:cubicBezTo>
                    <a:pt x="1429" y="122"/>
                    <a:pt x="1095" y="335"/>
                    <a:pt x="821" y="578"/>
                  </a:cubicBezTo>
                  <a:cubicBezTo>
                    <a:pt x="517" y="791"/>
                    <a:pt x="213" y="1034"/>
                    <a:pt x="1" y="1338"/>
                  </a:cubicBezTo>
                  <a:cubicBezTo>
                    <a:pt x="335" y="1186"/>
                    <a:pt x="669" y="1004"/>
                    <a:pt x="943" y="760"/>
                  </a:cubicBezTo>
                  <a:cubicBezTo>
                    <a:pt x="1277" y="548"/>
                    <a:pt x="1551" y="274"/>
                    <a:pt x="1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4" name="Google Shape;3074;p64"/>
            <p:cNvSpPr/>
            <p:nvPr/>
          </p:nvSpPr>
          <p:spPr>
            <a:xfrm>
              <a:off x="3732261" y="3635574"/>
              <a:ext cx="39573" cy="16081"/>
            </a:xfrm>
            <a:custGeom>
              <a:avLst/>
              <a:gdLst/>
              <a:ahLst/>
              <a:cxnLst/>
              <a:rect l="l" t="t" r="r" b="b"/>
              <a:pathLst>
                <a:path w="2008" h="816" extrusionOk="0">
                  <a:moveTo>
                    <a:pt x="1998" y="0"/>
                  </a:moveTo>
                  <a:cubicBezTo>
                    <a:pt x="1931" y="0"/>
                    <a:pt x="1550" y="230"/>
                    <a:pt x="1034" y="459"/>
                  </a:cubicBezTo>
                  <a:cubicBezTo>
                    <a:pt x="670" y="550"/>
                    <a:pt x="335" y="641"/>
                    <a:pt x="1" y="793"/>
                  </a:cubicBezTo>
                  <a:cubicBezTo>
                    <a:pt x="100" y="808"/>
                    <a:pt x="197" y="816"/>
                    <a:pt x="292" y="816"/>
                  </a:cubicBezTo>
                  <a:cubicBezTo>
                    <a:pt x="577" y="816"/>
                    <a:pt x="844" y="748"/>
                    <a:pt x="1095" y="611"/>
                  </a:cubicBezTo>
                  <a:cubicBezTo>
                    <a:pt x="1460" y="520"/>
                    <a:pt x="1794" y="307"/>
                    <a:pt x="2007" y="3"/>
                  </a:cubicBezTo>
                  <a:cubicBezTo>
                    <a:pt x="2005" y="1"/>
                    <a:pt x="2002" y="0"/>
                    <a:pt x="1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5" name="Google Shape;3075;p64"/>
            <p:cNvSpPr/>
            <p:nvPr/>
          </p:nvSpPr>
          <p:spPr>
            <a:xfrm>
              <a:off x="3741248" y="3510431"/>
              <a:ext cx="32971" cy="13184"/>
            </a:xfrm>
            <a:custGeom>
              <a:avLst/>
              <a:gdLst/>
              <a:ahLst/>
              <a:cxnLst/>
              <a:rect l="l" t="t" r="r" b="b"/>
              <a:pathLst>
                <a:path w="1673" h="669" extrusionOk="0">
                  <a:moveTo>
                    <a:pt x="1" y="0"/>
                  </a:moveTo>
                  <a:cubicBezTo>
                    <a:pt x="244" y="183"/>
                    <a:pt x="518" y="335"/>
                    <a:pt x="791" y="426"/>
                  </a:cubicBezTo>
                  <a:cubicBezTo>
                    <a:pt x="1065" y="578"/>
                    <a:pt x="1369" y="638"/>
                    <a:pt x="1673" y="669"/>
                  </a:cubicBezTo>
                  <a:cubicBezTo>
                    <a:pt x="1429" y="456"/>
                    <a:pt x="1156" y="335"/>
                    <a:pt x="882" y="243"/>
                  </a:cubicBezTo>
                  <a:cubicBezTo>
                    <a:pt x="609" y="91"/>
                    <a:pt x="305"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6" name="Google Shape;3076;p64"/>
            <p:cNvSpPr/>
            <p:nvPr/>
          </p:nvSpPr>
          <p:spPr>
            <a:xfrm>
              <a:off x="3741248" y="4092669"/>
              <a:ext cx="41366" cy="19195"/>
            </a:xfrm>
            <a:custGeom>
              <a:avLst/>
              <a:gdLst/>
              <a:ahLst/>
              <a:cxnLst/>
              <a:rect l="l" t="t" r="r" b="b"/>
              <a:pathLst>
                <a:path w="2099" h="974" extrusionOk="0">
                  <a:moveTo>
                    <a:pt x="2098" y="1"/>
                  </a:moveTo>
                  <a:cubicBezTo>
                    <a:pt x="1733" y="61"/>
                    <a:pt x="1338" y="183"/>
                    <a:pt x="1004" y="396"/>
                  </a:cubicBezTo>
                  <a:cubicBezTo>
                    <a:pt x="639" y="548"/>
                    <a:pt x="305" y="730"/>
                    <a:pt x="1" y="973"/>
                  </a:cubicBezTo>
                  <a:cubicBezTo>
                    <a:pt x="366" y="913"/>
                    <a:pt x="761" y="761"/>
                    <a:pt x="1095" y="578"/>
                  </a:cubicBezTo>
                  <a:cubicBezTo>
                    <a:pt x="1460" y="426"/>
                    <a:pt x="1794" y="244"/>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7" name="Google Shape;3077;p64"/>
            <p:cNvSpPr/>
            <p:nvPr/>
          </p:nvSpPr>
          <p:spPr>
            <a:xfrm>
              <a:off x="3572335" y="3345696"/>
              <a:ext cx="39553" cy="34764"/>
            </a:xfrm>
            <a:custGeom>
              <a:avLst/>
              <a:gdLst/>
              <a:ahLst/>
              <a:cxnLst/>
              <a:rect l="l" t="t" r="r" b="b"/>
              <a:pathLst>
                <a:path w="2007" h="1764" extrusionOk="0">
                  <a:moveTo>
                    <a:pt x="0" y="0"/>
                  </a:moveTo>
                  <a:lnTo>
                    <a:pt x="0" y="0"/>
                  </a:lnTo>
                  <a:cubicBezTo>
                    <a:pt x="243" y="365"/>
                    <a:pt x="578" y="669"/>
                    <a:pt x="943" y="973"/>
                  </a:cubicBezTo>
                  <a:cubicBezTo>
                    <a:pt x="1247" y="1277"/>
                    <a:pt x="1611" y="1551"/>
                    <a:pt x="2006" y="1763"/>
                  </a:cubicBezTo>
                  <a:cubicBezTo>
                    <a:pt x="1733" y="1399"/>
                    <a:pt x="1429" y="1095"/>
                    <a:pt x="1064" y="821"/>
                  </a:cubicBezTo>
                  <a:cubicBezTo>
                    <a:pt x="760" y="487"/>
                    <a:pt x="395" y="21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8" name="Google Shape;3078;p64"/>
            <p:cNvSpPr/>
            <p:nvPr/>
          </p:nvSpPr>
          <p:spPr>
            <a:xfrm>
              <a:off x="3750235" y="3323525"/>
              <a:ext cx="37168" cy="23984"/>
            </a:xfrm>
            <a:custGeom>
              <a:avLst/>
              <a:gdLst/>
              <a:ahLst/>
              <a:cxnLst/>
              <a:rect l="l" t="t" r="r" b="b"/>
              <a:pathLst>
                <a:path w="1886" h="1217" extrusionOk="0">
                  <a:moveTo>
                    <a:pt x="1885" y="1"/>
                  </a:moveTo>
                  <a:cubicBezTo>
                    <a:pt x="1521" y="122"/>
                    <a:pt x="1186" y="305"/>
                    <a:pt x="882" y="548"/>
                  </a:cubicBezTo>
                  <a:cubicBezTo>
                    <a:pt x="548" y="700"/>
                    <a:pt x="244" y="943"/>
                    <a:pt x="1" y="1217"/>
                  </a:cubicBezTo>
                  <a:cubicBezTo>
                    <a:pt x="335" y="1125"/>
                    <a:pt x="700" y="943"/>
                    <a:pt x="1004" y="700"/>
                  </a:cubicBezTo>
                  <a:cubicBezTo>
                    <a:pt x="1338" y="517"/>
                    <a:pt x="1642" y="274"/>
                    <a:pt x="1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9" name="Google Shape;3079;p64"/>
            <p:cNvSpPr/>
            <p:nvPr/>
          </p:nvSpPr>
          <p:spPr>
            <a:xfrm>
              <a:off x="3576533" y="3078837"/>
              <a:ext cx="30566" cy="6011"/>
            </a:xfrm>
            <a:custGeom>
              <a:avLst/>
              <a:gdLst/>
              <a:ahLst/>
              <a:cxnLst/>
              <a:rect l="l" t="t" r="r" b="b"/>
              <a:pathLst>
                <a:path w="1551" h="305" extrusionOk="0">
                  <a:moveTo>
                    <a:pt x="407" y="0"/>
                  </a:moveTo>
                  <a:cubicBezTo>
                    <a:pt x="274" y="0"/>
                    <a:pt x="137" y="15"/>
                    <a:pt x="0" y="46"/>
                  </a:cubicBezTo>
                  <a:cubicBezTo>
                    <a:pt x="0" y="107"/>
                    <a:pt x="334" y="198"/>
                    <a:pt x="760" y="259"/>
                  </a:cubicBezTo>
                  <a:cubicBezTo>
                    <a:pt x="897" y="289"/>
                    <a:pt x="1034" y="304"/>
                    <a:pt x="1167" y="304"/>
                  </a:cubicBezTo>
                  <a:cubicBezTo>
                    <a:pt x="1299" y="304"/>
                    <a:pt x="1429" y="289"/>
                    <a:pt x="1550" y="259"/>
                  </a:cubicBezTo>
                  <a:cubicBezTo>
                    <a:pt x="1550" y="228"/>
                    <a:pt x="1216" y="137"/>
                    <a:pt x="790" y="46"/>
                  </a:cubicBezTo>
                  <a:cubicBezTo>
                    <a:pt x="669" y="15"/>
                    <a:pt x="540" y="0"/>
                    <a:pt x="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0" name="Google Shape;3080;p64"/>
            <p:cNvSpPr/>
            <p:nvPr/>
          </p:nvSpPr>
          <p:spPr>
            <a:xfrm>
              <a:off x="3743061" y="3092908"/>
              <a:ext cx="31768" cy="11391"/>
            </a:xfrm>
            <a:custGeom>
              <a:avLst/>
              <a:gdLst/>
              <a:ahLst/>
              <a:cxnLst/>
              <a:rect l="l" t="t" r="r" b="b"/>
              <a:pathLst>
                <a:path w="1612" h="578" extrusionOk="0">
                  <a:moveTo>
                    <a:pt x="1581" y="0"/>
                  </a:moveTo>
                  <a:cubicBezTo>
                    <a:pt x="1307" y="0"/>
                    <a:pt x="1034" y="61"/>
                    <a:pt x="760" y="183"/>
                  </a:cubicBezTo>
                  <a:cubicBezTo>
                    <a:pt x="486" y="244"/>
                    <a:pt x="213" y="396"/>
                    <a:pt x="0" y="578"/>
                  </a:cubicBezTo>
                  <a:cubicBezTo>
                    <a:pt x="274" y="578"/>
                    <a:pt x="578" y="517"/>
                    <a:pt x="821" y="396"/>
                  </a:cubicBezTo>
                  <a:cubicBezTo>
                    <a:pt x="1277" y="213"/>
                    <a:pt x="1611" y="61"/>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1" name="Google Shape;3081;p64"/>
            <p:cNvSpPr/>
            <p:nvPr/>
          </p:nvSpPr>
          <p:spPr>
            <a:xfrm>
              <a:off x="3659797" y="3354643"/>
              <a:ext cx="26960" cy="32537"/>
            </a:xfrm>
            <a:custGeom>
              <a:avLst/>
              <a:gdLst/>
              <a:ahLst/>
              <a:cxnLst/>
              <a:rect l="l" t="t" r="r" b="b"/>
              <a:pathLst>
                <a:path w="1368" h="1651" extrusionOk="0">
                  <a:moveTo>
                    <a:pt x="1359" y="0"/>
                  </a:moveTo>
                  <a:cubicBezTo>
                    <a:pt x="1279" y="0"/>
                    <a:pt x="957" y="326"/>
                    <a:pt x="608" y="762"/>
                  </a:cubicBezTo>
                  <a:cubicBezTo>
                    <a:pt x="334" y="1005"/>
                    <a:pt x="152" y="1309"/>
                    <a:pt x="0" y="1644"/>
                  </a:cubicBezTo>
                  <a:cubicBezTo>
                    <a:pt x="5" y="1648"/>
                    <a:pt x="11" y="1651"/>
                    <a:pt x="19" y="1651"/>
                  </a:cubicBezTo>
                  <a:cubicBezTo>
                    <a:pt x="114" y="1651"/>
                    <a:pt x="424" y="1332"/>
                    <a:pt x="760" y="884"/>
                  </a:cubicBezTo>
                  <a:cubicBezTo>
                    <a:pt x="1003" y="641"/>
                    <a:pt x="1216" y="337"/>
                    <a:pt x="1368" y="2"/>
                  </a:cubicBezTo>
                  <a:cubicBezTo>
                    <a:pt x="1365" y="1"/>
                    <a:pt x="1362" y="0"/>
                    <a:pt x="1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2" name="Google Shape;3082;p64"/>
            <p:cNvSpPr/>
            <p:nvPr/>
          </p:nvSpPr>
          <p:spPr>
            <a:xfrm>
              <a:off x="3666379" y="3211508"/>
              <a:ext cx="20988" cy="28832"/>
            </a:xfrm>
            <a:custGeom>
              <a:avLst/>
              <a:gdLst/>
              <a:ahLst/>
              <a:cxnLst/>
              <a:rect l="l" t="t" r="r" b="b"/>
              <a:pathLst>
                <a:path w="1065" h="1463" extrusionOk="0">
                  <a:moveTo>
                    <a:pt x="0" y="1"/>
                  </a:moveTo>
                  <a:cubicBezTo>
                    <a:pt x="0" y="305"/>
                    <a:pt x="122" y="609"/>
                    <a:pt x="335" y="852"/>
                  </a:cubicBezTo>
                  <a:cubicBezTo>
                    <a:pt x="620" y="1251"/>
                    <a:pt x="931" y="1463"/>
                    <a:pt x="994" y="1463"/>
                  </a:cubicBezTo>
                  <a:cubicBezTo>
                    <a:pt x="998" y="1463"/>
                    <a:pt x="1002" y="1462"/>
                    <a:pt x="1003" y="1460"/>
                  </a:cubicBezTo>
                  <a:cubicBezTo>
                    <a:pt x="1064" y="1399"/>
                    <a:pt x="760" y="1156"/>
                    <a:pt x="487" y="761"/>
                  </a:cubicBezTo>
                  <a:cubicBezTo>
                    <a:pt x="213" y="335"/>
                    <a:pt x="6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3" name="Google Shape;3083;p64"/>
            <p:cNvSpPr/>
            <p:nvPr/>
          </p:nvSpPr>
          <p:spPr>
            <a:xfrm>
              <a:off x="3662181" y="3077280"/>
              <a:ext cx="22782" cy="30625"/>
            </a:xfrm>
            <a:custGeom>
              <a:avLst/>
              <a:gdLst/>
              <a:ahLst/>
              <a:cxnLst/>
              <a:rect l="l" t="t" r="r" b="b"/>
              <a:pathLst>
                <a:path w="1156" h="1554" extrusionOk="0">
                  <a:moveTo>
                    <a:pt x="1117" y="1"/>
                  </a:moveTo>
                  <a:cubicBezTo>
                    <a:pt x="1051" y="1"/>
                    <a:pt x="681" y="241"/>
                    <a:pt x="365" y="672"/>
                  </a:cubicBezTo>
                  <a:cubicBezTo>
                    <a:pt x="153" y="915"/>
                    <a:pt x="31" y="1219"/>
                    <a:pt x="1" y="1553"/>
                  </a:cubicBezTo>
                  <a:cubicBezTo>
                    <a:pt x="213" y="1310"/>
                    <a:pt x="365" y="1067"/>
                    <a:pt x="548" y="763"/>
                  </a:cubicBezTo>
                  <a:cubicBezTo>
                    <a:pt x="852" y="368"/>
                    <a:pt x="1156" y="64"/>
                    <a:pt x="1125" y="3"/>
                  </a:cubicBezTo>
                  <a:cubicBezTo>
                    <a:pt x="1124" y="1"/>
                    <a:pt x="1121" y="1"/>
                    <a:pt x="1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4" name="Google Shape;3084;p64"/>
            <p:cNvSpPr/>
            <p:nvPr/>
          </p:nvSpPr>
          <p:spPr>
            <a:xfrm>
              <a:off x="3670577" y="3488260"/>
              <a:ext cx="11391" cy="31177"/>
            </a:xfrm>
            <a:custGeom>
              <a:avLst/>
              <a:gdLst/>
              <a:ahLst/>
              <a:cxnLst/>
              <a:rect l="l" t="t" r="r" b="b"/>
              <a:pathLst>
                <a:path w="578" h="1582" extrusionOk="0">
                  <a:moveTo>
                    <a:pt x="578" y="1"/>
                  </a:moveTo>
                  <a:cubicBezTo>
                    <a:pt x="517" y="1"/>
                    <a:pt x="365" y="335"/>
                    <a:pt x="213" y="760"/>
                  </a:cubicBezTo>
                  <a:cubicBezTo>
                    <a:pt x="91" y="1004"/>
                    <a:pt x="0" y="1277"/>
                    <a:pt x="31" y="1581"/>
                  </a:cubicBezTo>
                  <a:cubicBezTo>
                    <a:pt x="61" y="1581"/>
                    <a:pt x="243" y="1247"/>
                    <a:pt x="395" y="821"/>
                  </a:cubicBezTo>
                  <a:cubicBezTo>
                    <a:pt x="517" y="548"/>
                    <a:pt x="578" y="274"/>
                    <a:pt x="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5" name="Google Shape;3085;p64"/>
            <p:cNvSpPr/>
            <p:nvPr/>
          </p:nvSpPr>
          <p:spPr>
            <a:xfrm>
              <a:off x="3622057" y="3704510"/>
              <a:ext cx="23964" cy="50333"/>
            </a:xfrm>
            <a:custGeom>
              <a:avLst/>
              <a:gdLst/>
              <a:ahLst/>
              <a:cxnLst/>
              <a:rect l="l" t="t" r="r" b="b"/>
              <a:pathLst>
                <a:path w="1216" h="2554" extrusionOk="0">
                  <a:moveTo>
                    <a:pt x="0" y="0"/>
                  </a:moveTo>
                  <a:cubicBezTo>
                    <a:pt x="91" y="456"/>
                    <a:pt x="274" y="882"/>
                    <a:pt x="517" y="1307"/>
                  </a:cubicBezTo>
                  <a:cubicBezTo>
                    <a:pt x="699" y="1763"/>
                    <a:pt x="942" y="2158"/>
                    <a:pt x="1216" y="2554"/>
                  </a:cubicBezTo>
                  <a:cubicBezTo>
                    <a:pt x="1125" y="2067"/>
                    <a:pt x="942" y="1642"/>
                    <a:pt x="699" y="1216"/>
                  </a:cubicBezTo>
                  <a:cubicBezTo>
                    <a:pt x="517" y="791"/>
                    <a:pt x="274" y="36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6" name="Google Shape;3086;p64"/>
            <p:cNvSpPr/>
            <p:nvPr/>
          </p:nvSpPr>
          <p:spPr>
            <a:xfrm>
              <a:off x="3661590" y="3791361"/>
              <a:ext cx="28773" cy="55142"/>
            </a:xfrm>
            <a:custGeom>
              <a:avLst/>
              <a:gdLst/>
              <a:ahLst/>
              <a:cxnLst/>
              <a:rect l="l" t="t" r="r" b="b"/>
              <a:pathLst>
                <a:path w="1460" h="2798" extrusionOk="0">
                  <a:moveTo>
                    <a:pt x="1459" y="1"/>
                  </a:moveTo>
                  <a:cubicBezTo>
                    <a:pt x="1454" y="18"/>
                    <a:pt x="1449" y="36"/>
                    <a:pt x="1444" y="53"/>
                  </a:cubicBezTo>
                  <a:lnTo>
                    <a:pt x="1444" y="53"/>
                  </a:lnTo>
                  <a:cubicBezTo>
                    <a:pt x="1449" y="46"/>
                    <a:pt x="1454" y="38"/>
                    <a:pt x="1459" y="31"/>
                  </a:cubicBezTo>
                  <a:lnTo>
                    <a:pt x="1459" y="1"/>
                  </a:lnTo>
                  <a:close/>
                  <a:moveTo>
                    <a:pt x="1444" y="53"/>
                  </a:moveTo>
                  <a:cubicBezTo>
                    <a:pt x="843" y="898"/>
                    <a:pt x="362" y="1833"/>
                    <a:pt x="0" y="2797"/>
                  </a:cubicBezTo>
                  <a:cubicBezTo>
                    <a:pt x="335" y="2372"/>
                    <a:pt x="608" y="1916"/>
                    <a:pt x="821" y="1460"/>
                  </a:cubicBezTo>
                  <a:cubicBezTo>
                    <a:pt x="1085" y="1019"/>
                    <a:pt x="1293" y="550"/>
                    <a:pt x="1444" y="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7" name="Google Shape;3087;p64"/>
            <p:cNvSpPr/>
            <p:nvPr/>
          </p:nvSpPr>
          <p:spPr>
            <a:xfrm>
              <a:off x="3663975" y="3994427"/>
              <a:ext cx="23984" cy="47948"/>
            </a:xfrm>
            <a:custGeom>
              <a:avLst/>
              <a:gdLst/>
              <a:ahLst/>
              <a:cxnLst/>
              <a:rect l="l" t="t" r="r" b="b"/>
              <a:pathLst>
                <a:path w="1217" h="2433" extrusionOk="0">
                  <a:moveTo>
                    <a:pt x="1" y="1"/>
                  </a:moveTo>
                  <a:cubicBezTo>
                    <a:pt x="92" y="426"/>
                    <a:pt x="274" y="852"/>
                    <a:pt x="518" y="1247"/>
                  </a:cubicBezTo>
                  <a:cubicBezTo>
                    <a:pt x="700" y="1673"/>
                    <a:pt x="943" y="2068"/>
                    <a:pt x="1217" y="2432"/>
                  </a:cubicBezTo>
                  <a:cubicBezTo>
                    <a:pt x="1095" y="1977"/>
                    <a:pt x="943" y="1551"/>
                    <a:pt x="700" y="1156"/>
                  </a:cubicBezTo>
                  <a:cubicBezTo>
                    <a:pt x="518" y="730"/>
                    <a:pt x="274" y="33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8" name="Google Shape;3088;p64"/>
            <p:cNvSpPr/>
            <p:nvPr/>
          </p:nvSpPr>
          <p:spPr>
            <a:xfrm>
              <a:off x="3651401" y="4118999"/>
              <a:ext cx="21580" cy="33030"/>
            </a:xfrm>
            <a:custGeom>
              <a:avLst/>
              <a:gdLst/>
              <a:ahLst/>
              <a:cxnLst/>
              <a:rect l="l" t="t" r="r" b="b"/>
              <a:pathLst>
                <a:path w="1095" h="1676" extrusionOk="0">
                  <a:moveTo>
                    <a:pt x="1090" y="0"/>
                  </a:moveTo>
                  <a:cubicBezTo>
                    <a:pt x="1041" y="0"/>
                    <a:pt x="749" y="354"/>
                    <a:pt x="456" y="792"/>
                  </a:cubicBezTo>
                  <a:cubicBezTo>
                    <a:pt x="244" y="1066"/>
                    <a:pt x="92" y="1370"/>
                    <a:pt x="1" y="1674"/>
                  </a:cubicBezTo>
                  <a:cubicBezTo>
                    <a:pt x="2" y="1675"/>
                    <a:pt x="4" y="1676"/>
                    <a:pt x="6" y="1676"/>
                  </a:cubicBezTo>
                  <a:cubicBezTo>
                    <a:pt x="57" y="1676"/>
                    <a:pt x="348" y="1351"/>
                    <a:pt x="639" y="914"/>
                  </a:cubicBezTo>
                  <a:cubicBezTo>
                    <a:pt x="852" y="640"/>
                    <a:pt x="1004" y="336"/>
                    <a:pt x="1095" y="2"/>
                  </a:cubicBezTo>
                  <a:cubicBezTo>
                    <a:pt x="1094" y="1"/>
                    <a:pt x="1092" y="0"/>
                    <a:pt x="10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9" name="Google Shape;3089;p64"/>
            <p:cNvSpPr/>
            <p:nvPr/>
          </p:nvSpPr>
          <p:spPr>
            <a:xfrm>
              <a:off x="3698128" y="2955724"/>
              <a:ext cx="19786" cy="1270543"/>
            </a:xfrm>
            <a:custGeom>
              <a:avLst/>
              <a:gdLst/>
              <a:ahLst/>
              <a:cxnLst/>
              <a:rect l="l" t="t" r="r" b="b"/>
              <a:pathLst>
                <a:path w="1004" h="64470" extrusionOk="0">
                  <a:moveTo>
                    <a:pt x="517" y="1"/>
                  </a:moveTo>
                  <a:cubicBezTo>
                    <a:pt x="244" y="1"/>
                    <a:pt x="0" y="14408"/>
                    <a:pt x="0" y="32220"/>
                  </a:cubicBezTo>
                  <a:cubicBezTo>
                    <a:pt x="0" y="50032"/>
                    <a:pt x="244" y="64470"/>
                    <a:pt x="517" y="64470"/>
                  </a:cubicBezTo>
                  <a:cubicBezTo>
                    <a:pt x="791" y="64470"/>
                    <a:pt x="1003" y="50032"/>
                    <a:pt x="1003" y="32220"/>
                  </a:cubicBezTo>
                  <a:cubicBezTo>
                    <a:pt x="1003" y="14439"/>
                    <a:pt x="791"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0" name="Google Shape;3090;p64"/>
            <p:cNvSpPr/>
            <p:nvPr/>
          </p:nvSpPr>
          <p:spPr>
            <a:xfrm>
              <a:off x="3771814" y="3468493"/>
              <a:ext cx="124000" cy="532674"/>
            </a:xfrm>
            <a:custGeom>
              <a:avLst/>
              <a:gdLst/>
              <a:ahLst/>
              <a:cxnLst/>
              <a:rect l="l" t="t" r="r" b="b"/>
              <a:pathLst>
                <a:path w="6292" h="27029" extrusionOk="0">
                  <a:moveTo>
                    <a:pt x="5714" y="0"/>
                  </a:moveTo>
                  <a:cubicBezTo>
                    <a:pt x="5593" y="0"/>
                    <a:pt x="5441" y="1642"/>
                    <a:pt x="5350" y="4286"/>
                  </a:cubicBezTo>
                  <a:cubicBezTo>
                    <a:pt x="5259" y="6961"/>
                    <a:pt x="5137" y="10639"/>
                    <a:pt x="5228" y="14712"/>
                  </a:cubicBezTo>
                  <a:cubicBezTo>
                    <a:pt x="5289" y="16596"/>
                    <a:pt x="5137" y="18481"/>
                    <a:pt x="4833" y="20335"/>
                  </a:cubicBezTo>
                  <a:cubicBezTo>
                    <a:pt x="4681" y="21125"/>
                    <a:pt x="4468" y="21885"/>
                    <a:pt x="4164" y="22615"/>
                  </a:cubicBezTo>
                  <a:cubicBezTo>
                    <a:pt x="3860" y="23284"/>
                    <a:pt x="3556" y="23922"/>
                    <a:pt x="3222" y="24560"/>
                  </a:cubicBezTo>
                  <a:cubicBezTo>
                    <a:pt x="2948" y="25046"/>
                    <a:pt x="2614" y="25472"/>
                    <a:pt x="2189" y="25837"/>
                  </a:cubicBezTo>
                  <a:cubicBezTo>
                    <a:pt x="1824" y="26110"/>
                    <a:pt x="1459" y="26323"/>
                    <a:pt x="1064" y="26505"/>
                  </a:cubicBezTo>
                  <a:cubicBezTo>
                    <a:pt x="395" y="26809"/>
                    <a:pt x="0" y="26931"/>
                    <a:pt x="30" y="26992"/>
                  </a:cubicBezTo>
                  <a:cubicBezTo>
                    <a:pt x="30" y="27014"/>
                    <a:pt x="83" y="27028"/>
                    <a:pt x="188" y="27028"/>
                  </a:cubicBezTo>
                  <a:cubicBezTo>
                    <a:pt x="369" y="27028"/>
                    <a:pt x="704" y="26986"/>
                    <a:pt x="1186" y="26870"/>
                  </a:cubicBezTo>
                  <a:cubicBezTo>
                    <a:pt x="1672" y="26749"/>
                    <a:pt x="2097" y="26566"/>
                    <a:pt x="2493" y="26293"/>
                  </a:cubicBezTo>
                  <a:cubicBezTo>
                    <a:pt x="3040" y="25928"/>
                    <a:pt x="3465" y="25472"/>
                    <a:pt x="3830" y="24925"/>
                  </a:cubicBezTo>
                  <a:cubicBezTo>
                    <a:pt x="4225" y="24287"/>
                    <a:pt x="4590" y="23648"/>
                    <a:pt x="4894" y="22980"/>
                  </a:cubicBezTo>
                  <a:cubicBezTo>
                    <a:pt x="5259" y="22189"/>
                    <a:pt x="5562" y="21369"/>
                    <a:pt x="5745" y="20518"/>
                  </a:cubicBezTo>
                  <a:cubicBezTo>
                    <a:pt x="6140" y="18603"/>
                    <a:pt x="6292" y="16657"/>
                    <a:pt x="6231" y="14712"/>
                  </a:cubicBezTo>
                  <a:cubicBezTo>
                    <a:pt x="6170" y="10639"/>
                    <a:pt x="6170" y="6961"/>
                    <a:pt x="6110" y="4317"/>
                  </a:cubicBezTo>
                  <a:cubicBezTo>
                    <a:pt x="6018" y="1642"/>
                    <a:pt x="5836" y="0"/>
                    <a:pt x="5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1" name="Google Shape;3091;p64"/>
            <p:cNvSpPr/>
            <p:nvPr/>
          </p:nvSpPr>
          <p:spPr>
            <a:xfrm>
              <a:off x="3456120" y="4228060"/>
              <a:ext cx="440305" cy="60522"/>
            </a:xfrm>
            <a:custGeom>
              <a:avLst/>
              <a:gdLst/>
              <a:ahLst/>
              <a:cxnLst/>
              <a:rect l="l" t="t" r="r" b="b"/>
              <a:pathLst>
                <a:path w="22342" h="3071" extrusionOk="0">
                  <a:moveTo>
                    <a:pt x="1" y="0"/>
                  </a:moveTo>
                  <a:lnTo>
                    <a:pt x="1" y="3070"/>
                  </a:lnTo>
                  <a:lnTo>
                    <a:pt x="22341" y="3070"/>
                  </a:lnTo>
                  <a:lnTo>
                    <a:pt x="22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2" name="Google Shape;3092;p64"/>
            <p:cNvSpPr/>
            <p:nvPr/>
          </p:nvSpPr>
          <p:spPr>
            <a:xfrm>
              <a:off x="3496855" y="4268776"/>
              <a:ext cx="359425" cy="312127"/>
            </a:xfrm>
            <a:custGeom>
              <a:avLst/>
              <a:gdLst/>
              <a:ahLst/>
              <a:cxnLst/>
              <a:rect l="l" t="t" r="r" b="b"/>
              <a:pathLst>
                <a:path w="18238" h="15838" extrusionOk="0">
                  <a:moveTo>
                    <a:pt x="0" y="1"/>
                  </a:moveTo>
                  <a:lnTo>
                    <a:pt x="3222" y="15837"/>
                  </a:lnTo>
                  <a:lnTo>
                    <a:pt x="15107" y="15837"/>
                  </a:lnTo>
                  <a:lnTo>
                    <a:pt x="18238" y="100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3" name="Google Shape;3093;p64"/>
            <p:cNvSpPr/>
            <p:nvPr/>
          </p:nvSpPr>
          <p:spPr>
            <a:xfrm>
              <a:off x="3496855" y="4551519"/>
              <a:ext cx="359425" cy="46155"/>
            </a:xfrm>
            <a:custGeom>
              <a:avLst/>
              <a:gdLst/>
              <a:ahLst/>
              <a:cxnLst/>
              <a:rect l="l" t="t" r="r" b="b"/>
              <a:pathLst>
                <a:path w="18238" h="2342" extrusionOk="0">
                  <a:moveTo>
                    <a:pt x="0" y="1"/>
                  </a:moveTo>
                  <a:lnTo>
                    <a:pt x="1733" y="2341"/>
                  </a:lnTo>
                  <a:lnTo>
                    <a:pt x="16171" y="2341"/>
                  </a:lnTo>
                  <a:lnTo>
                    <a:pt x="182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4" name="Google Shape;3094;p64"/>
            <p:cNvSpPr/>
            <p:nvPr/>
          </p:nvSpPr>
          <p:spPr>
            <a:xfrm>
              <a:off x="3455529" y="4286749"/>
              <a:ext cx="441487" cy="3015"/>
            </a:xfrm>
            <a:custGeom>
              <a:avLst/>
              <a:gdLst/>
              <a:ahLst/>
              <a:cxnLst/>
              <a:rect l="l" t="t" r="r" b="b"/>
              <a:pathLst>
                <a:path w="22402" h="153" extrusionOk="0">
                  <a:moveTo>
                    <a:pt x="11216" y="1"/>
                  </a:moveTo>
                  <a:cubicBezTo>
                    <a:pt x="5015" y="1"/>
                    <a:pt x="0" y="31"/>
                    <a:pt x="0" y="92"/>
                  </a:cubicBezTo>
                  <a:cubicBezTo>
                    <a:pt x="0" y="122"/>
                    <a:pt x="5015" y="153"/>
                    <a:pt x="11216" y="153"/>
                  </a:cubicBezTo>
                  <a:cubicBezTo>
                    <a:pt x="17386" y="153"/>
                    <a:pt x="22402" y="122"/>
                    <a:pt x="22402" y="92"/>
                  </a:cubicBezTo>
                  <a:cubicBezTo>
                    <a:pt x="22402" y="31"/>
                    <a:pt x="17386" y="1"/>
                    <a:pt x="11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95" name="Google Shape;3095;p64"/>
          <p:cNvGrpSpPr/>
          <p:nvPr/>
        </p:nvGrpSpPr>
        <p:grpSpPr>
          <a:xfrm>
            <a:off x="4572169" y="1275285"/>
            <a:ext cx="2314136" cy="3320080"/>
            <a:chOff x="4684312" y="1393317"/>
            <a:chExt cx="2231783" cy="3201929"/>
          </a:xfrm>
        </p:grpSpPr>
        <p:sp>
          <p:nvSpPr>
            <p:cNvPr id="3096" name="Google Shape;3096;p64"/>
            <p:cNvSpPr/>
            <p:nvPr/>
          </p:nvSpPr>
          <p:spPr>
            <a:xfrm flipH="1">
              <a:off x="4684312" y="1393317"/>
              <a:ext cx="2231783" cy="3201929"/>
            </a:xfrm>
            <a:custGeom>
              <a:avLst/>
              <a:gdLst/>
              <a:ahLst/>
              <a:cxnLst/>
              <a:rect l="l" t="t" r="r" b="b"/>
              <a:pathLst>
                <a:path w="113346" h="162617" extrusionOk="0">
                  <a:moveTo>
                    <a:pt x="4407" y="0"/>
                  </a:moveTo>
                  <a:cubicBezTo>
                    <a:pt x="1976" y="0"/>
                    <a:pt x="0" y="1945"/>
                    <a:pt x="0" y="4377"/>
                  </a:cubicBezTo>
                  <a:lnTo>
                    <a:pt x="0" y="158239"/>
                  </a:lnTo>
                  <a:cubicBezTo>
                    <a:pt x="0" y="160671"/>
                    <a:pt x="1976" y="162616"/>
                    <a:pt x="4407" y="162616"/>
                  </a:cubicBezTo>
                  <a:lnTo>
                    <a:pt x="108938" y="162616"/>
                  </a:lnTo>
                  <a:cubicBezTo>
                    <a:pt x="111370" y="162616"/>
                    <a:pt x="113346" y="160671"/>
                    <a:pt x="113346" y="158239"/>
                  </a:cubicBezTo>
                  <a:lnTo>
                    <a:pt x="113346" y="4377"/>
                  </a:lnTo>
                  <a:cubicBezTo>
                    <a:pt x="113346" y="1945"/>
                    <a:pt x="111370" y="0"/>
                    <a:pt x="108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7" name="Google Shape;3097;p64"/>
            <p:cNvSpPr/>
            <p:nvPr/>
          </p:nvSpPr>
          <p:spPr>
            <a:xfrm flipH="1">
              <a:off x="5714316" y="4349239"/>
              <a:ext cx="200503" cy="171244"/>
            </a:xfrm>
            <a:custGeom>
              <a:avLst/>
              <a:gdLst/>
              <a:ahLst/>
              <a:cxnLst/>
              <a:rect l="l" t="t" r="r" b="b"/>
              <a:pathLst>
                <a:path w="10183" h="8697" extrusionOk="0">
                  <a:moveTo>
                    <a:pt x="5891" y="1"/>
                  </a:moveTo>
                  <a:cubicBezTo>
                    <a:pt x="5873" y="1"/>
                    <a:pt x="5854" y="1"/>
                    <a:pt x="5836" y="1"/>
                  </a:cubicBezTo>
                  <a:cubicBezTo>
                    <a:pt x="1945" y="1"/>
                    <a:pt x="0" y="4651"/>
                    <a:pt x="2736" y="7417"/>
                  </a:cubicBezTo>
                  <a:cubicBezTo>
                    <a:pt x="3619" y="8301"/>
                    <a:pt x="4706" y="8696"/>
                    <a:pt x="5773" y="8696"/>
                  </a:cubicBezTo>
                  <a:cubicBezTo>
                    <a:pt x="8010" y="8696"/>
                    <a:pt x="10162" y="6961"/>
                    <a:pt x="10183" y="4347"/>
                  </a:cubicBezTo>
                  <a:cubicBezTo>
                    <a:pt x="10183" y="1964"/>
                    <a:pt x="8267" y="1"/>
                    <a:pt x="5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8" name="Google Shape;3098;p64"/>
            <p:cNvSpPr/>
            <p:nvPr/>
          </p:nvSpPr>
          <p:spPr>
            <a:xfrm flipH="1">
              <a:off x="5464135" y="1485486"/>
              <a:ext cx="672138" cy="35324"/>
            </a:xfrm>
            <a:custGeom>
              <a:avLst/>
              <a:gdLst/>
              <a:ahLst/>
              <a:cxnLst/>
              <a:rect l="l" t="t" r="r" b="b"/>
              <a:pathLst>
                <a:path w="34136" h="1794" extrusionOk="0">
                  <a:moveTo>
                    <a:pt x="457" y="0"/>
                  </a:moveTo>
                  <a:cubicBezTo>
                    <a:pt x="213" y="0"/>
                    <a:pt x="1" y="213"/>
                    <a:pt x="1" y="456"/>
                  </a:cubicBezTo>
                  <a:lnTo>
                    <a:pt x="1" y="1337"/>
                  </a:lnTo>
                  <a:cubicBezTo>
                    <a:pt x="1" y="1581"/>
                    <a:pt x="213" y="1793"/>
                    <a:pt x="457" y="1793"/>
                  </a:cubicBezTo>
                  <a:lnTo>
                    <a:pt x="33679" y="1793"/>
                  </a:lnTo>
                  <a:cubicBezTo>
                    <a:pt x="33922" y="1793"/>
                    <a:pt x="34135" y="1581"/>
                    <a:pt x="34135" y="1337"/>
                  </a:cubicBezTo>
                  <a:lnTo>
                    <a:pt x="34135" y="456"/>
                  </a:lnTo>
                  <a:cubicBezTo>
                    <a:pt x="34135" y="213"/>
                    <a:pt x="33922" y="0"/>
                    <a:pt x="33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100" name="Google Shape;3100;p64"/>
          <p:cNvSpPr txBox="1">
            <a:spLocks noGrp="1"/>
          </p:cNvSpPr>
          <p:nvPr>
            <p:ph type="subTitle" idx="1"/>
          </p:nvPr>
        </p:nvSpPr>
        <p:spPr>
          <a:xfrm>
            <a:off x="553724" y="2482947"/>
            <a:ext cx="3598341" cy="541759"/>
          </a:xfrm>
          <a:prstGeom prst="rect">
            <a:avLst/>
          </a:prstGeom>
        </p:spPr>
        <p:txBody>
          <a:bodyPr spcFirstLastPara="1" wrap="square" lIns="91425" tIns="91425" rIns="91425" bIns="91425" anchor="t" anchorCtr="0">
            <a:noAutofit/>
          </a:bodyPr>
          <a:lstStyle/>
          <a:p>
            <a:pPr algn="just"/>
            <a:r>
              <a:rPr lang="es-MX" b="1" u="sng" dirty="0">
                <a:solidFill>
                  <a:srgbClr val="FDC001"/>
                </a:solidFill>
                <a:latin typeface="Poppins" panose="020B0604020202020204" charset="0"/>
                <a:cs typeface="Poppins" panose="020B0604020202020204" charset="0"/>
                <a:hlinkClick r:id="rId3"/>
              </a:rPr>
              <a:t>cambio.climatico@sonora.gob.mx</a:t>
            </a:r>
            <a:r>
              <a:rPr lang="es-MX" b="1" dirty="0">
                <a:solidFill>
                  <a:srgbClr val="FDC001"/>
                </a:solidFill>
                <a:latin typeface="Poppins" panose="020B0604020202020204" charset="0"/>
                <a:cs typeface="Poppins" panose="020B0604020202020204" charset="0"/>
                <a:hlinkClick r:id="rId3"/>
              </a:rPr>
              <a:t> </a:t>
            </a:r>
            <a:endParaRPr lang="es-MX" b="1" dirty="0">
              <a:solidFill>
                <a:srgbClr val="FDC001"/>
              </a:solidFill>
              <a:latin typeface="Poppins" panose="020B0604020202020204" charset="0"/>
              <a:cs typeface="Poppins" panose="020B0604020202020204" charset="0"/>
            </a:endParaRPr>
          </a:p>
          <a:p>
            <a:pPr algn="just"/>
            <a:r>
              <a:rPr lang="es-MX" b="1" dirty="0">
                <a:solidFill>
                  <a:srgbClr val="404040"/>
                </a:solidFill>
                <a:latin typeface="Poppins" panose="020B0604020202020204" charset="0"/>
                <a:cs typeface="Poppins" panose="020B0604020202020204" charset="0"/>
              </a:rPr>
              <a:t>Teléfono: 662 301 0574</a:t>
            </a:r>
          </a:p>
          <a:p>
            <a:pPr algn="just"/>
            <a:r>
              <a:rPr lang="es-MX" b="1" dirty="0">
                <a:solidFill>
                  <a:srgbClr val="404040"/>
                </a:solidFill>
                <a:latin typeface="Poppins" panose="020B0604020202020204" charset="0"/>
                <a:cs typeface="Poppins" panose="020B0604020202020204" charset="0"/>
              </a:rPr>
              <a:t>Extensión: </a:t>
            </a:r>
            <a:r>
              <a:rPr lang="es-ES" b="1" dirty="0">
                <a:solidFill>
                  <a:srgbClr val="404040"/>
                </a:solidFill>
                <a:latin typeface="Poppins" panose="020B0604020202020204" charset="0"/>
                <a:cs typeface="Poppins" panose="020B0604020202020204" charset="0"/>
              </a:rPr>
              <a:t>61421 y 61423</a:t>
            </a:r>
          </a:p>
          <a:p>
            <a:pPr algn="just"/>
            <a:r>
              <a:rPr lang="es-ES" b="1" dirty="0">
                <a:solidFill>
                  <a:srgbClr val="404040"/>
                </a:solidFill>
                <a:latin typeface="Poppins" panose="020B0604020202020204" charset="0"/>
                <a:cs typeface="Poppins" panose="020B0604020202020204" charset="0"/>
              </a:rPr>
              <a:t>www.cedes.gob.mx</a:t>
            </a:r>
            <a:endParaRPr lang="en-US" b="1" dirty="0">
              <a:solidFill>
                <a:srgbClr val="404040"/>
              </a:solidFill>
              <a:latin typeface="Poppins" panose="020B0604020202020204" charset="0"/>
              <a:cs typeface="Poppins" panose="020B0604020202020204" charset="0"/>
            </a:endParaRPr>
          </a:p>
        </p:txBody>
      </p:sp>
      <p:sp>
        <p:nvSpPr>
          <p:cNvPr id="3101" name="Google Shape;3101;p64"/>
          <p:cNvSpPr txBox="1">
            <a:spLocks noGrp="1"/>
          </p:cNvSpPr>
          <p:nvPr>
            <p:ph type="title"/>
          </p:nvPr>
        </p:nvSpPr>
        <p:spPr>
          <a:xfrm>
            <a:off x="31987" y="955342"/>
            <a:ext cx="4313298" cy="10283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3200" dirty="0"/>
              <a:t>¡Gracias!</a:t>
            </a:r>
          </a:p>
        </p:txBody>
      </p:sp>
      <p:cxnSp>
        <p:nvCxnSpPr>
          <p:cNvPr id="3102" name="Google Shape;3102;p64"/>
          <p:cNvCxnSpPr/>
          <p:nvPr/>
        </p:nvCxnSpPr>
        <p:spPr>
          <a:xfrm>
            <a:off x="832650" y="4599365"/>
            <a:ext cx="7478700" cy="0"/>
          </a:xfrm>
          <a:prstGeom prst="straightConnector1">
            <a:avLst/>
          </a:prstGeom>
          <a:noFill/>
          <a:ln w="9525" cap="rnd" cmpd="sng">
            <a:solidFill>
              <a:schemeClr val="dk1"/>
            </a:solidFill>
            <a:prstDash val="solid"/>
            <a:round/>
            <a:headEnd type="none" w="med" len="med"/>
            <a:tailEnd type="none" w="med" len="med"/>
          </a:ln>
        </p:spPr>
      </p:cxnSp>
      <p:grpSp>
        <p:nvGrpSpPr>
          <p:cNvPr id="3103" name="Google Shape;3103;p64"/>
          <p:cNvGrpSpPr/>
          <p:nvPr/>
        </p:nvGrpSpPr>
        <p:grpSpPr>
          <a:xfrm>
            <a:off x="6786505" y="793747"/>
            <a:ext cx="1404176" cy="3808810"/>
            <a:chOff x="6786505" y="793747"/>
            <a:chExt cx="1404176" cy="3808810"/>
          </a:xfrm>
        </p:grpSpPr>
        <p:grpSp>
          <p:nvGrpSpPr>
            <p:cNvPr id="3104" name="Google Shape;3104;p64"/>
            <p:cNvGrpSpPr/>
            <p:nvPr/>
          </p:nvGrpSpPr>
          <p:grpSpPr>
            <a:xfrm>
              <a:off x="6786505" y="1175805"/>
              <a:ext cx="963808" cy="3426752"/>
              <a:chOff x="6786505" y="1175805"/>
              <a:chExt cx="963808" cy="3426752"/>
            </a:xfrm>
          </p:grpSpPr>
          <p:sp>
            <p:nvSpPr>
              <p:cNvPr id="3105" name="Google Shape;3105;p64"/>
              <p:cNvSpPr/>
              <p:nvPr/>
            </p:nvSpPr>
            <p:spPr>
              <a:xfrm flipH="1">
                <a:off x="7113189" y="4246297"/>
                <a:ext cx="438900" cy="356260"/>
              </a:xfrm>
              <a:custGeom>
                <a:avLst/>
                <a:gdLst/>
                <a:ahLst/>
                <a:cxnLst/>
                <a:rect l="l" t="t" r="r" b="b"/>
                <a:pathLst>
                  <a:path w="18238" h="14804" extrusionOk="0">
                    <a:moveTo>
                      <a:pt x="8025" y="0"/>
                    </a:moveTo>
                    <a:lnTo>
                      <a:pt x="0" y="517"/>
                    </a:lnTo>
                    <a:lnTo>
                      <a:pt x="426" y="14803"/>
                    </a:lnTo>
                    <a:lnTo>
                      <a:pt x="18238" y="14499"/>
                    </a:lnTo>
                    <a:cubicBezTo>
                      <a:pt x="18116" y="12797"/>
                      <a:pt x="8116" y="9605"/>
                      <a:pt x="8116" y="9605"/>
                    </a:cubicBezTo>
                    <a:lnTo>
                      <a:pt x="8025" y="0"/>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6" name="Google Shape;3106;p64"/>
              <p:cNvSpPr/>
              <p:nvPr/>
            </p:nvSpPr>
            <p:spPr>
              <a:xfrm flipH="1">
                <a:off x="7113189" y="4246297"/>
                <a:ext cx="438900" cy="356260"/>
              </a:xfrm>
              <a:custGeom>
                <a:avLst/>
                <a:gdLst/>
                <a:ahLst/>
                <a:cxnLst/>
                <a:rect l="l" t="t" r="r" b="b"/>
                <a:pathLst>
                  <a:path w="18238" h="14804" extrusionOk="0">
                    <a:moveTo>
                      <a:pt x="8025" y="0"/>
                    </a:moveTo>
                    <a:lnTo>
                      <a:pt x="0" y="517"/>
                    </a:lnTo>
                    <a:lnTo>
                      <a:pt x="426" y="14803"/>
                    </a:lnTo>
                    <a:lnTo>
                      <a:pt x="18238" y="14499"/>
                    </a:lnTo>
                    <a:cubicBezTo>
                      <a:pt x="18116" y="12797"/>
                      <a:pt x="8116" y="9605"/>
                      <a:pt x="8116" y="9605"/>
                    </a:cubicBezTo>
                    <a:lnTo>
                      <a:pt x="80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7" name="Google Shape;3107;p64"/>
              <p:cNvSpPr/>
              <p:nvPr/>
            </p:nvSpPr>
            <p:spPr>
              <a:xfrm flipH="1">
                <a:off x="7347992" y="4338154"/>
                <a:ext cx="66588" cy="35448"/>
              </a:xfrm>
              <a:custGeom>
                <a:avLst/>
                <a:gdLst/>
                <a:ahLst/>
                <a:cxnLst/>
                <a:rect l="l" t="t" r="r" b="b"/>
                <a:pathLst>
                  <a:path w="2767" h="1473" extrusionOk="0">
                    <a:moveTo>
                      <a:pt x="547" y="299"/>
                    </a:moveTo>
                    <a:cubicBezTo>
                      <a:pt x="601" y="299"/>
                      <a:pt x="663" y="306"/>
                      <a:pt x="730" y="317"/>
                    </a:cubicBezTo>
                    <a:cubicBezTo>
                      <a:pt x="1217" y="439"/>
                      <a:pt x="1672" y="621"/>
                      <a:pt x="2068" y="925"/>
                    </a:cubicBezTo>
                    <a:cubicBezTo>
                      <a:pt x="2318" y="1104"/>
                      <a:pt x="2495" y="1262"/>
                      <a:pt x="2604" y="1361"/>
                    </a:cubicBezTo>
                    <a:lnTo>
                      <a:pt x="2604" y="1361"/>
                    </a:lnTo>
                    <a:cubicBezTo>
                      <a:pt x="2376" y="1297"/>
                      <a:pt x="2136" y="1248"/>
                      <a:pt x="1916" y="1199"/>
                    </a:cubicBezTo>
                    <a:cubicBezTo>
                      <a:pt x="1612" y="1108"/>
                      <a:pt x="1308" y="1016"/>
                      <a:pt x="1034" y="895"/>
                    </a:cubicBezTo>
                    <a:cubicBezTo>
                      <a:pt x="882" y="804"/>
                      <a:pt x="730" y="712"/>
                      <a:pt x="578" y="621"/>
                    </a:cubicBezTo>
                    <a:cubicBezTo>
                      <a:pt x="487" y="591"/>
                      <a:pt x="426" y="530"/>
                      <a:pt x="365" y="469"/>
                    </a:cubicBezTo>
                    <a:cubicBezTo>
                      <a:pt x="335" y="408"/>
                      <a:pt x="335" y="439"/>
                      <a:pt x="365" y="378"/>
                    </a:cubicBezTo>
                    <a:cubicBezTo>
                      <a:pt x="385" y="320"/>
                      <a:pt x="453" y="299"/>
                      <a:pt x="547" y="299"/>
                    </a:cubicBezTo>
                    <a:close/>
                    <a:moveTo>
                      <a:pt x="563" y="1"/>
                    </a:moveTo>
                    <a:cubicBezTo>
                      <a:pt x="528" y="1"/>
                      <a:pt x="492" y="4"/>
                      <a:pt x="457" y="13"/>
                    </a:cubicBezTo>
                    <a:cubicBezTo>
                      <a:pt x="305" y="13"/>
                      <a:pt x="183" y="74"/>
                      <a:pt x="92" y="196"/>
                    </a:cubicBezTo>
                    <a:cubicBezTo>
                      <a:pt x="1" y="348"/>
                      <a:pt x="31" y="530"/>
                      <a:pt x="153" y="682"/>
                    </a:cubicBezTo>
                    <a:cubicBezTo>
                      <a:pt x="213" y="743"/>
                      <a:pt x="305" y="804"/>
                      <a:pt x="426" y="864"/>
                    </a:cubicBezTo>
                    <a:cubicBezTo>
                      <a:pt x="578" y="956"/>
                      <a:pt x="761" y="1047"/>
                      <a:pt x="943" y="1138"/>
                    </a:cubicBezTo>
                    <a:cubicBezTo>
                      <a:pt x="1217" y="1259"/>
                      <a:pt x="1551" y="1351"/>
                      <a:pt x="1855" y="1411"/>
                    </a:cubicBezTo>
                    <a:cubicBezTo>
                      <a:pt x="2007" y="1442"/>
                      <a:pt x="2159" y="1457"/>
                      <a:pt x="2311" y="1457"/>
                    </a:cubicBezTo>
                    <a:cubicBezTo>
                      <a:pt x="2433" y="1457"/>
                      <a:pt x="2555" y="1447"/>
                      <a:pt x="2677" y="1428"/>
                    </a:cubicBezTo>
                    <a:lnTo>
                      <a:pt x="2677" y="1428"/>
                    </a:lnTo>
                    <a:cubicBezTo>
                      <a:pt x="2709" y="1456"/>
                      <a:pt x="2729" y="1472"/>
                      <a:pt x="2736" y="1472"/>
                    </a:cubicBezTo>
                    <a:cubicBezTo>
                      <a:pt x="2743" y="1466"/>
                      <a:pt x="2741" y="1447"/>
                      <a:pt x="2730" y="1418"/>
                    </a:cubicBezTo>
                    <a:lnTo>
                      <a:pt x="2730" y="1418"/>
                    </a:lnTo>
                    <a:cubicBezTo>
                      <a:pt x="2743" y="1416"/>
                      <a:pt x="2755" y="1414"/>
                      <a:pt x="2767" y="1411"/>
                    </a:cubicBezTo>
                    <a:cubicBezTo>
                      <a:pt x="2752" y="1406"/>
                      <a:pt x="2737" y="1402"/>
                      <a:pt x="2722" y="1397"/>
                    </a:cubicBezTo>
                    <a:lnTo>
                      <a:pt x="2722" y="1397"/>
                    </a:lnTo>
                    <a:cubicBezTo>
                      <a:pt x="2670" y="1278"/>
                      <a:pt x="2505" y="1036"/>
                      <a:pt x="2189" y="743"/>
                    </a:cubicBezTo>
                    <a:cubicBezTo>
                      <a:pt x="1946" y="530"/>
                      <a:pt x="1672" y="348"/>
                      <a:pt x="1369" y="226"/>
                    </a:cubicBezTo>
                    <a:cubicBezTo>
                      <a:pt x="1186" y="135"/>
                      <a:pt x="1004" y="74"/>
                      <a:pt x="791" y="44"/>
                    </a:cubicBezTo>
                    <a:cubicBezTo>
                      <a:pt x="727" y="22"/>
                      <a:pt x="647" y="1"/>
                      <a:pt x="5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8" name="Google Shape;3108;p64"/>
              <p:cNvSpPr/>
              <p:nvPr/>
            </p:nvSpPr>
            <p:spPr>
              <a:xfrm flipH="1">
                <a:off x="7120505" y="1234813"/>
                <a:ext cx="307239" cy="618064"/>
              </a:xfrm>
              <a:custGeom>
                <a:avLst/>
                <a:gdLst/>
                <a:ahLst/>
                <a:cxnLst/>
                <a:rect l="l" t="t" r="r" b="b"/>
                <a:pathLst>
                  <a:path w="12767" h="25683" extrusionOk="0">
                    <a:moveTo>
                      <a:pt x="5806" y="1"/>
                    </a:moveTo>
                    <a:cubicBezTo>
                      <a:pt x="2098" y="62"/>
                      <a:pt x="92" y="3253"/>
                      <a:pt x="274" y="6961"/>
                    </a:cubicBezTo>
                    <a:lnTo>
                      <a:pt x="1" y="22798"/>
                    </a:lnTo>
                    <a:cubicBezTo>
                      <a:pt x="2440" y="24400"/>
                      <a:pt x="4804" y="25683"/>
                      <a:pt x="6901" y="25683"/>
                    </a:cubicBezTo>
                    <a:cubicBezTo>
                      <a:pt x="7469" y="25683"/>
                      <a:pt x="8017" y="25588"/>
                      <a:pt x="8542" y="25381"/>
                    </a:cubicBezTo>
                    <a:lnTo>
                      <a:pt x="8907" y="18785"/>
                    </a:lnTo>
                    <a:cubicBezTo>
                      <a:pt x="8907" y="18785"/>
                      <a:pt x="12493" y="18390"/>
                      <a:pt x="12676" y="14834"/>
                    </a:cubicBezTo>
                    <a:cubicBezTo>
                      <a:pt x="12767" y="13071"/>
                      <a:pt x="12645" y="9515"/>
                      <a:pt x="12524" y="6354"/>
                    </a:cubicBezTo>
                    <a:cubicBezTo>
                      <a:pt x="12372" y="2888"/>
                      <a:pt x="9606" y="122"/>
                      <a:pt x="6141"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9" name="Google Shape;3109;p64"/>
              <p:cNvSpPr/>
              <p:nvPr/>
            </p:nvSpPr>
            <p:spPr>
              <a:xfrm flipH="1">
                <a:off x="7212674" y="1650297"/>
                <a:ext cx="110459" cy="58767"/>
              </a:xfrm>
              <a:custGeom>
                <a:avLst/>
                <a:gdLst/>
                <a:ahLst/>
                <a:cxnLst/>
                <a:rect l="l" t="t" r="r" b="b"/>
                <a:pathLst>
                  <a:path w="4590" h="2442" extrusionOk="0">
                    <a:moveTo>
                      <a:pt x="0" y="1"/>
                    </a:moveTo>
                    <a:cubicBezTo>
                      <a:pt x="0" y="1"/>
                      <a:pt x="880" y="2441"/>
                      <a:pt x="4175" y="2441"/>
                    </a:cubicBezTo>
                    <a:cubicBezTo>
                      <a:pt x="4290" y="2441"/>
                      <a:pt x="4408" y="2438"/>
                      <a:pt x="4529" y="2432"/>
                    </a:cubicBezTo>
                    <a:lnTo>
                      <a:pt x="4590" y="1490"/>
                    </a:lnTo>
                    <a:cubicBezTo>
                      <a:pt x="2918" y="1460"/>
                      <a:pt x="1338" y="943"/>
                      <a:pt x="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0" name="Google Shape;3110;p64"/>
              <p:cNvSpPr/>
              <p:nvPr/>
            </p:nvSpPr>
            <p:spPr>
              <a:xfrm flipH="1">
                <a:off x="7151958" y="1439559"/>
                <a:ext cx="24161" cy="22838"/>
              </a:xfrm>
              <a:custGeom>
                <a:avLst/>
                <a:gdLst/>
                <a:ahLst/>
                <a:cxnLst/>
                <a:rect l="l" t="t" r="r" b="b"/>
                <a:pathLst>
                  <a:path w="1004" h="949" extrusionOk="0">
                    <a:moveTo>
                      <a:pt x="539" y="1"/>
                    </a:moveTo>
                    <a:cubicBezTo>
                      <a:pt x="522" y="1"/>
                      <a:pt x="505" y="2"/>
                      <a:pt x="487" y="4"/>
                    </a:cubicBezTo>
                    <a:cubicBezTo>
                      <a:pt x="213" y="4"/>
                      <a:pt x="1" y="216"/>
                      <a:pt x="1" y="490"/>
                    </a:cubicBezTo>
                    <a:cubicBezTo>
                      <a:pt x="1" y="746"/>
                      <a:pt x="187" y="949"/>
                      <a:pt x="435" y="949"/>
                    </a:cubicBezTo>
                    <a:cubicBezTo>
                      <a:pt x="452" y="949"/>
                      <a:pt x="470" y="948"/>
                      <a:pt x="487" y="946"/>
                    </a:cubicBezTo>
                    <a:cubicBezTo>
                      <a:pt x="761" y="946"/>
                      <a:pt x="1004" y="733"/>
                      <a:pt x="1004" y="460"/>
                    </a:cubicBezTo>
                    <a:cubicBezTo>
                      <a:pt x="1004" y="203"/>
                      <a:pt x="791"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1" name="Google Shape;3111;p64"/>
              <p:cNvSpPr/>
              <p:nvPr/>
            </p:nvSpPr>
            <p:spPr>
              <a:xfrm flipH="1">
                <a:off x="7146110" y="1414025"/>
                <a:ext cx="49743" cy="14126"/>
              </a:xfrm>
              <a:custGeom>
                <a:avLst/>
                <a:gdLst/>
                <a:ahLst/>
                <a:cxnLst/>
                <a:rect l="l" t="t" r="r" b="b"/>
                <a:pathLst>
                  <a:path w="2067" h="587" extrusionOk="0">
                    <a:moveTo>
                      <a:pt x="1094" y="1"/>
                    </a:moveTo>
                    <a:cubicBezTo>
                      <a:pt x="790" y="1"/>
                      <a:pt x="517" y="62"/>
                      <a:pt x="274" y="214"/>
                    </a:cubicBezTo>
                    <a:cubicBezTo>
                      <a:pt x="91" y="335"/>
                      <a:pt x="0" y="426"/>
                      <a:pt x="30" y="487"/>
                    </a:cubicBezTo>
                    <a:cubicBezTo>
                      <a:pt x="39" y="500"/>
                      <a:pt x="55" y="506"/>
                      <a:pt x="79" y="506"/>
                    </a:cubicBezTo>
                    <a:cubicBezTo>
                      <a:pt x="208" y="506"/>
                      <a:pt x="549" y="333"/>
                      <a:pt x="978" y="333"/>
                    </a:cubicBezTo>
                    <a:cubicBezTo>
                      <a:pt x="1006" y="333"/>
                      <a:pt x="1035" y="333"/>
                      <a:pt x="1064" y="335"/>
                    </a:cubicBezTo>
                    <a:cubicBezTo>
                      <a:pt x="1561" y="335"/>
                      <a:pt x="1908" y="586"/>
                      <a:pt x="2012" y="586"/>
                    </a:cubicBezTo>
                    <a:cubicBezTo>
                      <a:pt x="2023" y="586"/>
                      <a:pt x="2031" y="584"/>
                      <a:pt x="2037" y="578"/>
                    </a:cubicBezTo>
                    <a:cubicBezTo>
                      <a:pt x="2067" y="548"/>
                      <a:pt x="2037" y="426"/>
                      <a:pt x="1854" y="305"/>
                    </a:cubicBezTo>
                    <a:cubicBezTo>
                      <a:pt x="1641" y="122"/>
                      <a:pt x="1368" y="3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2" name="Google Shape;3112;p64"/>
              <p:cNvSpPr/>
              <p:nvPr/>
            </p:nvSpPr>
            <p:spPr>
              <a:xfrm flipH="1">
                <a:off x="7274834" y="1439559"/>
                <a:ext cx="24161" cy="22838"/>
              </a:xfrm>
              <a:custGeom>
                <a:avLst/>
                <a:gdLst/>
                <a:ahLst/>
                <a:cxnLst/>
                <a:rect l="l" t="t" r="r" b="b"/>
                <a:pathLst>
                  <a:path w="1004" h="949" extrusionOk="0">
                    <a:moveTo>
                      <a:pt x="564" y="1"/>
                    </a:moveTo>
                    <a:cubicBezTo>
                      <a:pt x="548" y="1"/>
                      <a:pt x="533" y="2"/>
                      <a:pt x="517" y="4"/>
                    </a:cubicBezTo>
                    <a:cubicBezTo>
                      <a:pt x="243" y="4"/>
                      <a:pt x="0" y="216"/>
                      <a:pt x="0" y="490"/>
                    </a:cubicBezTo>
                    <a:cubicBezTo>
                      <a:pt x="0" y="746"/>
                      <a:pt x="213" y="949"/>
                      <a:pt x="465" y="949"/>
                    </a:cubicBezTo>
                    <a:cubicBezTo>
                      <a:pt x="482" y="949"/>
                      <a:pt x="499" y="948"/>
                      <a:pt x="517" y="946"/>
                    </a:cubicBezTo>
                    <a:cubicBezTo>
                      <a:pt x="791" y="946"/>
                      <a:pt x="1003" y="733"/>
                      <a:pt x="1003" y="460"/>
                    </a:cubicBezTo>
                    <a:cubicBezTo>
                      <a:pt x="1003" y="203"/>
                      <a:pt x="790" y="1"/>
                      <a:pt x="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3" name="Google Shape;3113;p64"/>
              <p:cNvSpPr/>
              <p:nvPr/>
            </p:nvSpPr>
            <p:spPr>
              <a:xfrm flipH="1">
                <a:off x="7274834" y="1411691"/>
                <a:ext cx="50513" cy="14271"/>
              </a:xfrm>
              <a:custGeom>
                <a:avLst/>
                <a:gdLst/>
                <a:ahLst/>
                <a:cxnLst/>
                <a:rect l="l" t="t" r="r" b="b"/>
                <a:pathLst>
                  <a:path w="2099" h="593" extrusionOk="0">
                    <a:moveTo>
                      <a:pt x="979" y="1"/>
                    </a:moveTo>
                    <a:cubicBezTo>
                      <a:pt x="721" y="1"/>
                      <a:pt x="486" y="87"/>
                      <a:pt x="275" y="219"/>
                    </a:cubicBezTo>
                    <a:cubicBezTo>
                      <a:pt x="92" y="341"/>
                      <a:pt x="1" y="432"/>
                      <a:pt x="62" y="493"/>
                    </a:cubicBezTo>
                    <a:cubicBezTo>
                      <a:pt x="69" y="500"/>
                      <a:pt x="79" y="503"/>
                      <a:pt x="94" y="503"/>
                    </a:cubicBezTo>
                    <a:cubicBezTo>
                      <a:pt x="212" y="503"/>
                      <a:pt x="578" y="311"/>
                      <a:pt x="1065" y="311"/>
                    </a:cubicBezTo>
                    <a:cubicBezTo>
                      <a:pt x="1562" y="338"/>
                      <a:pt x="1909" y="592"/>
                      <a:pt x="2014" y="592"/>
                    </a:cubicBezTo>
                    <a:cubicBezTo>
                      <a:pt x="2024" y="592"/>
                      <a:pt x="2032" y="590"/>
                      <a:pt x="2037" y="584"/>
                    </a:cubicBezTo>
                    <a:cubicBezTo>
                      <a:pt x="2098" y="554"/>
                      <a:pt x="2037" y="432"/>
                      <a:pt x="1855" y="280"/>
                    </a:cubicBezTo>
                    <a:cubicBezTo>
                      <a:pt x="1642" y="98"/>
                      <a:pt x="1369" y="7"/>
                      <a:pt x="1095" y="7"/>
                    </a:cubicBezTo>
                    <a:cubicBezTo>
                      <a:pt x="1056" y="3"/>
                      <a:pt x="1017" y="1"/>
                      <a:pt x="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4" name="Google Shape;3114;p64"/>
              <p:cNvSpPr/>
              <p:nvPr/>
            </p:nvSpPr>
            <p:spPr>
              <a:xfrm flipH="1">
                <a:off x="7198043" y="1414747"/>
                <a:ext cx="37325" cy="110964"/>
              </a:xfrm>
              <a:custGeom>
                <a:avLst/>
                <a:gdLst/>
                <a:ahLst/>
                <a:cxnLst/>
                <a:rect l="l" t="t" r="r" b="b"/>
                <a:pathLst>
                  <a:path w="1551" h="4611" extrusionOk="0">
                    <a:moveTo>
                      <a:pt x="64" y="1"/>
                    </a:moveTo>
                    <a:cubicBezTo>
                      <a:pt x="63" y="1"/>
                      <a:pt x="62" y="1"/>
                      <a:pt x="61" y="1"/>
                    </a:cubicBezTo>
                    <a:cubicBezTo>
                      <a:pt x="1" y="32"/>
                      <a:pt x="365" y="1278"/>
                      <a:pt x="882" y="2798"/>
                    </a:cubicBezTo>
                    <a:cubicBezTo>
                      <a:pt x="1004" y="3193"/>
                      <a:pt x="1125" y="3557"/>
                      <a:pt x="1247" y="3892"/>
                    </a:cubicBezTo>
                    <a:cubicBezTo>
                      <a:pt x="1308" y="4013"/>
                      <a:pt x="1338" y="4165"/>
                      <a:pt x="1338" y="4317"/>
                    </a:cubicBezTo>
                    <a:cubicBezTo>
                      <a:pt x="1308" y="4409"/>
                      <a:pt x="1186" y="4439"/>
                      <a:pt x="1034" y="4439"/>
                    </a:cubicBezTo>
                    <a:cubicBezTo>
                      <a:pt x="730" y="4439"/>
                      <a:pt x="426" y="4469"/>
                      <a:pt x="153" y="4560"/>
                    </a:cubicBezTo>
                    <a:cubicBezTo>
                      <a:pt x="313" y="4596"/>
                      <a:pt x="484" y="4611"/>
                      <a:pt x="659" y="4611"/>
                    </a:cubicBezTo>
                    <a:cubicBezTo>
                      <a:pt x="782" y="4611"/>
                      <a:pt x="908" y="4603"/>
                      <a:pt x="1034" y="4591"/>
                    </a:cubicBezTo>
                    <a:cubicBezTo>
                      <a:pt x="1125" y="4591"/>
                      <a:pt x="1186" y="4591"/>
                      <a:pt x="1277" y="4560"/>
                    </a:cubicBezTo>
                    <a:cubicBezTo>
                      <a:pt x="1368" y="4530"/>
                      <a:pt x="1460" y="4469"/>
                      <a:pt x="1520" y="4378"/>
                    </a:cubicBezTo>
                    <a:cubicBezTo>
                      <a:pt x="1551" y="4196"/>
                      <a:pt x="1551" y="3983"/>
                      <a:pt x="1460" y="3831"/>
                    </a:cubicBezTo>
                    <a:lnTo>
                      <a:pt x="1095" y="2737"/>
                    </a:lnTo>
                    <a:cubicBezTo>
                      <a:pt x="584" y="1235"/>
                      <a:pt x="133"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5" name="Google Shape;3115;p64"/>
              <p:cNvSpPr/>
              <p:nvPr/>
            </p:nvSpPr>
            <p:spPr>
              <a:xfrm flipH="1">
                <a:off x="7416746" y="1461723"/>
                <a:ext cx="59056" cy="89570"/>
              </a:xfrm>
              <a:custGeom>
                <a:avLst/>
                <a:gdLst/>
                <a:ahLst/>
                <a:cxnLst/>
                <a:rect l="l" t="t" r="r" b="b"/>
                <a:pathLst>
                  <a:path w="2454" h="3722" extrusionOk="0">
                    <a:moveTo>
                      <a:pt x="1569" y="0"/>
                    </a:moveTo>
                    <a:cubicBezTo>
                      <a:pt x="873" y="0"/>
                      <a:pt x="22" y="300"/>
                      <a:pt x="22" y="1757"/>
                    </a:cubicBezTo>
                    <a:cubicBezTo>
                      <a:pt x="1" y="3429"/>
                      <a:pt x="1157" y="3722"/>
                      <a:pt x="1883" y="3722"/>
                    </a:cubicBezTo>
                    <a:cubicBezTo>
                      <a:pt x="2213" y="3722"/>
                      <a:pt x="2454" y="3661"/>
                      <a:pt x="2454" y="3642"/>
                    </a:cubicBezTo>
                    <a:cubicBezTo>
                      <a:pt x="2454" y="3551"/>
                      <a:pt x="2454" y="146"/>
                      <a:pt x="2454" y="146"/>
                    </a:cubicBezTo>
                    <a:cubicBezTo>
                      <a:pt x="2429" y="134"/>
                      <a:pt x="2034" y="0"/>
                      <a:pt x="1569"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6" name="Google Shape;3116;p64"/>
              <p:cNvSpPr/>
              <p:nvPr/>
            </p:nvSpPr>
            <p:spPr>
              <a:xfrm flipH="1">
                <a:off x="7434290" y="1480590"/>
                <a:ext cx="27097" cy="51259"/>
              </a:xfrm>
              <a:custGeom>
                <a:avLst/>
                <a:gdLst/>
                <a:ahLst/>
                <a:cxnLst/>
                <a:rect l="l" t="t" r="r" b="b"/>
                <a:pathLst>
                  <a:path w="1126" h="2130" extrusionOk="0">
                    <a:moveTo>
                      <a:pt x="639" y="1"/>
                    </a:moveTo>
                    <a:cubicBezTo>
                      <a:pt x="426" y="31"/>
                      <a:pt x="244" y="183"/>
                      <a:pt x="183" y="365"/>
                    </a:cubicBezTo>
                    <a:cubicBezTo>
                      <a:pt x="92" y="578"/>
                      <a:pt x="31" y="821"/>
                      <a:pt x="31" y="1065"/>
                    </a:cubicBezTo>
                    <a:cubicBezTo>
                      <a:pt x="0" y="1490"/>
                      <a:pt x="244" y="1916"/>
                      <a:pt x="639" y="2098"/>
                    </a:cubicBezTo>
                    <a:cubicBezTo>
                      <a:pt x="693" y="2120"/>
                      <a:pt x="743" y="2130"/>
                      <a:pt x="790" y="2130"/>
                    </a:cubicBezTo>
                    <a:cubicBezTo>
                      <a:pt x="877" y="2130"/>
                      <a:pt x="955" y="2096"/>
                      <a:pt x="1034" y="2037"/>
                    </a:cubicBezTo>
                    <a:cubicBezTo>
                      <a:pt x="1125" y="1976"/>
                      <a:pt x="1125" y="1946"/>
                      <a:pt x="1125" y="1916"/>
                    </a:cubicBezTo>
                    <a:lnTo>
                      <a:pt x="1125" y="1916"/>
                    </a:lnTo>
                    <a:cubicBezTo>
                      <a:pt x="1125" y="1916"/>
                      <a:pt x="1064" y="1946"/>
                      <a:pt x="1003" y="1976"/>
                    </a:cubicBezTo>
                    <a:cubicBezTo>
                      <a:pt x="958" y="2007"/>
                      <a:pt x="905" y="2022"/>
                      <a:pt x="848" y="2022"/>
                    </a:cubicBezTo>
                    <a:cubicBezTo>
                      <a:pt x="791" y="2022"/>
                      <a:pt x="730" y="2007"/>
                      <a:pt x="669" y="1976"/>
                    </a:cubicBezTo>
                    <a:cubicBezTo>
                      <a:pt x="365" y="1794"/>
                      <a:pt x="183" y="1429"/>
                      <a:pt x="213" y="1034"/>
                    </a:cubicBezTo>
                    <a:cubicBezTo>
                      <a:pt x="213" y="821"/>
                      <a:pt x="244" y="639"/>
                      <a:pt x="335" y="426"/>
                    </a:cubicBezTo>
                    <a:cubicBezTo>
                      <a:pt x="365" y="274"/>
                      <a:pt x="487" y="153"/>
                      <a:pt x="639" y="122"/>
                    </a:cubicBezTo>
                    <a:cubicBezTo>
                      <a:pt x="667" y="115"/>
                      <a:pt x="694" y="111"/>
                      <a:pt x="719" y="111"/>
                    </a:cubicBezTo>
                    <a:cubicBezTo>
                      <a:pt x="800" y="111"/>
                      <a:pt x="859" y="151"/>
                      <a:pt x="882" y="244"/>
                    </a:cubicBezTo>
                    <a:cubicBezTo>
                      <a:pt x="943" y="305"/>
                      <a:pt x="912" y="365"/>
                      <a:pt x="943" y="365"/>
                    </a:cubicBezTo>
                    <a:cubicBezTo>
                      <a:pt x="943" y="365"/>
                      <a:pt x="973" y="305"/>
                      <a:pt x="973" y="214"/>
                    </a:cubicBezTo>
                    <a:cubicBezTo>
                      <a:pt x="943" y="153"/>
                      <a:pt x="912" y="92"/>
                      <a:pt x="882" y="62"/>
                    </a:cubicBezTo>
                    <a:cubicBezTo>
                      <a:pt x="791" y="1"/>
                      <a:pt x="699" y="1"/>
                      <a:pt x="639"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7" name="Google Shape;3117;p64"/>
              <p:cNvSpPr/>
              <p:nvPr/>
            </p:nvSpPr>
            <p:spPr>
              <a:xfrm flipH="1">
                <a:off x="7320197" y="1476643"/>
                <a:ext cx="3682" cy="3249"/>
              </a:xfrm>
              <a:custGeom>
                <a:avLst/>
                <a:gdLst/>
                <a:ahLst/>
                <a:cxnLst/>
                <a:rect l="l" t="t" r="r" b="b"/>
                <a:pathLst>
                  <a:path w="153" h="135" extrusionOk="0">
                    <a:moveTo>
                      <a:pt x="87" y="0"/>
                    </a:moveTo>
                    <a:cubicBezTo>
                      <a:pt x="79" y="0"/>
                      <a:pt x="70" y="4"/>
                      <a:pt x="62" y="13"/>
                    </a:cubicBezTo>
                    <a:cubicBezTo>
                      <a:pt x="31" y="13"/>
                      <a:pt x="1" y="43"/>
                      <a:pt x="1" y="74"/>
                    </a:cubicBezTo>
                    <a:cubicBezTo>
                      <a:pt x="31" y="104"/>
                      <a:pt x="62" y="134"/>
                      <a:pt x="92" y="134"/>
                    </a:cubicBezTo>
                    <a:cubicBezTo>
                      <a:pt x="122" y="134"/>
                      <a:pt x="153" y="74"/>
                      <a:pt x="122" y="43"/>
                    </a:cubicBezTo>
                    <a:cubicBezTo>
                      <a:pt x="122" y="22"/>
                      <a:pt x="107" y="0"/>
                      <a:pt x="87"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8" name="Google Shape;3118;p64"/>
              <p:cNvSpPr/>
              <p:nvPr/>
            </p:nvSpPr>
            <p:spPr>
              <a:xfrm flipH="1">
                <a:off x="7295314" y="1471084"/>
                <a:ext cx="2960" cy="3682"/>
              </a:xfrm>
              <a:custGeom>
                <a:avLst/>
                <a:gdLst/>
                <a:ahLst/>
                <a:cxnLst/>
                <a:rect l="l" t="t" r="r" b="b"/>
                <a:pathLst>
                  <a:path w="123" h="153" extrusionOk="0">
                    <a:moveTo>
                      <a:pt x="61" y="1"/>
                    </a:moveTo>
                    <a:cubicBezTo>
                      <a:pt x="1" y="31"/>
                      <a:pt x="1" y="61"/>
                      <a:pt x="1" y="92"/>
                    </a:cubicBezTo>
                    <a:cubicBezTo>
                      <a:pt x="1" y="153"/>
                      <a:pt x="31" y="153"/>
                      <a:pt x="61" y="153"/>
                    </a:cubicBezTo>
                    <a:cubicBezTo>
                      <a:pt x="122" y="153"/>
                      <a:pt x="122" y="122"/>
                      <a:pt x="122" y="92"/>
                    </a:cubicBezTo>
                    <a:cubicBezTo>
                      <a:pt x="122" y="31"/>
                      <a:pt x="92" y="1"/>
                      <a:pt x="6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9" name="Google Shape;3119;p64"/>
              <p:cNvSpPr/>
              <p:nvPr/>
            </p:nvSpPr>
            <p:spPr>
              <a:xfrm flipH="1">
                <a:off x="7278492" y="1470362"/>
                <a:ext cx="2960" cy="5126"/>
              </a:xfrm>
              <a:custGeom>
                <a:avLst/>
                <a:gdLst/>
                <a:ahLst/>
                <a:cxnLst/>
                <a:rect l="l" t="t" r="r" b="b"/>
                <a:pathLst>
                  <a:path w="123" h="213" extrusionOk="0">
                    <a:moveTo>
                      <a:pt x="62" y="0"/>
                    </a:moveTo>
                    <a:cubicBezTo>
                      <a:pt x="31" y="0"/>
                      <a:pt x="1" y="61"/>
                      <a:pt x="1" y="122"/>
                    </a:cubicBezTo>
                    <a:cubicBezTo>
                      <a:pt x="31" y="152"/>
                      <a:pt x="62" y="213"/>
                      <a:pt x="92" y="213"/>
                    </a:cubicBezTo>
                    <a:cubicBezTo>
                      <a:pt x="122" y="213"/>
                      <a:pt x="122" y="152"/>
                      <a:pt x="122" y="91"/>
                    </a:cubicBezTo>
                    <a:cubicBezTo>
                      <a:pt x="122" y="31"/>
                      <a:pt x="92" y="0"/>
                      <a:pt x="6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0" name="Google Shape;3120;p64"/>
              <p:cNvSpPr/>
              <p:nvPr/>
            </p:nvSpPr>
            <p:spPr>
              <a:xfrm flipH="1">
                <a:off x="7308477" y="1493753"/>
                <a:ext cx="2960" cy="2238"/>
              </a:xfrm>
              <a:custGeom>
                <a:avLst/>
                <a:gdLst/>
                <a:ahLst/>
                <a:cxnLst/>
                <a:rect l="l" t="t" r="r" b="b"/>
                <a:pathLst>
                  <a:path w="123" h="93" extrusionOk="0">
                    <a:moveTo>
                      <a:pt x="61" y="1"/>
                    </a:moveTo>
                    <a:cubicBezTo>
                      <a:pt x="31" y="1"/>
                      <a:pt x="0" y="31"/>
                      <a:pt x="0" y="62"/>
                    </a:cubicBezTo>
                    <a:cubicBezTo>
                      <a:pt x="0" y="62"/>
                      <a:pt x="31" y="92"/>
                      <a:pt x="61" y="92"/>
                    </a:cubicBezTo>
                    <a:cubicBezTo>
                      <a:pt x="92" y="92"/>
                      <a:pt x="122" y="92"/>
                      <a:pt x="122" y="62"/>
                    </a:cubicBezTo>
                    <a:cubicBezTo>
                      <a:pt x="122" y="31"/>
                      <a:pt x="92" y="1"/>
                      <a:pt x="6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1" name="Google Shape;3121;p64"/>
              <p:cNvSpPr/>
              <p:nvPr/>
            </p:nvSpPr>
            <p:spPr>
              <a:xfrm flipH="1">
                <a:off x="7285086" y="1487905"/>
                <a:ext cx="3682" cy="3682"/>
              </a:xfrm>
              <a:custGeom>
                <a:avLst/>
                <a:gdLst/>
                <a:ahLst/>
                <a:cxnLst/>
                <a:rect l="l" t="t" r="r" b="b"/>
                <a:pathLst>
                  <a:path w="153" h="153" extrusionOk="0">
                    <a:moveTo>
                      <a:pt x="62" y="1"/>
                    </a:moveTo>
                    <a:cubicBezTo>
                      <a:pt x="31" y="31"/>
                      <a:pt x="1" y="61"/>
                      <a:pt x="31" y="92"/>
                    </a:cubicBezTo>
                    <a:cubicBezTo>
                      <a:pt x="31" y="122"/>
                      <a:pt x="31" y="153"/>
                      <a:pt x="92" y="153"/>
                    </a:cubicBezTo>
                    <a:cubicBezTo>
                      <a:pt x="122" y="153"/>
                      <a:pt x="153" y="122"/>
                      <a:pt x="153" y="61"/>
                    </a:cubicBezTo>
                    <a:cubicBezTo>
                      <a:pt x="153" y="31"/>
                      <a:pt x="122" y="1"/>
                      <a:pt x="6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2" name="Google Shape;3122;p64"/>
              <p:cNvSpPr/>
              <p:nvPr/>
            </p:nvSpPr>
            <p:spPr>
              <a:xfrm flipH="1">
                <a:off x="7164376" y="1478400"/>
                <a:ext cx="3682" cy="3682"/>
              </a:xfrm>
              <a:custGeom>
                <a:avLst/>
                <a:gdLst/>
                <a:ahLst/>
                <a:cxnLst/>
                <a:rect l="l" t="t" r="r" b="b"/>
                <a:pathLst>
                  <a:path w="153" h="153" extrusionOk="0">
                    <a:moveTo>
                      <a:pt x="61" y="1"/>
                    </a:moveTo>
                    <a:cubicBezTo>
                      <a:pt x="0" y="1"/>
                      <a:pt x="0" y="31"/>
                      <a:pt x="0" y="92"/>
                    </a:cubicBezTo>
                    <a:cubicBezTo>
                      <a:pt x="0" y="122"/>
                      <a:pt x="30" y="153"/>
                      <a:pt x="61" y="153"/>
                    </a:cubicBezTo>
                    <a:cubicBezTo>
                      <a:pt x="152" y="122"/>
                      <a:pt x="122" y="1"/>
                      <a:pt x="6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3" name="Google Shape;3123;p64"/>
              <p:cNvSpPr/>
              <p:nvPr/>
            </p:nvSpPr>
            <p:spPr>
              <a:xfrm flipH="1">
                <a:off x="7147554" y="1476932"/>
                <a:ext cx="2960" cy="3682"/>
              </a:xfrm>
              <a:custGeom>
                <a:avLst/>
                <a:gdLst/>
                <a:ahLst/>
                <a:cxnLst/>
                <a:rect l="l" t="t" r="r" b="b"/>
                <a:pathLst>
                  <a:path w="123" h="153" extrusionOk="0">
                    <a:moveTo>
                      <a:pt x="61" y="1"/>
                    </a:moveTo>
                    <a:cubicBezTo>
                      <a:pt x="1" y="31"/>
                      <a:pt x="1" y="62"/>
                      <a:pt x="1" y="92"/>
                    </a:cubicBezTo>
                    <a:cubicBezTo>
                      <a:pt x="1" y="122"/>
                      <a:pt x="31" y="153"/>
                      <a:pt x="61" y="153"/>
                    </a:cubicBezTo>
                    <a:cubicBezTo>
                      <a:pt x="92" y="153"/>
                      <a:pt x="122" y="122"/>
                      <a:pt x="122" y="92"/>
                    </a:cubicBezTo>
                    <a:cubicBezTo>
                      <a:pt x="122" y="31"/>
                      <a:pt x="92" y="1"/>
                      <a:pt x="6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4" name="Google Shape;3124;p64"/>
              <p:cNvSpPr/>
              <p:nvPr/>
            </p:nvSpPr>
            <p:spPr>
              <a:xfrm flipH="1">
                <a:off x="7180475" y="1479122"/>
                <a:ext cx="2960" cy="2527"/>
              </a:xfrm>
              <a:custGeom>
                <a:avLst/>
                <a:gdLst/>
                <a:ahLst/>
                <a:cxnLst/>
                <a:rect l="l" t="t" r="r" b="b"/>
                <a:pathLst>
                  <a:path w="123" h="105" extrusionOk="0">
                    <a:moveTo>
                      <a:pt x="62" y="1"/>
                    </a:moveTo>
                    <a:cubicBezTo>
                      <a:pt x="31" y="1"/>
                      <a:pt x="1" y="31"/>
                      <a:pt x="1" y="62"/>
                    </a:cubicBezTo>
                    <a:cubicBezTo>
                      <a:pt x="22" y="83"/>
                      <a:pt x="44" y="105"/>
                      <a:pt x="65" y="105"/>
                    </a:cubicBezTo>
                    <a:cubicBezTo>
                      <a:pt x="74" y="105"/>
                      <a:pt x="83" y="101"/>
                      <a:pt x="92" y="92"/>
                    </a:cubicBezTo>
                    <a:cubicBezTo>
                      <a:pt x="122" y="92"/>
                      <a:pt x="122" y="62"/>
                      <a:pt x="122" y="31"/>
                    </a:cubicBezTo>
                    <a:cubicBezTo>
                      <a:pt x="122" y="1"/>
                      <a:pt x="92" y="1"/>
                      <a:pt x="6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5" name="Google Shape;3125;p64"/>
              <p:cNvSpPr/>
              <p:nvPr/>
            </p:nvSpPr>
            <p:spPr>
              <a:xfrm flipH="1">
                <a:off x="7168033" y="1495967"/>
                <a:ext cx="3682" cy="3249"/>
              </a:xfrm>
              <a:custGeom>
                <a:avLst/>
                <a:gdLst/>
                <a:ahLst/>
                <a:cxnLst/>
                <a:rect l="l" t="t" r="r" b="b"/>
                <a:pathLst>
                  <a:path w="153" h="135" extrusionOk="0">
                    <a:moveTo>
                      <a:pt x="30" y="0"/>
                    </a:moveTo>
                    <a:cubicBezTo>
                      <a:pt x="0" y="30"/>
                      <a:pt x="0" y="61"/>
                      <a:pt x="0" y="91"/>
                    </a:cubicBezTo>
                    <a:cubicBezTo>
                      <a:pt x="22" y="113"/>
                      <a:pt x="43" y="134"/>
                      <a:pt x="65" y="134"/>
                    </a:cubicBezTo>
                    <a:cubicBezTo>
                      <a:pt x="73" y="134"/>
                      <a:pt x="82" y="131"/>
                      <a:pt x="91" y="122"/>
                    </a:cubicBezTo>
                    <a:cubicBezTo>
                      <a:pt x="122" y="122"/>
                      <a:pt x="152" y="91"/>
                      <a:pt x="122" y="61"/>
                    </a:cubicBezTo>
                    <a:cubicBezTo>
                      <a:pt x="122" y="0"/>
                      <a:pt x="61" y="0"/>
                      <a:pt x="3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6" name="Google Shape;3126;p64"/>
              <p:cNvSpPr/>
              <p:nvPr/>
            </p:nvSpPr>
            <p:spPr>
              <a:xfrm flipH="1">
                <a:off x="7152680" y="1494499"/>
                <a:ext cx="3682" cy="2936"/>
              </a:xfrm>
              <a:custGeom>
                <a:avLst/>
                <a:gdLst/>
                <a:ahLst/>
                <a:cxnLst/>
                <a:rect l="l" t="t" r="r" b="b"/>
                <a:pathLst>
                  <a:path w="153" h="122" extrusionOk="0">
                    <a:moveTo>
                      <a:pt x="92" y="0"/>
                    </a:moveTo>
                    <a:cubicBezTo>
                      <a:pt x="31" y="0"/>
                      <a:pt x="0" y="91"/>
                      <a:pt x="61" y="122"/>
                    </a:cubicBezTo>
                    <a:cubicBezTo>
                      <a:pt x="92" y="122"/>
                      <a:pt x="122" y="91"/>
                      <a:pt x="152" y="61"/>
                    </a:cubicBezTo>
                    <a:cubicBezTo>
                      <a:pt x="152" y="61"/>
                      <a:pt x="122" y="0"/>
                      <a:pt x="9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7" name="Google Shape;3127;p64"/>
              <p:cNvSpPr/>
              <p:nvPr/>
            </p:nvSpPr>
            <p:spPr>
              <a:xfrm flipH="1">
                <a:off x="7212674" y="1557815"/>
                <a:ext cx="51211" cy="12851"/>
              </a:xfrm>
              <a:custGeom>
                <a:avLst/>
                <a:gdLst/>
                <a:ahLst/>
                <a:cxnLst/>
                <a:rect l="l" t="t" r="r" b="b"/>
                <a:pathLst>
                  <a:path w="2128" h="534" extrusionOk="0">
                    <a:moveTo>
                      <a:pt x="741" y="0"/>
                    </a:moveTo>
                    <a:cubicBezTo>
                      <a:pt x="493" y="0"/>
                      <a:pt x="243" y="44"/>
                      <a:pt x="0" y="135"/>
                    </a:cubicBezTo>
                    <a:cubicBezTo>
                      <a:pt x="0" y="196"/>
                      <a:pt x="487" y="135"/>
                      <a:pt x="1064" y="226"/>
                    </a:cubicBezTo>
                    <a:cubicBezTo>
                      <a:pt x="1632" y="340"/>
                      <a:pt x="2041" y="533"/>
                      <a:pt x="2117" y="533"/>
                    </a:cubicBezTo>
                    <a:cubicBezTo>
                      <a:pt x="2122" y="533"/>
                      <a:pt x="2126" y="532"/>
                      <a:pt x="2128" y="530"/>
                    </a:cubicBezTo>
                    <a:lnTo>
                      <a:pt x="2128" y="500"/>
                    </a:lnTo>
                    <a:cubicBezTo>
                      <a:pt x="1723" y="176"/>
                      <a:pt x="1236" y="0"/>
                      <a:pt x="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8" name="Google Shape;3128;p64"/>
              <p:cNvSpPr/>
              <p:nvPr/>
            </p:nvSpPr>
            <p:spPr>
              <a:xfrm flipH="1">
                <a:off x="7054663" y="1175805"/>
                <a:ext cx="409661" cy="304688"/>
              </a:xfrm>
              <a:custGeom>
                <a:avLst/>
                <a:gdLst/>
                <a:ahLst/>
                <a:cxnLst/>
                <a:rect l="l" t="t" r="r" b="b"/>
                <a:pathLst>
                  <a:path w="17023" h="12661" extrusionOk="0">
                    <a:moveTo>
                      <a:pt x="9301" y="0"/>
                    </a:moveTo>
                    <a:cubicBezTo>
                      <a:pt x="9181" y="0"/>
                      <a:pt x="9063" y="48"/>
                      <a:pt x="8968" y="143"/>
                    </a:cubicBezTo>
                    <a:cubicBezTo>
                      <a:pt x="8846" y="295"/>
                      <a:pt x="8724" y="447"/>
                      <a:pt x="8633" y="629"/>
                    </a:cubicBezTo>
                    <a:cubicBezTo>
                      <a:pt x="8512" y="811"/>
                      <a:pt x="8329" y="903"/>
                      <a:pt x="8147" y="903"/>
                    </a:cubicBezTo>
                    <a:cubicBezTo>
                      <a:pt x="7934" y="903"/>
                      <a:pt x="7752" y="690"/>
                      <a:pt x="7600" y="568"/>
                    </a:cubicBezTo>
                    <a:cubicBezTo>
                      <a:pt x="7330" y="341"/>
                      <a:pt x="6994" y="240"/>
                      <a:pt x="6651" y="240"/>
                    </a:cubicBezTo>
                    <a:cubicBezTo>
                      <a:pt x="6259" y="240"/>
                      <a:pt x="5857" y="372"/>
                      <a:pt x="5533" y="599"/>
                    </a:cubicBezTo>
                    <a:cubicBezTo>
                      <a:pt x="5138" y="903"/>
                      <a:pt x="4834" y="1237"/>
                      <a:pt x="4591" y="1663"/>
                    </a:cubicBezTo>
                    <a:cubicBezTo>
                      <a:pt x="4271" y="1590"/>
                      <a:pt x="3952" y="1552"/>
                      <a:pt x="3636" y="1552"/>
                    </a:cubicBezTo>
                    <a:cubicBezTo>
                      <a:pt x="3291" y="1552"/>
                      <a:pt x="2949" y="1598"/>
                      <a:pt x="2615" y="1693"/>
                    </a:cubicBezTo>
                    <a:cubicBezTo>
                      <a:pt x="1156" y="2118"/>
                      <a:pt x="1" y="3547"/>
                      <a:pt x="92" y="5067"/>
                    </a:cubicBezTo>
                    <a:cubicBezTo>
                      <a:pt x="122" y="5766"/>
                      <a:pt x="426" y="6435"/>
                      <a:pt x="548" y="7134"/>
                    </a:cubicBezTo>
                    <a:cubicBezTo>
                      <a:pt x="609" y="7954"/>
                      <a:pt x="639" y="8806"/>
                      <a:pt x="578" y="9657"/>
                    </a:cubicBezTo>
                    <a:cubicBezTo>
                      <a:pt x="578" y="10477"/>
                      <a:pt x="639" y="11268"/>
                      <a:pt x="1186" y="11906"/>
                    </a:cubicBezTo>
                    <a:lnTo>
                      <a:pt x="1916" y="12088"/>
                    </a:lnTo>
                    <a:cubicBezTo>
                      <a:pt x="1946" y="12179"/>
                      <a:pt x="2007" y="12240"/>
                      <a:pt x="2068" y="12331"/>
                    </a:cubicBezTo>
                    <a:cubicBezTo>
                      <a:pt x="2212" y="12538"/>
                      <a:pt x="2455" y="12660"/>
                      <a:pt x="2701" y="12660"/>
                    </a:cubicBezTo>
                    <a:cubicBezTo>
                      <a:pt x="2817" y="12660"/>
                      <a:pt x="2933" y="12633"/>
                      <a:pt x="3040" y="12575"/>
                    </a:cubicBezTo>
                    <a:cubicBezTo>
                      <a:pt x="3192" y="12423"/>
                      <a:pt x="3314" y="12240"/>
                      <a:pt x="3344" y="12027"/>
                    </a:cubicBezTo>
                    <a:cubicBezTo>
                      <a:pt x="3800" y="10508"/>
                      <a:pt x="4226" y="8866"/>
                      <a:pt x="4013" y="7316"/>
                    </a:cubicBezTo>
                    <a:cubicBezTo>
                      <a:pt x="3891" y="6465"/>
                      <a:pt x="4287" y="5614"/>
                      <a:pt x="5046" y="5188"/>
                    </a:cubicBezTo>
                    <a:cubicBezTo>
                      <a:pt x="5290" y="5067"/>
                      <a:pt x="5533" y="4945"/>
                      <a:pt x="5776" y="4884"/>
                    </a:cubicBezTo>
                    <a:cubicBezTo>
                      <a:pt x="5898" y="4854"/>
                      <a:pt x="6027" y="4839"/>
                      <a:pt x="6156" y="4839"/>
                    </a:cubicBezTo>
                    <a:cubicBezTo>
                      <a:pt x="6285" y="4839"/>
                      <a:pt x="6414" y="4854"/>
                      <a:pt x="6536" y="4884"/>
                    </a:cubicBezTo>
                    <a:cubicBezTo>
                      <a:pt x="7083" y="4976"/>
                      <a:pt x="7539" y="5280"/>
                      <a:pt x="7873" y="5736"/>
                    </a:cubicBezTo>
                    <a:cubicBezTo>
                      <a:pt x="8086" y="6040"/>
                      <a:pt x="8238" y="6465"/>
                      <a:pt x="8633" y="6556"/>
                    </a:cubicBezTo>
                    <a:cubicBezTo>
                      <a:pt x="8681" y="6568"/>
                      <a:pt x="8729" y="6573"/>
                      <a:pt x="8777" y="6573"/>
                    </a:cubicBezTo>
                    <a:cubicBezTo>
                      <a:pt x="9102" y="6573"/>
                      <a:pt x="9449" y="6343"/>
                      <a:pt x="9819" y="6343"/>
                    </a:cubicBezTo>
                    <a:cubicBezTo>
                      <a:pt x="10214" y="6343"/>
                      <a:pt x="10578" y="6678"/>
                      <a:pt x="10882" y="6982"/>
                    </a:cubicBezTo>
                    <a:cubicBezTo>
                      <a:pt x="11139" y="7213"/>
                      <a:pt x="11482" y="7465"/>
                      <a:pt x="11821" y="7465"/>
                    </a:cubicBezTo>
                    <a:cubicBezTo>
                      <a:pt x="11883" y="7465"/>
                      <a:pt x="11945" y="7457"/>
                      <a:pt x="12007" y="7438"/>
                    </a:cubicBezTo>
                    <a:cubicBezTo>
                      <a:pt x="12433" y="7316"/>
                      <a:pt x="12585" y="6921"/>
                      <a:pt x="12949" y="6799"/>
                    </a:cubicBezTo>
                    <a:cubicBezTo>
                      <a:pt x="13041" y="6779"/>
                      <a:pt x="13132" y="6769"/>
                      <a:pt x="13222" y="6769"/>
                    </a:cubicBezTo>
                    <a:cubicBezTo>
                      <a:pt x="13402" y="6769"/>
                      <a:pt x="13578" y="6810"/>
                      <a:pt x="13740" y="6891"/>
                    </a:cubicBezTo>
                    <a:cubicBezTo>
                      <a:pt x="13983" y="7012"/>
                      <a:pt x="14256" y="7134"/>
                      <a:pt x="14500" y="7195"/>
                    </a:cubicBezTo>
                    <a:cubicBezTo>
                      <a:pt x="14555" y="7207"/>
                      <a:pt x="14613" y="7213"/>
                      <a:pt x="14669" y="7213"/>
                    </a:cubicBezTo>
                    <a:cubicBezTo>
                      <a:pt x="14891" y="7213"/>
                      <a:pt x="15108" y="7121"/>
                      <a:pt x="15229" y="6951"/>
                    </a:cubicBezTo>
                    <a:cubicBezTo>
                      <a:pt x="15411" y="6678"/>
                      <a:pt x="15290" y="6313"/>
                      <a:pt x="15503" y="6070"/>
                    </a:cubicBezTo>
                    <a:cubicBezTo>
                      <a:pt x="15685" y="5827"/>
                      <a:pt x="15989" y="5827"/>
                      <a:pt x="16262" y="5736"/>
                    </a:cubicBezTo>
                    <a:cubicBezTo>
                      <a:pt x="17022" y="5401"/>
                      <a:pt x="17022" y="4337"/>
                      <a:pt x="16262" y="4003"/>
                    </a:cubicBezTo>
                    <a:lnTo>
                      <a:pt x="16262" y="3973"/>
                    </a:lnTo>
                    <a:cubicBezTo>
                      <a:pt x="16111" y="3942"/>
                      <a:pt x="15959" y="3851"/>
                      <a:pt x="15837" y="3790"/>
                    </a:cubicBezTo>
                    <a:cubicBezTo>
                      <a:pt x="15685" y="3577"/>
                      <a:pt x="15594" y="3304"/>
                      <a:pt x="15655" y="3061"/>
                    </a:cubicBezTo>
                    <a:cubicBezTo>
                      <a:pt x="15685" y="2818"/>
                      <a:pt x="15563" y="2544"/>
                      <a:pt x="15381" y="2392"/>
                    </a:cubicBezTo>
                    <a:cubicBezTo>
                      <a:pt x="15307" y="2348"/>
                      <a:pt x="15228" y="2332"/>
                      <a:pt x="15146" y="2332"/>
                    </a:cubicBezTo>
                    <a:cubicBezTo>
                      <a:pt x="14950" y="2332"/>
                      <a:pt x="14738" y="2422"/>
                      <a:pt x="14546" y="2422"/>
                    </a:cubicBezTo>
                    <a:cubicBezTo>
                      <a:pt x="14488" y="2422"/>
                      <a:pt x="14431" y="2413"/>
                      <a:pt x="14378" y="2392"/>
                    </a:cubicBezTo>
                    <a:cubicBezTo>
                      <a:pt x="14044" y="2270"/>
                      <a:pt x="14013" y="1815"/>
                      <a:pt x="13861" y="1511"/>
                    </a:cubicBezTo>
                    <a:cubicBezTo>
                      <a:pt x="13687" y="1228"/>
                      <a:pt x="13388" y="1069"/>
                      <a:pt x="13076" y="1069"/>
                    </a:cubicBezTo>
                    <a:cubicBezTo>
                      <a:pt x="12953" y="1069"/>
                      <a:pt x="12827" y="1094"/>
                      <a:pt x="12706" y="1146"/>
                    </a:cubicBezTo>
                    <a:cubicBezTo>
                      <a:pt x="12465" y="1242"/>
                      <a:pt x="12225" y="1434"/>
                      <a:pt x="12014" y="1434"/>
                    </a:cubicBezTo>
                    <a:cubicBezTo>
                      <a:pt x="11959" y="1434"/>
                      <a:pt x="11906" y="1421"/>
                      <a:pt x="11855" y="1389"/>
                    </a:cubicBezTo>
                    <a:cubicBezTo>
                      <a:pt x="11582" y="1207"/>
                      <a:pt x="11642" y="903"/>
                      <a:pt x="11551" y="629"/>
                    </a:cubicBezTo>
                    <a:cubicBezTo>
                      <a:pt x="11422" y="392"/>
                      <a:pt x="11186" y="247"/>
                      <a:pt x="10941" y="247"/>
                    </a:cubicBezTo>
                    <a:cubicBezTo>
                      <a:pt x="10840" y="247"/>
                      <a:pt x="10737" y="272"/>
                      <a:pt x="10639" y="325"/>
                    </a:cubicBezTo>
                    <a:cubicBezTo>
                      <a:pt x="10435" y="453"/>
                      <a:pt x="10252" y="688"/>
                      <a:pt x="10037" y="688"/>
                    </a:cubicBezTo>
                    <a:cubicBezTo>
                      <a:pt x="9996" y="688"/>
                      <a:pt x="9954" y="679"/>
                      <a:pt x="9910" y="659"/>
                    </a:cubicBezTo>
                    <a:cubicBezTo>
                      <a:pt x="9667" y="568"/>
                      <a:pt x="9727" y="204"/>
                      <a:pt x="9515" y="52"/>
                    </a:cubicBezTo>
                    <a:cubicBezTo>
                      <a:pt x="9446" y="17"/>
                      <a:pt x="9374" y="0"/>
                      <a:pt x="9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9" name="Google Shape;3129;p64"/>
              <p:cNvSpPr/>
              <p:nvPr/>
            </p:nvSpPr>
            <p:spPr>
              <a:xfrm flipH="1">
                <a:off x="7198765" y="2568285"/>
                <a:ext cx="425014" cy="1852124"/>
              </a:xfrm>
              <a:custGeom>
                <a:avLst/>
                <a:gdLst/>
                <a:ahLst/>
                <a:cxnLst/>
                <a:rect l="l" t="t" r="r" b="b"/>
                <a:pathLst>
                  <a:path w="17661" h="76963" extrusionOk="0">
                    <a:moveTo>
                      <a:pt x="4408" y="1"/>
                    </a:moveTo>
                    <a:lnTo>
                      <a:pt x="1" y="13922"/>
                    </a:lnTo>
                    <a:lnTo>
                      <a:pt x="2797" y="76963"/>
                    </a:lnTo>
                    <a:lnTo>
                      <a:pt x="11429" y="75929"/>
                    </a:lnTo>
                    <a:lnTo>
                      <a:pt x="12554" y="45929"/>
                    </a:lnTo>
                    <a:lnTo>
                      <a:pt x="17204" y="12372"/>
                    </a:lnTo>
                    <a:lnTo>
                      <a:pt x="17660" y="518"/>
                    </a:lnTo>
                    <a:lnTo>
                      <a:pt x="44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0" name="Google Shape;3130;p64"/>
              <p:cNvSpPr/>
              <p:nvPr/>
            </p:nvSpPr>
            <p:spPr>
              <a:xfrm flipH="1">
                <a:off x="7287998" y="4056833"/>
                <a:ext cx="364298" cy="535473"/>
              </a:xfrm>
              <a:custGeom>
                <a:avLst/>
                <a:gdLst/>
                <a:ahLst/>
                <a:cxnLst/>
                <a:rect l="l" t="t" r="r" b="b"/>
                <a:pathLst>
                  <a:path w="15138" h="22251" extrusionOk="0">
                    <a:moveTo>
                      <a:pt x="8420" y="1"/>
                    </a:moveTo>
                    <a:lnTo>
                      <a:pt x="0" y="11551"/>
                    </a:lnTo>
                    <a:lnTo>
                      <a:pt x="14195" y="22251"/>
                    </a:lnTo>
                    <a:cubicBezTo>
                      <a:pt x="15137" y="20822"/>
                      <a:pt x="9210" y="12159"/>
                      <a:pt x="9210" y="12159"/>
                    </a:cubicBezTo>
                    <a:lnTo>
                      <a:pt x="15076" y="4560"/>
                    </a:lnTo>
                    <a:lnTo>
                      <a:pt x="84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1" name="Google Shape;3131;p64"/>
              <p:cNvSpPr/>
              <p:nvPr/>
            </p:nvSpPr>
            <p:spPr>
              <a:xfrm flipH="1">
                <a:off x="6810354" y="2580726"/>
                <a:ext cx="697840" cy="1686796"/>
              </a:xfrm>
              <a:custGeom>
                <a:avLst/>
                <a:gdLst/>
                <a:ahLst/>
                <a:cxnLst/>
                <a:rect l="l" t="t" r="r" b="b"/>
                <a:pathLst>
                  <a:path w="28998" h="70093" extrusionOk="0">
                    <a:moveTo>
                      <a:pt x="12857" y="1"/>
                    </a:moveTo>
                    <a:lnTo>
                      <a:pt x="10091" y="28360"/>
                    </a:lnTo>
                    <a:lnTo>
                      <a:pt x="17143" y="42554"/>
                    </a:lnTo>
                    <a:cubicBezTo>
                      <a:pt x="17143" y="42554"/>
                      <a:pt x="11672" y="46962"/>
                      <a:pt x="9544" y="49242"/>
                    </a:cubicBezTo>
                    <a:cubicBezTo>
                      <a:pt x="6596" y="52403"/>
                      <a:pt x="0" y="63649"/>
                      <a:pt x="0" y="63649"/>
                    </a:cubicBezTo>
                    <a:lnTo>
                      <a:pt x="6140" y="70093"/>
                    </a:lnTo>
                    <a:cubicBezTo>
                      <a:pt x="6140" y="70093"/>
                      <a:pt x="26748" y="46931"/>
                      <a:pt x="27873" y="43466"/>
                    </a:cubicBezTo>
                    <a:cubicBezTo>
                      <a:pt x="28998" y="39971"/>
                      <a:pt x="17873" y="183"/>
                      <a:pt x="17873" y="183"/>
                    </a:cubicBezTo>
                    <a:lnTo>
                      <a:pt x="128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2" name="Google Shape;3132;p64"/>
              <p:cNvSpPr/>
              <p:nvPr/>
            </p:nvSpPr>
            <p:spPr>
              <a:xfrm flipH="1">
                <a:off x="7187069" y="2953062"/>
                <a:ext cx="94383" cy="392093"/>
              </a:xfrm>
              <a:custGeom>
                <a:avLst/>
                <a:gdLst/>
                <a:ahLst/>
                <a:cxnLst/>
                <a:rect l="l" t="t" r="r" b="b"/>
                <a:pathLst>
                  <a:path w="3922" h="16293" extrusionOk="0">
                    <a:moveTo>
                      <a:pt x="3922" y="0"/>
                    </a:moveTo>
                    <a:lnTo>
                      <a:pt x="3922" y="0"/>
                    </a:lnTo>
                    <a:cubicBezTo>
                      <a:pt x="3800" y="182"/>
                      <a:pt x="3709" y="365"/>
                      <a:pt x="3618" y="578"/>
                    </a:cubicBezTo>
                    <a:cubicBezTo>
                      <a:pt x="3435" y="973"/>
                      <a:pt x="3223" y="1550"/>
                      <a:pt x="2949" y="2249"/>
                    </a:cubicBezTo>
                    <a:cubicBezTo>
                      <a:pt x="2250" y="4134"/>
                      <a:pt x="1672" y="6018"/>
                      <a:pt x="1217" y="7964"/>
                    </a:cubicBezTo>
                    <a:cubicBezTo>
                      <a:pt x="730" y="9879"/>
                      <a:pt x="396" y="11854"/>
                      <a:pt x="183" y="13830"/>
                    </a:cubicBezTo>
                    <a:cubicBezTo>
                      <a:pt x="92" y="14590"/>
                      <a:pt x="31" y="15198"/>
                      <a:pt x="1" y="15623"/>
                    </a:cubicBezTo>
                    <a:cubicBezTo>
                      <a:pt x="1" y="15836"/>
                      <a:pt x="1" y="16049"/>
                      <a:pt x="1" y="16292"/>
                    </a:cubicBezTo>
                    <a:cubicBezTo>
                      <a:pt x="62" y="16049"/>
                      <a:pt x="92" y="15836"/>
                      <a:pt x="122" y="15623"/>
                    </a:cubicBezTo>
                    <a:cubicBezTo>
                      <a:pt x="153" y="15198"/>
                      <a:pt x="213" y="14590"/>
                      <a:pt x="335" y="13830"/>
                    </a:cubicBezTo>
                    <a:cubicBezTo>
                      <a:pt x="548" y="12341"/>
                      <a:pt x="882" y="10274"/>
                      <a:pt x="1429" y="7994"/>
                    </a:cubicBezTo>
                    <a:cubicBezTo>
                      <a:pt x="1946" y="5745"/>
                      <a:pt x="2584" y="3739"/>
                      <a:pt x="3101" y="2310"/>
                    </a:cubicBezTo>
                    <a:cubicBezTo>
                      <a:pt x="3344" y="1581"/>
                      <a:pt x="3557" y="1003"/>
                      <a:pt x="3709" y="608"/>
                    </a:cubicBezTo>
                    <a:cubicBezTo>
                      <a:pt x="3800" y="395"/>
                      <a:pt x="3861" y="213"/>
                      <a:pt x="3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3" name="Google Shape;3133;p64"/>
              <p:cNvSpPr/>
              <p:nvPr/>
            </p:nvSpPr>
            <p:spPr>
              <a:xfrm flipH="1">
                <a:off x="7017364" y="3603326"/>
                <a:ext cx="493766" cy="664194"/>
              </a:xfrm>
              <a:custGeom>
                <a:avLst/>
                <a:gdLst/>
                <a:ahLst/>
                <a:cxnLst/>
                <a:rect l="l" t="t" r="r" b="b"/>
                <a:pathLst>
                  <a:path w="20518" h="27600" extrusionOk="0">
                    <a:moveTo>
                      <a:pt x="17235" y="1"/>
                    </a:moveTo>
                    <a:lnTo>
                      <a:pt x="16049" y="821"/>
                    </a:lnTo>
                    <a:cubicBezTo>
                      <a:pt x="15624" y="1125"/>
                      <a:pt x="15168" y="1460"/>
                      <a:pt x="14682" y="1794"/>
                    </a:cubicBezTo>
                    <a:cubicBezTo>
                      <a:pt x="13648" y="2615"/>
                      <a:pt x="12675" y="3466"/>
                      <a:pt x="11733" y="4378"/>
                    </a:cubicBezTo>
                    <a:cubicBezTo>
                      <a:pt x="9514" y="6627"/>
                      <a:pt x="7508" y="9119"/>
                      <a:pt x="5776" y="11794"/>
                    </a:cubicBezTo>
                    <a:cubicBezTo>
                      <a:pt x="3557" y="15168"/>
                      <a:pt x="1642" y="18390"/>
                      <a:pt x="31" y="21095"/>
                    </a:cubicBezTo>
                    <a:lnTo>
                      <a:pt x="0" y="21126"/>
                    </a:lnTo>
                    <a:lnTo>
                      <a:pt x="61" y="21186"/>
                    </a:lnTo>
                    <a:lnTo>
                      <a:pt x="4560" y="25867"/>
                    </a:lnTo>
                    <a:lnTo>
                      <a:pt x="5806" y="27144"/>
                    </a:lnTo>
                    <a:lnTo>
                      <a:pt x="6140" y="27478"/>
                    </a:lnTo>
                    <a:lnTo>
                      <a:pt x="6262" y="27600"/>
                    </a:lnTo>
                    <a:cubicBezTo>
                      <a:pt x="6232" y="27569"/>
                      <a:pt x="6201" y="27509"/>
                      <a:pt x="6171" y="27478"/>
                    </a:cubicBezTo>
                    <a:lnTo>
                      <a:pt x="5836" y="27144"/>
                    </a:lnTo>
                    <a:lnTo>
                      <a:pt x="4621" y="25807"/>
                    </a:lnTo>
                    <a:lnTo>
                      <a:pt x="186" y="21131"/>
                    </a:lnTo>
                    <a:lnTo>
                      <a:pt x="186" y="21131"/>
                    </a:lnTo>
                    <a:cubicBezTo>
                      <a:pt x="1820" y="18467"/>
                      <a:pt x="3724" y="15266"/>
                      <a:pt x="5928" y="11916"/>
                    </a:cubicBezTo>
                    <a:cubicBezTo>
                      <a:pt x="7630" y="9241"/>
                      <a:pt x="9636" y="6779"/>
                      <a:pt x="11855" y="4499"/>
                    </a:cubicBezTo>
                    <a:cubicBezTo>
                      <a:pt x="12767" y="3587"/>
                      <a:pt x="13739" y="2736"/>
                      <a:pt x="14773" y="1946"/>
                    </a:cubicBezTo>
                    <a:cubicBezTo>
                      <a:pt x="15229" y="1581"/>
                      <a:pt x="15685" y="1247"/>
                      <a:pt x="16080" y="943"/>
                    </a:cubicBezTo>
                    <a:lnTo>
                      <a:pt x="17258" y="127"/>
                    </a:lnTo>
                    <a:lnTo>
                      <a:pt x="17258" y="127"/>
                    </a:lnTo>
                    <a:lnTo>
                      <a:pt x="19636" y="609"/>
                    </a:lnTo>
                    <a:lnTo>
                      <a:pt x="20274" y="730"/>
                    </a:lnTo>
                    <a:cubicBezTo>
                      <a:pt x="20366" y="730"/>
                      <a:pt x="20426" y="761"/>
                      <a:pt x="20518" y="761"/>
                    </a:cubicBezTo>
                    <a:cubicBezTo>
                      <a:pt x="20426" y="730"/>
                      <a:pt x="20366" y="700"/>
                      <a:pt x="20274" y="700"/>
                    </a:cubicBezTo>
                    <a:lnTo>
                      <a:pt x="19666" y="548"/>
                    </a:lnTo>
                    <a:lnTo>
                      <a:pt x="17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4" name="Google Shape;3134;p64"/>
              <p:cNvSpPr/>
              <p:nvPr/>
            </p:nvSpPr>
            <p:spPr>
              <a:xfrm flipH="1">
                <a:off x="6998350" y="2225237"/>
                <a:ext cx="111205" cy="162030"/>
              </a:xfrm>
              <a:custGeom>
                <a:avLst/>
                <a:gdLst/>
                <a:ahLst/>
                <a:cxnLst/>
                <a:rect l="l" t="t" r="r" b="b"/>
                <a:pathLst>
                  <a:path w="4621" h="6733" extrusionOk="0">
                    <a:moveTo>
                      <a:pt x="1" y="0"/>
                    </a:moveTo>
                    <a:lnTo>
                      <a:pt x="31" y="3800"/>
                    </a:lnTo>
                    <a:cubicBezTo>
                      <a:pt x="1308" y="4286"/>
                      <a:pt x="2220" y="5380"/>
                      <a:pt x="2432" y="6718"/>
                    </a:cubicBezTo>
                    <a:cubicBezTo>
                      <a:pt x="2432" y="6728"/>
                      <a:pt x="2445" y="6733"/>
                      <a:pt x="2468" y="6733"/>
                    </a:cubicBezTo>
                    <a:cubicBezTo>
                      <a:pt x="2720" y="6733"/>
                      <a:pt x="4243" y="6143"/>
                      <a:pt x="4438" y="5502"/>
                    </a:cubicBezTo>
                    <a:cubicBezTo>
                      <a:pt x="4621" y="4803"/>
                      <a:pt x="4560" y="2766"/>
                      <a:pt x="4560" y="2766"/>
                    </a:cubicBezTo>
                    <a:lnTo>
                      <a:pt x="1"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5" name="Google Shape;3135;p64"/>
              <p:cNvSpPr/>
              <p:nvPr/>
            </p:nvSpPr>
            <p:spPr>
              <a:xfrm flipH="1">
                <a:off x="6916409" y="1593864"/>
                <a:ext cx="256053" cy="269313"/>
              </a:xfrm>
              <a:custGeom>
                <a:avLst/>
                <a:gdLst/>
                <a:ahLst/>
                <a:cxnLst/>
                <a:rect l="l" t="t" r="r" b="b"/>
                <a:pathLst>
                  <a:path w="10640" h="11191" extrusionOk="0">
                    <a:moveTo>
                      <a:pt x="1901" y="1"/>
                    </a:moveTo>
                    <a:cubicBezTo>
                      <a:pt x="1886" y="1"/>
                      <a:pt x="1871" y="2"/>
                      <a:pt x="1855" y="5"/>
                    </a:cubicBezTo>
                    <a:cubicBezTo>
                      <a:pt x="1520" y="96"/>
                      <a:pt x="1095" y="674"/>
                      <a:pt x="973" y="1039"/>
                    </a:cubicBezTo>
                    <a:cubicBezTo>
                      <a:pt x="882" y="1464"/>
                      <a:pt x="882" y="1920"/>
                      <a:pt x="943" y="2376"/>
                    </a:cubicBezTo>
                    <a:lnTo>
                      <a:pt x="1" y="3257"/>
                    </a:lnTo>
                    <a:lnTo>
                      <a:pt x="2007" y="4534"/>
                    </a:lnTo>
                    <a:cubicBezTo>
                      <a:pt x="2007" y="4534"/>
                      <a:pt x="2645" y="6084"/>
                      <a:pt x="3435" y="6814"/>
                    </a:cubicBezTo>
                    <a:cubicBezTo>
                      <a:pt x="4256" y="7513"/>
                      <a:pt x="5624" y="8972"/>
                      <a:pt x="5624" y="8972"/>
                    </a:cubicBezTo>
                    <a:lnTo>
                      <a:pt x="6232" y="11191"/>
                    </a:lnTo>
                    <a:lnTo>
                      <a:pt x="10639" y="10066"/>
                    </a:lnTo>
                    <a:lnTo>
                      <a:pt x="8755" y="3683"/>
                    </a:lnTo>
                    <a:lnTo>
                      <a:pt x="8208" y="2011"/>
                    </a:lnTo>
                    <a:cubicBezTo>
                      <a:pt x="8208" y="2011"/>
                      <a:pt x="7600" y="1081"/>
                      <a:pt x="6730" y="1081"/>
                    </a:cubicBezTo>
                    <a:cubicBezTo>
                      <a:pt x="6499" y="1081"/>
                      <a:pt x="6250" y="1146"/>
                      <a:pt x="5989" y="1312"/>
                    </a:cubicBezTo>
                    <a:cubicBezTo>
                      <a:pt x="5989" y="1312"/>
                      <a:pt x="6141" y="765"/>
                      <a:pt x="5593" y="735"/>
                    </a:cubicBezTo>
                    <a:cubicBezTo>
                      <a:pt x="5168" y="735"/>
                      <a:pt x="4712" y="765"/>
                      <a:pt x="4286" y="856"/>
                    </a:cubicBezTo>
                    <a:cubicBezTo>
                      <a:pt x="3952" y="643"/>
                      <a:pt x="3587" y="491"/>
                      <a:pt x="3192" y="461"/>
                    </a:cubicBezTo>
                    <a:cubicBezTo>
                      <a:pt x="2888" y="461"/>
                      <a:pt x="2615" y="491"/>
                      <a:pt x="2341" y="552"/>
                    </a:cubicBezTo>
                    <a:cubicBezTo>
                      <a:pt x="2341" y="552"/>
                      <a:pt x="2203" y="1"/>
                      <a:pt x="1901"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6" name="Google Shape;3136;p64"/>
              <p:cNvSpPr/>
              <p:nvPr/>
            </p:nvSpPr>
            <p:spPr>
              <a:xfrm flipH="1">
                <a:off x="6999072" y="1625438"/>
                <a:ext cx="52703" cy="86658"/>
              </a:xfrm>
              <a:custGeom>
                <a:avLst/>
                <a:gdLst/>
                <a:ahLst/>
                <a:cxnLst/>
                <a:rect l="l" t="t" r="r" b="b"/>
                <a:pathLst>
                  <a:path w="2190" h="3601" extrusionOk="0">
                    <a:moveTo>
                      <a:pt x="1186" y="0"/>
                    </a:moveTo>
                    <a:lnTo>
                      <a:pt x="1186" y="0"/>
                    </a:lnTo>
                    <a:cubicBezTo>
                      <a:pt x="1186" y="0"/>
                      <a:pt x="1065" y="0"/>
                      <a:pt x="882" y="91"/>
                    </a:cubicBezTo>
                    <a:cubicBezTo>
                      <a:pt x="639" y="213"/>
                      <a:pt x="457" y="426"/>
                      <a:pt x="305" y="669"/>
                    </a:cubicBezTo>
                    <a:cubicBezTo>
                      <a:pt x="123" y="1034"/>
                      <a:pt x="1" y="1429"/>
                      <a:pt x="31" y="1854"/>
                    </a:cubicBezTo>
                    <a:cubicBezTo>
                      <a:pt x="31" y="2067"/>
                      <a:pt x="31" y="2310"/>
                      <a:pt x="62" y="2553"/>
                    </a:cubicBezTo>
                    <a:cubicBezTo>
                      <a:pt x="92" y="2675"/>
                      <a:pt x="123" y="2796"/>
                      <a:pt x="123" y="2918"/>
                    </a:cubicBezTo>
                    <a:cubicBezTo>
                      <a:pt x="153" y="3070"/>
                      <a:pt x="183" y="3192"/>
                      <a:pt x="214" y="3344"/>
                    </a:cubicBezTo>
                    <a:cubicBezTo>
                      <a:pt x="366" y="3519"/>
                      <a:pt x="573" y="3600"/>
                      <a:pt x="778" y="3600"/>
                    </a:cubicBezTo>
                    <a:cubicBezTo>
                      <a:pt x="1104" y="3600"/>
                      <a:pt x="1427" y="3395"/>
                      <a:pt x="1521" y="3040"/>
                    </a:cubicBezTo>
                    <a:cubicBezTo>
                      <a:pt x="1642" y="2553"/>
                      <a:pt x="1490" y="2158"/>
                      <a:pt x="1521" y="1854"/>
                    </a:cubicBezTo>
                    <a:cubicBezTo>
                      <a:pt x="1521" y="1581"/>
                      <a:pt x="1673" y="1368"/>
                      <a:pt x="1916" y="1246"/>
                    </a:cubicBezTo>
                    <a:cubicBezTo>
                      <a:pt x="2007" y="1216"/>
                      <a:pt x="2098" y="1216"/>
                      <a:pt x="2189" y="1216"/>
                    </a:cubicBezTo>
                    <a:cubicBezTo>
                      <a:pt x="2189" y="1216"/>
                      <a:pt x="2138" y="1165"/>
                      <a:pt x="2023" y="1165"/>
                    </a:cubicBezTo>
                    <a:cubicBezTo>
                      <a:pt x="1984" y="1165"/>
                      <a:pt x="1939" y="1170"/>
                      <a:pt x="1885" y="1185"/>
                    </a:cubicBezTo>
                    <a:cubicBezTo>
                      <a:pt x="1764" y="1216"/>
                      <a:pt x="1642" y="1277"/>
                      <a:pt x="1582" y="1398"/>
                    </a:cubicBezTo>
                    <a:cubicBezTo>
                      <a:pt x="1460" y="1520"/>
                      <a:pt x="1399" y="1672"/>
                      <a:pt x="1399" y="1824"/>
                    </a:cubicBezTo>
                    <a:cubicBezTo>
                      <a:pt x="1338" y="2189"/>
                      <a:pt x="1460" y="2614"/>
                      <a:pt x="1369" y="3009"/>
                    </a:cubicBezTo>
                    <a:cubicBezTo>
                      <a:pt x="1308" y="3192"/>
                      <a:pt x="1156" y="3344"/>
                      <a:pt x="974" y="3404"/>
                    </a:cubicBezTo>
                    <a:cubicBezTo>
                      <a:pt x="913" y="3420"/>
                      <a:pt x="860" y="3427"/>
                      <a:pt x="806" y="3427"/>
                    </a:cubicBezTo>
                    <a:cubicBezTo>
                      <a:pt x="753" y="3427"/>
                      <a:pt x="700" y="3420"/>
                      <a:pt x="639" y="3404"/>
                    </a:cubicBezTo>
                    <a:cubicBezTo>
                      <a:pt x="548" y="3404"/>
                      <a:pt x="457" y="3344"/>
                      <a:pt x="396" y="3252"/>
                    </a:cubicBezTo>
                    <a:cubicBezTo>
                      <a:pt x="366" y="3131"/>
                      <a:pt x="335" y="3009"/>
                      <a:pt x="335" y="2888"/>
                    </a:cubicBezTo>
                    <a:cubicBezTo>
                      <a:pt x="305" y="2766"/>
                      <a:pt x="305" y="2644"/>
                      <a:pt x="275" y="2553"/>
                    </a:cubicBezTo>
                    <a:cubicBezTo>
                      <a:pt x="244" y="2310"/>
                      <a:pt x="214" y="2097"/>
                      <a:pt x="214" y="1854"/>
                    </a:cubicBezTo>
                    <a:cubicBezTo>
                      <a:pt x="183" y="1459"/>
                      <a:pt x="275" y="1094"/>
                      <a:pt x="457" y="760"/>
                    </a:cubicBezTo>
                    <a:cubicBezTo>
                      <a:pt x="609" y="426"/>
                      <a:pt x="882" y="152"/>
                      <a:pt x="1186"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7" name="Google Shape;3137;p64"/>
              <p:cNvSpPr/>
              <p:nvPr/>
            </p:nvSpPr>
            <p:spPr>
              <a:xfrm flipH="1">
                <a:off x="6987377" y="1679416"/>
                <a:ext cx="26351" cy="5030"/>
              </a:xfrm>
              <a:custGeom>
                <a:avLst/>
                <a:gdLst/>
                <a:ahLst/>
                <a:cxnLst/>
                <a:rect l="l" t="t" r="r" b="b"/>
                <a:pathLst>
                  <a:path w="1095" h="209" extrusionOk="0">
                    <a:moveTo>
                      <a:pt x="671" y="0"/>
                    </a:moveTo>
                    <a:cubicBezTo>
                      <a:pt x="631" y="0"/>
                      <a:pt x="590" y="2"/>
                      <a:pt x="548" y="6"/>
                    </a:cubicBezTo>
                    <a:cubicBezTo>
                      <a:pt x="244" y="37"/>
                      <a:pt x="1" y="128"/>
                      <a:pt x="1" y="158"/>
                    </a:cubicBezTo>
                    <a:cubicBezTo>
                      <a:pt x="18" y="194"/>
                      <a:pt x="109" y="209"/>
                      <a:pt x="236" y="209"/>
                    </a:cubicBezTo>
                    <a:cubicBezTo>
                      <a:pt x="326" y="209"/>
                      <a:pt x="434" y="201"/>
                      <a:pt x="548" y="189"/>
                    </a:cubicBezTo>
                    <a:cubicBezTo>
                      <a:pt x="852" y="189"/>
                      <a:pt x="1095" y="158"/>
                      <a:pt x="1095" y="98"/>
                    </a:cubicBezTo>
                    <a:cubicBezTo>
                      <a:pt x="1095" y="71"/>
                      <a:pt x="915" y="0"/>
                      <a:pt x="67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8" name="Google Shape;3138;p64"/>
              <p:cNvSpPr/>
              <p:nvPr/>
            </p:nvSpPr>
            <p:spPr>
              <a:xfrm flipH="1">
                <a:off x="7043689" y="1614464"/>
                <a:ext cx="42451" cy="118521"/>
              </a:xfrm>
              <a:custGeom>
                <a:avLst/>
                <a:gdLst/>
                <a:ahLst/>
                <a:cxnLst/>
                <a:rect l="l" t="t" r="r" b="b"/>
                <a:pathLst>
                  <a:path w="1764" h="4925" extrusionOk="0">
                    <a:moveTo>
                      <a:pt x="912" y="0"/>
                    </a:moveTo>
                    <a:cubicBezTo>
                      <a:pt x="821" y="0"/>
                      <a:pt x="730" y="31"/>
                      <a:pt x="639" y="91"/>
                    </a:cubicBezTo>
                    <a:cubicBezTo>
                      <a:pt x="426" y="243"/>
                      <a:pt x="244" y="456"/>
                      <a:pt x="183" y="699"/>
                    </a:cubicBezTo>
                    <a:cubicBezTo>
                      <a:pt x="61" y="1064"/>
                      <a:pt x="0" y="1459"/>
                      <a:pt x="0" y="1854"/>
                    </a:cubicBezTo>
                    <a:cubicBezTo>
                      <a:pt x="0" y="2310"/>
                      <a:pt x="0" y="2766"/>
                      <a:pt x="61" y="3222"/>
                    </a:cubicBezTo>
                    <a:cubicBezTo>
                      <a:pt x="92" y="3465"/>
                      <a:pt x="122" y="3708"/>
                      <a:pt x="152" y="3921"/>
                    </a:cubicBezTo>
                    <a:cubicBezTo>
                      <a:pt x="213" y="4164"/>
                      <a:pt x="274" y="4377"/>
                      <a:pt x="396" y="4590"/>
                    </a:cubicBezTo>
                    <a:cubicBezTo>
                      <a:pt x="517" y="4803"/>
                      <a:pt x="730" y="4924"/>
                      <a:pt x="943" y="4924"/>
                    </a:cubicBezTo>
                    <a:cubicBezTo>
                      <a:pt x="1155" y="4924"/>
                      <a:pt x="1338" y="4863"/>
                      <a:pt x="1490" y="4711"/>
                    </a:cubicBezTo>
                    <a:cubicBezTo>
                      <a:pt x="1672" y="4529"/>
                      <a:pt x="1763" y="4256"/>
                      <a:pt x="1733" y="3982"/>
                    </a:cubicBezTo>
                    <a:cubicBezTo>
                      <a:pt x="1733" y="3800"/>
                      <a:pt x="1672" y="3708"/>
                      <a:pt x="1672" y="3708"/>
                    </a:cubicBezTo>
                    <a:cubicBezTo>
                      <a:pt x="1672" y="3800"/>
                      <a:pt x="1642" y="3891"/>
                      <a:pt x="1642" y="3982"/>
                    </a:cubicBezTo>
                    <a:cubicBezTo>
                      <a:pt x="1642" y="4195"/>
                      <a:pt x="1551" y="4438"/>
                      <a:pt x="1368" y="4590"/>
                    </a:cubicBezTo>
                    <a:cubicBezTo>
                      <a:pt x="1293" y="4691"/>
                      <a:pt x="1175" y="4750"/>
                      <a:pt x="1034" y="4750"/>
                    </a:cubicBezTo>
                    <a:cubicBezTo>
                      <a:pt x="1004" y="4750"/>
                      <a:pt x="974" y="4747"/>
                      <a:pt x="943" y="4742"/>
                    </a:cubicBezTo>
                    <a:cubicBezTo>
                      <a:pt x="791" y="4742"/>
                      <a:pt x="639" y="4651"/>
                      <a:pt x="547" y="4468"/>
                    </a:cubicBezTo>
                    <a:cubicBezTo>
                      <a:pt x="365" y="4073"/>
                      <a:pt x="274" y="3648"/>
                      <a:pt x="244" y="3192"/>
                    </a:cubicBezTo>
                    <a:cubicBezTo>
                      <a:pt x="213" y="2736"/>
                      <a:pt x="183" y="2280"/>
                      <a:pt x="183" y="1854"/>
                    </a:cubicBezTo>
                    <a:cubicBezTo>
                      <a:pt x="183" y="1459"/>
                      <a:pt x="213" y="1094"/>
                      <a:pt x="304" y="760"/>
                    </a:cubicBezTo>
                    <a:cubicBezTo>
                      <a:pt x="365" y="517"/>
                      <a:pt x="487" y="304"/>
                      <a:pt x="669" y="152"/>
                    </a:cubicBezTo>
                    <a:cubicBezTo>
                      <a:pt x="821" y="31"/>
                      <a:pt x="912" y="0"/>
                      <a:pt x="91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9" name="Google Shape;3139;p64"/>
              <p:cNvSpPr/>
              <p:nvPr/>
            </p:nvSpPr>
            <p:spPr>
              <a:xfrm flipH="1">
                <a:off x="7086862" y="1606234"/>
                <a:ext cx="38793" cy="102662"/>
              </a:xfrm>
              <a:custGeom>
                <a:avLst/>
                <a:gdLst/>
                <a:ahLst/>
                <a:cxnLst/>
                <a:rect l="l" t="t" r="r" b="b"/>
                <a:pathLst>
                  <a:path w="1612" h="4266" extrusionOk="0">
                    <a:moveTo>
                      <a:pt x="1031" y="0"/>
                    </a:moveTo>
                    <a:cubicBezTo>
                      <a:pt x="989" y="0"/>
                      <a:pt x="928" y="8"/>
                      <a:pt x="852" y="38"/>
                    </a:cubicBezTo>
                    <a:cubicBezTo>
                      <a:pt x="670" y="160"/>
                      <a:pt x="487" y="312"/>
                      <a:pt x="396" y="525"/>
                    </a:cubicBezTo>
                    <a:cubicBezTo>
                      <a:pt x="153" y="1163"/>
                      <a:pt x="31" y="1862"/>
                      <a:pt x="31" y="2531"/>
                    </a:cubicBezTo>
                    <a:cubicBezTo>
                      <a:pt x="1" y="2926"/>
                      <a:pt x="62" y="3321"/>
                      <a:pt x="153" y="3686"/>
                    </a:cubicBezTo>
                    <a:cubicBezTo>
                      <a:pt x="240" y="4003"/>
                      <a:pt x="518" y="4265"/>
                      <a:pt x="858" y="4265"/>
                    </a:cubicBezTo>
                    <a:cubicBezTo>
                      <a:pt x="876" y="4265"/>
                      <a:pt x="894" y="4265"/>
                      <a:pt x="913" y="4263"/>
                    </a:cubicBezTo>
                    <a:cubicBezTo>
                      <a:pt x="1490" y="4081"/>
                      <a:pt x="1612" y="3716"/>
                      <a:pt x="1551" y="3716"/>
                    </a:cubicBezTo>
                    <a:cubicBezTo>
                      <a:pt x="1551" y="3716"/>
                      <a:pt x="1521" y="3777"/>
                      <a:pt x="1399" y="3868"/>
                    </a:cubicBezTo>
                    <a:cubicBezTo>
                      <a:pt x="1247" y="3990"/>
                      <a:pt x="1065" y="4081"/>
                      <a:pt x="882" y="4142"/>
                    </a:cubicBezTo>
                    <a:cubicBezTo>
                      <a:pt x="609" y="4111"/>
                      <a:pt x="396" y="3898"/>
                      <a:pt x="335" y="3625"/>
                    </a:cubicBezTo>
                    <a:cubicBezTo>
                      <a:pt x="244" y="3260"/>
                      <a:pt x="214" y="2895"/>
                      <a:pt x="214" y="2531"/>
                    </a:cubicBezTo>
                    <a:cubicBezTo>
                      <a:pt x="214" y="1862"/>
                      <a:pt x="335" y="1193"/>
                      <a:pt x="548" y="555"/>
                    </a:cubicBezTo>
                    <a:cubicBezTo>
                      <a:pt x="609" y="373"/>
                      <a:pt x="730" y="221"/>
                      <a:pt x="882" y="129"/>
                    </a:cubicBezTo>
                    <a:cubicBezTo>
                      <a:pt x="1004" y="38"/>
                      <a:pt x="1095" y="38"/>
                      <a:pt x="1095" y="8"/>
                    </a:cubicBezTo>
                    <a:cubicBezTo>
                      <a:pt x="1095" y="8"/>
                      <a:pt x="1072" y="0"/>
                      <a:pt x="103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0" name="Google Shape;3140;p64"/>
              <p:cNvSpPr/>
              <p:nvPr/>
            </p:nvSpPr>
            <p:spPr>
              <a:xfrm flipH="1">
                <a:off x="6983719" y="1712024"/>
                <a:ext cx="45363" cy="27530"/>
              </a:xfrm>
              <a:custGeom>
                <a:avLst/>
                <a:gdLst/>
                <a:ahLst/>
                <a:cxnLst/>
                <a:rect l="l" t="t" r="r" b="b"/>
                <a:pathLst>
                  <a:path w="1885" h="1144" extrusionOk="0">
                    <a:moveTo>
                      <a:pt x="242" y="1"/>
                    </a:moveTo>
                    <a:cubicBezTo>
                      <a:pt x="162" y="1"/>
                      <a:pt x="81" y="7"/>
                      <a:pt x="0" y="19"/>
                    </a:cubicBezTo>
                    <a:cubicBezTo>
                      <a:pt x="365" y="141"/>
                      <a:pt x="699" y="293"/>
                      <a:pt x="1034" y="445"/>
                    </a:cubicBezTo>
                    <a:cubicBezTo>
                      <a:pt x="1307" y="657"/>
                      <a:pt x="1611" y="901"/>
                      <a:pt x="1885" y="1144"/>
                    </a:cubicBezTo>
                    <a:cubicBezTo>
                      <a:pt x="1763" y="749"/>
                      <a:pt x="1490" y="445"/>
                      <a:pt x="1125" y="262"/>
                    </a:cubicBezTo>
                    <a:cubicBezTo>
                      <a:pt x="859" y="93"/>
                      <a:pt x="554" y="1"/>
                      <a:pt x="24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1" name="Google Shape;3141;p64"/>
              <p:cNvSpPr/>
              <p:nvPr/>
            </p:nvSpPr>
            <p:spPr>
              <a:xfrm flipH="1">
                <a:off x="6965429" y="1764414"/>
                <a:ext cx="64398" cy="29047"/>
              </a:xfrm>
              <a:custGeom>
                <a:avLst/>
                <a:gdLst/>
                <a:ahLst/>
                <a:cxnLst/>
                <a:rect l="l" t="t" r="r" b="b"/>
                <a:pathLst>
                  <a:path w="2676" h="1207" extrusionOk="0">
                    <a:moveTo>
                      <a:pt x="2676" y="0"/>
                    </a:moveTo>
                    <a:cubicBezTo>
                      <a:pt x="2281" y="335"/>
                      <a:pt x="1885" y="578"/>
                      <a:pt x="1429" y="821"/>
                    </a:cubicBezTo>
                    <a:cubicBezTo>
                      <a:pt x="973" y="973"/>
                      <a:pt x="487" y="1094"/>
                      <a:pt x="1" y="1155"/>
                    </a:cubicBezTo>
                    <a:cubicBezTo>
                      <a:pt x="170" y="1190"/>
                      <a:pt x="340" y="1207"/>
                      <a:pt x="509" y="1207"/>
                    </a:cubicBezTo>
                    <a:cubicBezTo>
                      <a:pt x="1377" y="1207"/>
                      <a:pt x="2218" y="763"/>
                      <a:pt x="2676"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2" name="Google Shape;3142;p64"/>
              <p:cNvSpPr/>
              <p:nvPr/>
            </p:nvSpPr>
            <p:spPr>
              <a:xfrm flipH="1">
                <a:off x="7123417" y="1585923"/>
                <a:ext cx="51957" cy="86346"/>
              </a:xfrm>
              <a:custGeom>
                <a:avLst/>
                <a:gdLst/>
                <a:ahLst/>
                <a:cxnLst/>
                <a:rect l="l" t="t" r="r" b="b"/>
                <a:pathLst>
                  <a:path w="2159" h="3588" extrusionOk="0">
                    <a:moveTo>
                      <a:pt x="2158" y="1"/>
                    </a:moveTo>
                    <a:cubicBezTo>
                      <a:pt x="1976" y="669"/>
                      <a:pt x="1702" y="1338"/>
                      <a:pt x="1368" y="1976"/>
                    </a:cubicBezTo>
                    <a:cubicBezTo>
                      <a:pt x="973" y="2554"/>
                      <a:pt x="517" y="3101"/>
                      <a:pt x="0" y="3587"/>
                    </a:cubicBezTo>
                    <a:cubicBezTo>
                      <a:pt x="1307" y="2827"/>
                      <a:pt x="2097" y="1490"/>
                      <a:pt x="215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3" name="Google Shape;3143;p64"/>
              <p:cNvSpPr/>
              <p:nvPr/>
            </p:nvSpPr>
            <p:spPr>
              <a:xfrm flipH="1">
                <a:off x="6786505" y="1826574"/>
                <a:ext cx="329620" cy="500410"/>
              </a:xfrm>
              <a:custGeom>
                <a:avLst/>
                <a:gdLst/>
                <a:ahLst/>
                <a:cxnLst/>
                <a:rect l="l" t="t" r="r" b="b"/>
                <a:pathLst>
                  <a:path w="13697" h="20794" extrusionOk="0">
                    <a:moveTo>
                      <a:pt x="8268" y="1"/>
                    </a:moveTo>
                    <a:lnTo>
                      <a:pt x="3891" y="1521"/>
                    </a:lnTo>
                    <a:lnTo>
                      <a:pt x="4924" y="10092"/>
                    </a:lnTo>
                    <a:cubicBezTo>
                      <a:pt x="4924" y="10092"/>
                      <a:pt x="2462" y="5594"/>
                      <a:pt x="2006" y="4317"/>
                    </a:cubicBezTo>
                    <a:cubicBezTo>
                      <a:pt x="1368" y="2432"/>
                      <a:pt x="61" y="1825"/>
                      <a:pt x="61" y="1825"/>
                    </a:cubicBezTo>
                    <a:lnTo>
                      <a:pt x="0" y="16384"/>
                    </a:lnTo>
                    <a:cubicBezTo>
                      <a:pt x="0" y="16384"/>
                      <a:pt x="6201" y="20700"/>
                      <a:pt x="8754" y="20791"/>
                    </a:cubicBezTo>
                    <a:cubicBezTo>
                      <a:pt x="8790" y="20793"/>
                      <a:pt x="8826" y="20793"/>
                      <a:pt x="8862" y="20793"/>
                    </a:cubicBezTo>
                    <a:cubicBezTo>
                      <a:pt x="11374" y="20793"/>
                      <a:pt x="13696" y="17654"/>
                      <a:pt x="12827" y="12919"/>
                    </a:cubicBezTo>
                    <a:cubicBezTo>
                      <a:pt x="11946" y="7995"/>
                      <a:pt x="8268" y="1"/>
                      <a:pt x="8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4" name="Google Shape;3144;p64"/>
              <p:cNvSpPr/>
              <p:nvPr/>
            </p:nvSpPr>
            <p:spPr>
              <a:xfrm flipH="1">
                <a:off x="6967619" y="1863153"/>
                <a:ext cx="54893" cy="308707"/>
              </a:xfrm>
              <a:custGeom>
                <a:avLst/>
                <a:gdLst/>
                <a:ahLst/>
                <a:cxnLst/>
                <a:rect l="l" t="t" r="r" b="b"/>
                <a:pathLst>
                  <a:path w="2281" h="12828" extrusionOk="0">
                    <a:moveTo>
                      <a:pt x="1" y="1"/>
                    </a:moveTo>
                    <a:cubicBezTo>
                      <a:pt x="1" y="153"/>
                      <a:pt x="31" y="335"/>
                      <a:pt x="62" y="517"/>
                    </a:cubicBezTo>
                    <a:cubicBezTo>
                      <a:pt x="92" y="882"/>
                      <a:pt x="122" y="1338"/>
                      <a:pt x="183" y="1916"/>
                    </a:cubicBezTo>
                    <a:cubicBezTo>
                      <a:pt x="335" y="3101"/>
                      <a:pt x="487" y="4712"/>
                      <a:pt x="700" y="6505"/>
                    </a:cubicBezTo>
                    <a:cubicBezTo>
                      <a:pt x="791" y="7204"/>
                      <a:pt x="882" y="7873"/>
                      <a:pt x="943" y="8511"/>
                    </a:cubicBezTo>
                    <a:cubicBezTo>
                      <a:pt x="1065" y="9150"/>
                      <a:pt x="1186" y="9758"/>
                      <a:pt x="1277" y="10305"/>
                    </a:cubicBezTo>
                    <a:cubicBezTo>
                      <a:pt x="1369" y="10761"/>
                      <a:pt x="1521" y="11247"/>
                      <a:pt x="1673" y="11673"/>
                    </a:cubicBezTo>
                    <a:cubicBezTo>
                      <a:pt x="1794" y="11976"/>
                      <a:pt x="1916" y="12280"/>
                      <a:pt x="2068" y="12554"/>
                    </a:cubicBezTo>
                    <a:cubicBezTo>
                      <a:pt x="2098" y="12645"/>
                      <a:pt x="2159" y="12736"/>
                      <a:pt x="2250" y="12828"/>
                    </a:cubicBezTo>
                    <a:cubicBezTo>
                      <a:pt x="2280" y="12828"/>
                      <a:pt x="2037" y="12402"/>
                      <a:pt x="1764" y="11642"/>
                    </a:cubicBezTo>
                    <a:cubicBezTo>
                      <a:pt x="1612" y="11186"/>
                      <a:pt x="1490" y="10730"/>
                      <a:pt x="1429" y="10274"/>
                    </a:cubicBezTo>
                    <a:cubicBezTo>
                      <a:pt x="1338" y="9727"/>
                      <a:pt x="1217" y="9119"/>
                      <a:pt x="1125" y="8481"/>
                    </a:cubicBezTo>
                    <a:cubicBezTo>
                      <a:pt x="1034" y="7843"/>
                      <a:pt x="973" y="7174"/>
                      <a:pt x="882" y="6475"/>
                    </a:cubicBezTo>
                    <a:cubicBezTo>
                      <a:pt x="669" y="4682"/>
                      <a:pt x="457" y="3071"/>
                      <a:pt x="305" y="1885"/>
                    </a:cubicBezTo>
                    <a:cubicBezTo>
                      <a:pt x="244" y="1338"/>
                      <a:pt x="153" y="882"/>
                      <a:pt x="122" y="487"/>
                    </a:cubicBezTo>
                    <a:cubicBezTo>
                      <a:pt x="92" y="335"/>
                      <a:pt x="62" y="15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5" name="Google Shape;3145;p64"/>
              <p:cNvSpPr/>
              <p:nvPr/>
            </p:nvSpPr>
            <p:spPr>
              <a:xfrm flipH="1">
                <a:off x="7009324" y="1705887"/>
                <a:ext cx="689803" cy="1098621"/>
              </a:xfrm>
              <a:custGeom>
                <a:avLst/>
                <a:gdLst/>
                <a:ahLst/>
                <a:cxnLst/>
                <a:rect l="l" t="t" r="r" b="b"/>
                <a:pathLst>
                  <a:path w="28664" h="45652" extrusionOk="0">
                    <a:moveTo>
                      <a:pt x="11186" y="1"/>
                    </a:moveTo>
                    <a:lnTo>
                      <a:pt x="10001" y="1156"/>
                    </a:lnTo>
                    <a:cubicBezTo>
                      <a:pt x="10001" y="1156"/>
                      <a:pt x="1764" y="5137"/>
                      <a:pt x="882" y="7599"/>
                    </a:cubicBezTo>
                    <a:cubicBezTo>
                      <a:pt x="1" y="10031"/>
                      <a:pt x="1490" y="16293"/>
                      <a:pt x="1490" y="16293"/>
                    </a:cubicBezTo>
                    <a:lnTo>
                      <a:pt x="4742" y="33223"/>
                    </a:lnTo>
                    <a:lnTo>
                      <a:pt x="5411" y="39545"/>
                    </a:lnTo>
                    <a:lnTo>
                      <a:pt x="3648" y="42098"/>
                    </a:lnTo>
                    <a:lnTo>
                      <a:pt x="4408" y="44712"/>
                    </a:lnTo>
                    <a:cubicBezTo>
                      <a:pt x="8777" y="45296"/>
                      <a:pt x="13006" y="45651"/>
                      <a:pt x="17019" y="45651"/>
                    </a:cubicBezTo>
                    <a:cubicBezTo>
                      <a:pt x="21158" y="45651"/>
                      <a:pt x="25068" y="45273"/>
                      <a:pt x="28664" y="44378"/>
                    </a:cubicBezTo>
                    <a:lnTo>
                      <a:pt x="28178" y="38573"/>
                    </a:lnTo>
                    <a:lnTo>
                      <a:pt x="24925" y="25047"/>
                    </a:lnTo>
                    <a:lnTo>
                      <a:pt x="24500" y="13709"/>
                    </a:lnTo>
                    <a:lnTo>
                      <a:pt x="24287" y="6840"/>
                    </a:lnTo>
                    <a:lnTo>
                      <a:pt x="19849" y="3223"/>
                    </a:lnTo>
                    <a:cubicBezTo>
                      <a:pt x="19849" y="3223"/>
                      <a:pt x="19279" y="4833"/>
                      <a:pt x="17804" y="4833"/>
                    </a:cubicBezTo>
                    <a:cubicBezTo>
                      <a:pt x="17646" y="4833"/>
                      <a:pt x="17476" y="4814"/>
                      <a:pt x="17296" y="4773"/>
                    </a:cubicBezTo>
                    <a:cubicBezTo>
                      <a:pt x="15472" y="4347"/>
                      <a:pt x="11186" y="1"/>
                      <a:pt x="11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6" name="Google Shape;3146;p64"/>
              <p:cNvSpPr/>
              <p:nvPr/>
            </p:nvSpPr>
            <p:spPr>
              <a:xfrm flipH="1">
                <a:off x="7051751" y="1824071"/>
                <a:ext cx="698562" cy="718488"/>
              </a:xfrm>
              <a:custGeom>
                <a:avLst/>
                <a:gdLst/>
                <a:ahLst/>
                <a:cxnLst/>
                <a:rect l="l" t="t" r="r" b="b"/>
                <a:pathLst>
                  <a:path w="29028" h="29856" extrusionOk="0">
                    <a:moveTo>
                      <a:pt x="6764" y="0"/>
                    </a:moveTo>
                    <a:cubicBezTo>
                      <a:pt x="5966" y="0"/>
                      <a:pt x="5140" y="303"/>
                      <a:pt x="4316" y="1047"/>
                    </a:cubicBezTo>
                    <a:cubicBezTo>
                      <a:pt x="0" y="4968"/>
                      <a:pt x="3921" y="12962"/>
                      <a:pt x="3921" y="12962"/>
                    </a:cubicBezTo>
                    <a:cubicBezTo>
                      <a:pt x="4164" y="13205"/>
                      <a:pt x="9362" y="27005"/>
                      <a:pt x="13009" y="28707"/>
                    </a:cubicBezTo>
                    <a:cubicBezTo>
                      <a:pt x="14902" y="29583"/>
                      <a:pt x="16392" y="29855"/>
                      <a:pt x="17612" y="29855"/>
                    </a:cubicBezTo>
                    <a:cubicBezTo>
                      <a:pt x="18763" y="29855"/>
                      <a:pt x="19674" y="29613"/>
                      <a:pt x="20456" y="29406"/>
                    </a:cubicBezTo>
                    <a:cubicBezTo>
                      <a:pt x="22037" y="28950"/>
                      <a:pt x="29028" y="24026"/>
                      <a:pt x="29028" y="24026"/>
                    </a:cubicBezTo>
                    <a:cubicBezTo>
                      <a:pt x="29028" y="24026"/>
                      <a:pt x="28542" y="20713"/>
                      <a:pt x="26505" y="20622"/>
                    </a:cubicBezTo>
                    <a:cubicBezTo>
                      <a:pt x="26255" y="20610"/>
                      <a:pt x="26004" y="20604"/>
                      <a:pt x="25754" y="20604"/>
                    </a:cubicBezTo>
                    <a:cubicBezTo>
                      <a:pt x="24728" y="20604"/>
                      <a:pt x="23701" y="20706"/>
                      <a:pt x="22675" y="20926"/>
                    </a:cubicBezTo>
                    <a:lnTo>
                      <a:pt x="20213" y="19284"/>
                    </a:lnTo>
                    <a:cubicBezTo>
                      <a:pt x="20213" y="19284"/>
                      <a:pt x="18785" y="16488"/>
                      <a:pt x="17964" y="16366"/>
                    </a:cubicBezTo>
                    <a:lnTo>
                      <a:pt x="13192" y="5728"/>
                    </a:lnTo>
                    <a:cubicBezTo>
                      <a:pt x="13192" y="5728"/>
                      <a:pt x="10238" y="0"/>
                      <a:pt x="6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7" name="Google Shape;3147;p64"/>
              <p:cNvSpPr/>
              <p:nvPr/>
            </p:nvSpPr>
            <p:spPr>
              <a:xfrm flipH="1">
                <a:off x="7202422" y="1738808"/>
                <a:ext cx="245801" cy="115055"/>
              </a:xfrm>
              <a:custGeom>
                <a:avLst/>
                <a:gdLst/>
                <a:ahLst/>
                <a:cxnLst/>
                <a:rect l="l" t="t" r="r" b="b"/>
                <a:pathLst>
                  <a:path w="10214" h="4781" extrusionOk="0">
                    <a:moveTo>
                      <a:pt x="0" y="0"/>
                    </a:moveTo>
                    <a:lnTo>
                      <a:pt x="0" y="0"/>
                    </a:lnTo>
                    <a:cubicBezTo>
                      <a:pt x="61" y="152"/>
                      <a:pt x="183" y="274"/>
                      <a:pt x="274" y="426"/>
                    </a:cubicBezTo>
                    <a:cubicBezTo>
                      <a:pt x="456" y="669"/>
                      <a:pt x="760" y="1034"/>
                      <a:pt x="1125" y="1459"/>
                    </a:cubicBezTo>
                    <a:cubicBezTo>
                      <a:pt x="1551" y="1976"/>
                      <a:pt x="2037" y="2432"/>
                      <a:pt x="2554" y="2888"/>
                    </a:cubicBezTo>
                    <a:cubicBezTo>
                      <a:pt x="3192" y="3405"/>
                      <a:pt x="3922" y="3830"/>
                      <a:pt x="4681" y="4134"/>
                    </a:cubicBezTo>
                    <a:cubicBezTo>
                      <a:pt x="5441" y="4469"/>
                      <a:pt x="6232" y="4681"/>
                      <a:pt x="7083" y="4772"/>
                    </a:cubicBezTo>
                    <a:cubicBezTo>
                      <a:pt x="7147" y="4778"/>
                      <a:pt x="7212" y="4780"/>
                      <a:pt x="7276" y="4780"/>
                    </a:cubicBezTo>
                    <a:cubicBezTo>
                      <a:pt x="7576" y="4780"/>
                      <a:pt x="7871" y="4726"/>
                      <a:pt x="8147" y="4651"/>
                    </a:cubicBezTo>
                    <a:cubicBezTo>
                      <a:pt x="8450" y="4560"/>
                      <a:pt x="8754" y="4438"/>
                      <a:pt x="9028" y="4256"/>
                    </a:cubicBezTo>
                    <a:cubicBezTo>
                      <a:pt x="9362" y="3982"/>
                      <a:pt x="9697" y="3648"/>
                      <a:pt x="9970" y="3283"/>
                    </a:cubicBezTo>
                    <a:cubicBezTo>
                      <a:pt x="10061" y="3162"/>
                      <a:pt x="10153" y="3040"/>
                      <a:pt x="10213" y="2888"/>
                    </a:cubicBezTo>
                    <a:lnTo>
                      <a:pt x="10213" y="2888"/>
                    </a:lnTo>
                    <a:cubicBezTo>
                      <a:pt x="10092" y="2979"/>
                      <a:pt x="10001" y="3101"/>
                      <a:pt x="9879" y="3253"/>
                    </a:cubicBezTo>
                    <a:cubicBezTo>
                      <a:pt x="9606" y="3587"/>
                      <a:pt x="9271" y="3891"/>
                      <a:pt x="8906" y="4134"/>
                    </a:cubicBezTo>
                    <a:cubicBezTo>
                      <a:pt x="8437" y="4447"/>
                      <a:pt x="7902" y="4603"/>
                      <a:pt x="7337" y="4603"/>
                    </a:cubicBezTo>
                    <a:cubicBezTo>
                      <a:pt x="7243" y="4603"/>
                      <a:pt x="7148" y="4599"/>
                      <a:pt x="7052" y="4590"/>
                    </a:cubicBezTo>
                    <a:cubicBezTo>
                      <a:pt x="6262" y="4529"/>
                      <a:pt x="5472" y="4317"/>
                      <a:pt x="4742" y="3982"/>
                    </a:cubicBezTo>
                    <a:cubicBezTo>
                      <a:pt x="4013" y="3678"/>
                      <a:pt x="3314" y="3253"/>
                      <a:pt x="2675" y="2736"/>
                    </a:cubicBezTo>
                    <a:cubicBezTo>
                      <a:pt x="2159" y="2341"/>
                      <a:pt x="1672" y="1885"/>
                      <a:pt x="1247" y="1368"/>
                    </a:cubicBezTo>
                    <a:cubicBezTo>
                      <a:pt x="852" y="973"/>
                      <a:pt x="548" y="608"/>
                      <a:pt x="335" y="396"/>
                    </a:cubicBezTo>
                    <a:cubicBezTo>
                      <a:pt x="244" y="244"/>
                      <a:pt x="122" y="122"/>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8" name="Google Shape;3148;p64"/>
              <p:cNvSpPr/>
              <p:nvPr/>
            </p:nvSpPr>
            <p:spPr>
              <a:xfrm flipH="1">
                <a:off x="7106595" y="1962638"/>
                <a:ext cx="19782" cy="353324"/>
              </a:xfrm>
              <a:custGeom>
                <a:avLst/>
                <a:gdLst/>
                <a:ahLst/>
                <a:cxnLst/>
                <a:rect l="l" t="t" r="r" b="b"/>
                <a:pathLst>
                  <a:path w="822" h="14682" extrusionOk="0">
                    <a:moveTo>
                      <a:pt x="61" y="0"/>
                    </a:moveTo>
                    <a:cubicBezTo>
                      <a:pt x="1" y="0"/>
                      <a:pt x="122" y="3283"/>
                      <a:pt x="305" y="7356"/>
                    </a:cubicBezTo>
                    <a:cubicBezTo>
                      <a:pt x="516" y="11380"/>
                      <a:pt x="698" y="14682"/>
                      <a:pt x="760" y="14682"/>
                    </a:cubicBezTo>
                    <a:cubicBezTo>
                      <a:pt x="760" y="14682"/>
                      <a:pt x="760" y="14682"/>
                      <a:pt x="760" y="14681"/>
                    </a:cubicBezTo>
                    <a:cubicBezTo>
                      <a:pt x="821" y="14681"/>
                      <a:pt x="700" y="11399"/>
                      <a:pt x="517" y="7356"/>
                    </a:cubicBezTo>
                    <a:cubicBezTo>
                      <a:pt x="305" y="3283"/>
                      <a:pt x="92"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9" name="Google Shape;3149;p64"/>
              <p:cNvSpPr/>
              <p:nvPr/>
            </p:nvSpPr>
            <p:spPr>
              <a:xfrm flipH="1">
                <a:off x="7049537" y="1842866"/>
                <a:ext cx="607163" cy="701859"/>
              </a:xfrm>
              <a:custGeom>
                <a:avLst/>
                <a:gdLst/>
                <a:ahLst/>
                <a:cxnLst/>
                <a:rect l="l" t="t" r="r" b="b"/>
                <a:pathLst>
                  <a:path w="25230" h="29165" extrusionOk="0">
                    <a:moveTo>
                      <a:pt x="3505" y="1"/>
                    </a:moveTo>
                    <a:cubicBezTo>
                      <a:pt x="3350" y="1"/>
                      <a:pt x="3195" y="8"/>
                      <a:pt x="3040" y="23"/>
                    </a:cubicBezTo>
                    <a:cubicBezTo>
                      <a:pt x="2645" y="53"/>
                      <a:pt x="2280" y="145"/>
                      <a:pt x="1916" y="297"/>
                    </a:cubicBezTo>
                    <a:lnTo>
                      <a:pt x="1612" y="418"/>
                    </a:lnTo>
                    <a:lnTo>
                      <a:pt x="1521" y="448"/>
                    </a:lnTo>
                    <a:lnTo>
                      <a:pt x="1672" y="479"/>
                    </a:lnTo>
                    <a:lnTo>
                      <a:pt x="1946" y="357"/>
                    </a:lnTo>
                    <a:cubicBezTo>
                      <a:pt x="2341" y="236"/>
                      <a:pt x="2706" y="175"/>
                      <a:pt x="3101" y="145"/>
                    </a:cubicBezTo>
                    <a:cubicBezTo>
                      <a:pt x="3252" y="130"/>
                      <a:pt x="3401" y="123"/>
                      <a:pt x="3548" y="123"/>
                    </a:cubicBezTo>
                    <a:cubicBezTo>
                      <a:pt x="4026" y="123"/>
                      <a:pt x="4491" y="202"/>
                      <a:pt x="4955" y="388"/>
                    </a:cubicBezTo>
                    <a:cubicBezTo>
                      <a:pt x="5746" y="692"/>
                      <a:pt x="6445" y="1148"/>
                      <a:pt x="7053" y="1755"/>
                    </a:cubicBezTo>
                    <a:cubicBezTo>
                      <a:pt x="7782" y="2485"/>
                      <a:pt x="8420" y="3336"/>
                      <a:pt x="8907" y="4278"/>
                    </a:cubicBezTo>
                    <a:cubicBezTo>
                      <a:pt x="9180" y="4765"/>
                      <a:pt x="9393" y="5312"/>
                      <a:pt x="9667" y="5889"/>
                    </a:cubicBezTo>
                    <a:lnTo>
                      <a:pt x="10457" y="7622"/>
                    </a:lnTo>
                    <a:lnTo>
                      <a:pt x="14044" y="15646"/>
                    </a:lnTo>
                    <a:lnTo>
                      <a:pt x="14044" y="15707"/>
                    </a:lnTo>
                    <a:lnTo>
                      <a:pt x="14104" y="15707"/>
                    </a:lnTo>
                    <a:cubicBezTo>
                      <a:pt x="14347" y="15798"/>
                      <a:pt x="14591" y="15981"/>
                      <a:pt x="14743" y="16193"/>
                    </a:cubicBezTo>
                    <a:cubicBezTo>
                      <a:pt x="14955" y="16437"/>
                      <a:pt x="15138" y="16680"/>
                      <a:pt x="15320" y="16923"/>
                    </a:cubicBezTo>
                    <a:cubicBezTo>
                      <a:pt x="15655" y="17440"/>
                      <a:pt x="15989" y="17987"/>
                      <a:pt x="16262" y="18564"/>
                    </a:cubicBezTo>
                    <a:lnTo>
                      <a:pt x="17235" y="19537"/>
                    </a:lnTo>
                    <a:lnTo>
                      <a:pt x="17296" y="19537"/>
                    </a:lnTo>
                    <a:lnTo>
                      <a:pt x="21977" y="19871"/>
                    </a:lnTo>
                    <a:cubicBezTo>
                      <a:pt x="22372" y="19871"/>
                      <a:pt x="22767" y="19932"/>
                      <a:pt x="23162" y="20054"/>
                    </a:cubicBezTo>
                    <a:cubicBezTo>
                      <a:pt x="23527" y="20206"/>
                      <a:pt x="23831" y="20449"/>
                      <a:pt x="24074" y="20783"/>
                    </a:cubicBezTo>
                    <a:cubicBezTo>
                      <a:pt x="24530" y="21452"/>
                      <a:pt x="24864" y="22212"/>
                      <a:pt x="24986" y="23032"/>
                    </a:cubicBezTo>
                    <a:lnTo>
                      <a:pt x="25030" y="23187"/>
                    </a:lnTo>
                    <a:lnTo>
                      <a:pt x="25030" y="23187"/>
                    </a:lnTo>
                    <a:cubicBezTo>
                      <a:pt x="23009" y="24604"/>
                      <a:pt x="20989" y="25990"/>
                      <a:pt x="18998" y="27227"/>
                    </a:cubicBezTo>
                    <a:cubicBezTo>
                      <a:pt x="18512" y="27531"/>
                      <a:pt x="17995" y="27835"/>
                      <a:pt x="17478" y="28078"/>
                    </a:cubicBezTo>
                    <a:cubicBezTo>
                      <a:pt x="17357" y="28169"/>
                      <a:pt x="17235" y="28230"/>
                      <a:pt x="17113" y="28291"/>
                    </a:cubicBezTo>
                    <a:cubicBezTo>
                      <a:pt x="16992" y="28352"/>
                      <a:pt x="16870" y="28412"/>
                      <a:pt x="16718" y="28443"/>
                    </a:cubicBezTo>
                    <a:cubicBezTo>
                      <a:pt x="16475" y="28564"/>
                      <a:pt x="16202" y="28625"/>
                      <a:pt x="15928" y="28686"/>
                    </a:cubicBezTo>
                    <a:cubicBezTo>
                      <a:pt x="15175" y="28880"/>
                      <a:pt x="14391" y="28982"/>
                      <a:pt x="13609" y="28982"/>
                    </a:cubicBezTo>
                    <a:cubicBezTo>
                      <a:pt x="13287" y="28982"/>
                      <a:pt x="12965" y="28965"/>
                      <a:pt x="12645" y="28929"/>
                    </a:cubicBezTo>
                    <a:cubicBezTo>
                      <a:pt x="11612" y="28777"/>
                      <a:pt x="10609" y="28504"/>
                      <a:pt x="9636" y="28078"/>
                    </a:cubicBezTo>
                    <a:cubicBezTo>
                      <a:pt x="8724" y="27713"/>
                      <a:pt x="7934" y="27075"/>
                      <a:pt x="7356" y="26285"/>
                    </a:cubicBezTo>
                    <a:cubicBezTo>
                      <a:pt x="6262" y="24856"/>
                      <a:pt x="5320" y="23336"/>
                      <a:pt x="4499" y="21756"/>
                    </a:cubicBezTo>
                    <a:cubicBezTo>
                      <a:pt x="2979" y="18868"/>
                      <a:pt x="1916" y="16437"/>
                      <a:pt x="1186" y="14765"/>
                    </a:cubicBezTo>
                    <a:lnTo>
                      <a:pt x="335" y="12819"/>
                    </a:lnTo>
                    <a:cubicBezTo>
                      <a:pt x="244" y="12607"/>
                      <a:pt x="122" y="12394"/>
                      <a:pt x="1" y="12181"/>
                    </a:cubicBezTo>
                    <a:lnTo>
                      <a:pt x="1" y="12181"/>
                    </a:lnTo>
                    <a:cubicBezTo>
                      <a:pt x="2" y="12183"/>
                      <a:pt x="123" y="12396"/>
                      <a:pt x="305" y="12850"/>
                    </a:cubicBezTo>
                    <a:cubicBezTo>
                      <a:pt x="487" y="13306"/>
                      <a:pt x="761" y="13944"/>
                      <a:pt x="1095" y="14795"/>
                    </a:cubicBezTo>
                    <a:cubicBezTo>
                      <a:pt x="1824" y="16467"/>
                      <a:pt x="2858" y="18929"/>
                      <a:pt x="4378" y="21817"/>
                    </a:cubicBezTo>
                    <a:cubicBezTo>
                      <a:pt x="5168" y="23428"/>
                      <a:pt x="6141" y="24947"/>
                      <a:pt x="7235" y="26376"/>
                    </a:cubicBezTo>
                    <a:cubicBezTo>
                      <a:pt x="7539" y="26771"/>
                      <a:pt x="7873" y="27136"/>
                      <a:pt x="8238" y="27470"/>
                    </a:cubicBezTo>
                    <a:cubicBezTo>
                      <a:pt x="8329" y="27531"/>
                      <a:pt x="8420" y="27622"/>
                      <a:pt x="8542" y="27683"/>
                    </a:cubicBezTo>
                    <a:cubicBezTo>
                      <a:pt x="8633" y="27774"/>
                      <a:pt x="8755" y="27835"/>
                      <a:pt x="8876" y="27896"/>
                    </a:cubicBezTo>
                    <a:cubicBezTo>
                      <a:pt x="9089" y="28017"/>
                      <a:pt x="9332" y="28139"/>
                      <a:pt x="9575" y="28230"/>
                    </a:cubicBezTo>
                    <a:cubicBezTo>
                      <a:pt x="10548" y="28656"/>
                      <a:pt x="11581" y="28960"/>
                      <a:pt x="12615" y="29112"/>
                    </a:cubicBezTo>
                    <a:cubicBezTo>
                      <a:pt x="12943" y="29147"/>
                      <a:pt x="13271" y="29164"/>
                      <a:pt x="13599" y="29164"/>
                    </a:cubicBezTo>
                    <a:cubicBezTo>
                      <a:pt x="14393" y="29164"/>
                      <a:pt x="15184" y="29062"/>
                      <a:pt x="15958" y="28868"/>
                    </a:cubicBezTo>
                    <a:cubicBezTo>
                      <a:pt x="16232" y="28808"/>
                      <a:pt x="16506" y="28716"/>
                      <a:pt x="16779" y="28625"/>
                    </a:cubicBezTo>
                    <a:cubicBezTo>
                      <a:pt x="16931" y="28564"/>
                      <a:pt x="17053" y="28534"/>
                      <a:pt x="17205" y="28443"/>
                    </a:cubicBezTo>
                    <a:cubicBezTo>
                      <a:pt x="17326" y="28382"/>
                      <a:pt x="17448" y="28321"/>
                      <a:pt x="17569" y="28260"/>
                    </a:cubicBezTo>
                    <a:cubicBezTo>
                      <a:pt x="18086" y="27987"/>
                      <a:pt x="18572" y="27683"/>
                      <a:pt x="19089" y="27379"/>
                    </a:cubicBezTo>
                    <a:cubicBezTo>
                      <a:pt x="21095" y="26133"/>
                      <a:pt x="23132" y="24765"/>
                      <a:pt x="25168" y="23306"/>
                    </a:cubicBezTo>
                    <a:lnTo>
                      <a:pt x="25229" y="23276"/>
                    </a:lnTo>
                    <a:lnTo>
                      <a:pt x="25229" y="23215"/>
                    </a:lnTo>
                    <a:cubicBezTo>
                      <a:pt x="25199" y="23154"/>
                      <a:pt x="25168" y="23063"/>
                      <a:pt x="25168" y="22972"/>
                    </a:cubicBezTo>
                    <a:cubicBezTo>
                      <a:pt x="25016" y="22151"/>
                      <a:pt x="24682" y="21330"/>
                      <a:pt x="24196" y="20631"/>
                    </a:cubicBezTo>
                    <a:cubicBezTo>
                      <a:pt x="23953" y="20297"/>
                      <a:pt x="23588" y="20023"/>
                      <a:pt x="23193" y="19871"/>
                    </a:cubicBezTo>
                    <a:cubicBezTo>
                      <a:pt x="23010" y="19780"/>
                      <a:pt x="22797" y="19750"/>
                      <a:pt x="22585" y="19719"/>
                    </a:cubicBezTo>
                    <a:lnTo>
                      <a:pt x="21977" y="19689"/>
                    </a:lnTo>
                    <a:lnTo>
                      <a:pt x="17328" y="19357"/>
                    </a:lnTo>
                    <a:lnTo>
                      <a:pt x="17328" y="19357"/>
                    </a:lnTo>
                    <a:lnTo>
                      <a:pt x="16384" y="18443"/>
                    </a:lnTo>
                    <a:lnTo>
                      <a:pt x="16414" y="18443"/>
                    </a:lnTo>
                    <a:cubicBezTo>
                      <a:pt x="16110" y="17896"/>
                      <a:pt x="15776" y="17318"/>
                      <a:pt x="15411" y="16801"/>
                    </a:cubicBezTo>
                    <a:cubicBezTo>
                      <a:pt x="15259" y="16528"/>
                      <a:pt x="15047" y="16285"/>
                      <a:pt x="14864" y="16041"/>
                    </a:cubicBezTo>
                    <a:cubicBezTo>
                      <a:pt x="14666" y="15787"/>
                      <a:pt x="14415" y="15611"/>
                      <a:pt x="14160" y="15514"/>
                    </a:cubicBezTo>
                    <a:lnTo>
                      <a:pt x="14160" y="15514"/>
                    </a:lnTo>
                    <a:lnTo>
                      <a:pt x="10548" y="7500"/>
                    </a:lnTo>
                    <a:cubicBezTo>
                      <a:pt x="10274" y="6892"/>
                      <a:pt x="10001" y="6315"/>
                      <a:pt x="9758" y="5768"/>
                    </a:cubicBezTo>
                    <a:cubicBezTo>
                      <a:pt x="9515" y="5221"/>
                      <a:pt x="9271" y="4643"/>
                      <a:pt x="8998" y="4157"/>
                    </a:cubicBezTo>
                    <a:cubicBezTo>
                      <a:pt x="8481" y="3214"/>
                      <a:pt x="7843" y="2363"/>
                      <a:pt x="7083" y="1634"/>
                    </a:cubicBezTo>
                    <a:cubicBezTo>
                      <a:pt x="6475" y="1026"/>
                      <a:pt x="5746" y="540"/>
                      <a:pt x="4955" y="236"/>
                    </a:cubicBezTo>
                    <a:cubicBezTo>
                      <a:pt x="4472" y="75"/>
                      <a:pt x="3988" y="1"/>
                      <a:pt x="3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0" name="Google Shape;3150;p64"/>
              <p:cNvSpPr/>
              <p:nvPr/>
            </p:nvSpPr>
            <p:spPr>
              <a:xfrm flipH="1">
                <a:off x="7192195" y="2307611"/>
                <a:ext cx="109737" cy="8760"/>
              </a:xfrm>
              <a:custGeom>
                <a:avLst/>
                <a:gdLst/>
                <a:ahLst/>
                <a:cxnLst/>
                <a:rect l="l" t="t" r="r" b="b"/>
                <a:pathLst>
                  <a:path w="4560" h="364" extrusionOk="0">
                    <a:moveTo>
                      <a:pt x="553" y="0"/>
                    </a:moveTo>
                    <a:cubicBezTo>
                      <a:pt x="209" y="0"/>
                      <a:pt x="1" y="15"/>
                      <a:pt x="1" y="43"/>
                    </a:cubicBezTo>
                    <a:cubicBezTo>
                      <a:pt x="213" y="103"/>
                      <a:pt x="426" y="134"/>
                      <a:pt x="669" y="134"/>
                    </a:cubicBezTo>
                    <a:lnTo>
                      <a:pt x="2280" y="255"/>
                    </a:lnTo>
                    <a:cubicBezTo>
                      <a:pt x="2980" y="324"/>
                      <a:pt x="3613" y="363"/>
                      <a:pt x="4033" y="363"/>
                    </a:cubicBezTo>
                    <a:cubicBezTo>
                      <a:pt x="4361" y="363"/>
                      <a:pt x="4560" y="339"/>
                      <a:pt x="4560" y="286"/>
                    </a:cubicBezTo>
                    <a:lnTo>
                      <a:pt x="3922" y="225"/>
                    </a:lnTo>
                    <a:cubicBezTo>
                      <a:pt x="3496" y="195"/>
                      <a:pt x="2919" y="134"/>
                      <a:pt x="2280" y="73"/>
                    </a:cubicBezTo>
                    <a:cubicBezTo>
                      <a:pt x="1594" y="23"/>
                      <a:pt x="973" y="0"/>
                      <a:pt x="5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1" name="Google Shape;3151;p64"/>
              <p:cNvSpPr/>
              <p:nvPr/>
            </p:nvSpPr>
            <p:spPr>
              <a:xfrm flipH="1">
                <a:off x="7318007" y="2216164"/>
                <a:ext cx="87790" cy="7917"/>
              </a:xfrm>
              <a:custGeom>
                <a:avLst/>
                <a:gdLst/>
                <a:ahLst/>
                <a:cxnLst/>
                <a:rect l="l" t="t" r="r" b="b"/>
                <a:pathLst>
                  <a:path w="3648" h="329" extrusionOk="0">
                    <a:moveTo>
                      <a:pt x="2828" y="1"/>
                    </a:moveTo>
                    <a:cubicBezTo>
                      <a:pt x="2494" y="1"/>
                      <a:pt x="2159" y="23"/>
                      <a:pt x="1824" y="73"/>
                    </a:cubicBezTo>
                    <a:cubicBezTo>
                      <a:pt x="1216" y="73"/>
                      <a:pt x="578" y="134"/>
                      <a:pt x="0" y="286"/>
                    </a:cubicBezTo>
                    <a:cubicBezTo>
                      <a:pt x="274" y="314"/>
                      <a:pt x="547" y="329"/>
                      <a:pt x="820" y="329"/>
                    </a:cubicBezTo>
                    <a:cubicBezTo>
                      <a:pt x="1155" y="329"/>
                      <a:pt x="1490" y="306"/>
                      <a:pt x="1824" y="256"/>
                    </a:cubicBezTo>
                    <a:cubicBezTo>
                      <a:pt x="2432" y="256"/>
                      <a:pt x="3070" y="165"/>
                      <a:pt x="3648" y="43"/>
                    </a:cubicBezTo>
                    <a:cubicBezTo>
                      <a:pt x="3375" y="16"/>
                      <a:pt x="3101" y="1"/>
                      <a:pt x="2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2" name="Google Shape;3152;p64"/>
              <p:cNvSpPr/>
              <p:nvPr/>
            </p:nvSpPr>
            <p:spPr>
              <a:xfrm flipH="1">
                <a:off x="7205358" y="2407121"/>
                <a:ext cx="294076" cy="135342"/>
              </a:xfrm>
              <a:custGeom>
                <a:avLst/>
                <a:gdLst/>
                <a:ahLst/>
                <a:cxnLst/>
                <a:rect l="l" t="t" r="r" b="b"/>
                <a:pathLst>
                  <a:path w="12220" h="5624" extrusionOk="0">
                    <a:moveTo>
                      <a:pt x="5459" y="0"/>
                    </a:moveTo>
                    <a:cubicBezTo>
                      <a:pt x="3532" y="0"/>
                      <a:pt x="1491" y="717"/>
                      <a:pt x="1" y="1865"/>
                    </a:cubicBezTo>
                    <a:cubicBezTo>
                      <a:pt x="1247" y="3841"/>
                      <a:pt x="3284" y="5178"/>
                      <a:pt x="5594" y="5513"/>
                    </a:cubicBezTo>
                    <a:cubicBezTo>
                      <a:pt x="6064" y="5587"/>
                      <a:pt x="6536" y="5623"/>
                      <a:pt x="7007" y="5623"/>
                    </a:cubicBezTo>
                    <a:cubicBezTo>
                      <a:pt x="8851" y="5623"/>
                      <a:pt x="10670" y="5064"/>
                      <a:pt x="12220" y="4023"/>
                    </a:cubicBezTo>
                    <a:cubicBezTo>
                      <a:pt x="11065" y="2017"/>
                      <a:pt x="9120" y="588"/>
                      <a:pt x="6840" y="133"/>
                    </a:cubicBezTo>
                    <a:cubicBezTo>
                      <a:pt x="6393" y="43"/>
                      <a:pt x="5929" y="0"/>
                      <a:pt x="5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3" name="Google Shape;3153;p64"/>
              <p:cNvSpPr/>
              <p:nvPr/>
            </p:nvSpPr>
            <p:spPr>
              <a:xfrm flipH="1">
                <a:off x="7124163" y="2708007"/>
                <a:ext cx="450595" cy="43462"/>
              </a:xfrm>
              <a:custGeom>
                <a:avLst/>
                <a:gdLst/>
                <a:ahLst/>
                <a:cxnLst/>
                <a:rect l="l" t="t" r="r" b="b"/>
                <a:pathLst>
                  <a:path w="18724" h="1806" extrusionOk="0">
                    <a:moveTo>
                      <a:pt x="0" y="1"/>
                    </a:moveTo>
                    <a:cubicBezTo>
                      <a:pt x="61" y="31"/>
                      <a:pt x="122" y="61"/>
                      <a:pt x="182" y="92"/>
                    </a:cubicBezTo>
                    <a:lnTo>
                      <a:pt x="699" y="274"/>
                    </a:lnTo>
                    <a:cubicBezTo>
                      <a:pt x="912" y="365"/>
                      <a:pt x="1185" y="426"/>
                      <a:pt x="1520" y="548"/>
                    </a:cubicBezTo>
                    <a:cubicBezTo>
                      <a:pt x="1885" y="639"/>
                      <a:pt x="2249" y="760"/>
                      <a:pt x="2675" y="852"/>
                    </a:cubicBezTo>
                    <a:cubicBezTo>
                      <a:pt x="3496" y="1064"/>
                      <a:pt x="4499" y="1277"/>
                      <a:pt x="5623" y="1429"/>
                    </a:cubicBezTo>
                    <a:cubicBezTo>
                      <a:pt x="6839" y="1611"/>
                      <a:pt x="8085" y="1733"/>
                      <a:pt x="9301" y="1794"/>
                    </a:cubicBezTo>
                    <a:cubicBezTo>
                      <a:pt x="9613" y="1801"/>
                      <a:pt x="9924" y="1805"/>
                      <a:pt x="10235" y="1805"/>
                    </a:cubicBezTo>
                    <a:cubicBezTo>
                      <a:pt x="11169" y="1805"/>
                      <a:pt x="12098" y="1771"/>
                      <a:pt x="13009" y="1703"/>
                    </a:cubicBezTo>
                    <a:cubicBezTo>
                      <a:pt x="14134" y="1611"/>
                      <a:pt x="15167" y="1460"/>
                      <a:pt x="16019" y="1308"/>
                    </a:cubicBezTo>
                    <a:cubicBezTo>
                      <a:pt x="16444" y="1247"/>
                      <a:pt x="16809" y="1156"/>
                      <a:pt x="17143" y="1064"/>
                    </a:cubicBezTo>
                    <a:cubicBezTo>
                      <a:pt x="17478" y="1004"/>
                      <a:pt x="17782" y="943"/>
                      <a:pt x="17994" y="882"/>
                    </a:cubicBezTo>
                    <a:lnTo>
                      <a:pt x="18541" y="730"/>
                    </a:lnTo>
                    <a:cubicBezTo>
                      <a:pt x="18602" y="730"/>
                      <a:pt x="18663" y="700"/>
                      <a:pt x="18724" y="669"/>
                    </a:cubicBezTo>
                    <a:cubicBezTo>
                      <a:pt x="18663" y="669"/>
                      <a:pt x="18602" y="669"/>
                      <a:pt x="18511" y="700"/>
                    </a:cubicBezTo>
                    <a:lnTo>
                      <a:pt x="17994" y="791"/>
                    </a:lnTo>
                    <a:cubicBezTo>
                      <a:pt x="17751" y="852"/>
                      <a:pt x="17447" y="912"/>
                      <a:pt x="17113" y="973"/>
                    </a:cubicBezTo>
                    <a:cubicBezTo>
                      <a:pt x="16778" y="1034"/>
                      <a:pt x="16414" y="1095"/>
                      <a:pt x="15988" y="1156"/>
                    </a:cubicBezTo>
                    <a:cubicBezTo>
                      <a:pt x="15137" y="1308"/>
                      <a:pt x="14134" y="1429"/>
                      <a:pt x="13009" y="1520"/>
                    </a:cubicBezTo>
                    <a:cubicBezTo>
                      <a:pt x="12214" y="1563"/>
                      <a:pt x="11358" y="1606"/>
                      <a:pt x="10463" y="1606"/>
                    </a:cubicBezTo>
                    <a:cubicBezTo>
                      <a:pt x="10092" y="1606"/>
                      <a:pt x="9714" y="1599"/>
                      <a:pt x="9332" y="1581"/>
                    </a:cubicBezTo>
                    <a:cubicBezTo>
                      <a:pt x="8025" y="1520"/>
                      <a:pt x="6778" y="1429"/>
                      <a:pt x="5654" y="1247"/>
                    </a:cubicBezTo>
                    <a:cubicBezTo>
                      <a:pt x="4529" y="1095"/>
                      <a:pt x="3526" y="912"/>
                      <a:pt x="2705" y="700"/>
                    </a:cubicBezTo>
                    <a:cubicBezTo>
                      <a:pt x="2249" y="608"/>
                      <a:pt x="1885" y="517"/>
                      <a:pt x="1550" y="426"/>
                    </a:cubicBezTo>
                    <a:cubicBezTo>
                      <a:pt x="1216" y="335"/>
                      <a:pt x="942" y="274"/>
                      <a:pt x="730" y="213"/>
                    </a:cubicBezTo>
                    <a:lnTo>
                      <a:pt x="182" y="61"/>
                    </a:lnTo>
                    <a:cubicBezTo>
                      <a:pt x="122" y="31"/>
                      <a:pt x="6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54" name="Google Shape;3154;p64"/>
            <p:cNvGrpSpPr/>
            <p:nvPr/>
          </p:nvGrpSpPr>
          <p:grpSpPr>
            <a:xfrm>
              <a:off x="7553533" y="793747"/>
              <a:ext cx="637148" cy="562594"/>
              <a:chOff x="7553533" y="793747"/>
              <a:chExt cx="637148" cy="562594"/>
            </a:xfrm>
          </p:grpSpPr>
          <p:grpSp>
            <p:nvGrpSpPr>
              <p:cNvPr id="3155" name="Google Shape;3155;p64"/>
              <p:cNvGrpSpPr/>
              <p:nvPr/>
            </p:nvGrpSpPr>
            <p:grpSpPr>
              <a:xfrm>
                <a:off x="7553533" y="793747"/>
                <a:ext cx="637148" cy="562594"/>
                <a:chOff x="7553533" y="793747"/>
                <a:chExt cx="637148" cy="562594"/>
              </a:xfrm>
            </p:grpSpPr>
            <p:sp>
              <p:nvSpPr>
                <p:cNvPr id="3156" name="Google Shape;3156;p64"/>
                <p:cNvSpPr/>
                <p:nvPr/>
              </p:nvSpPr>
              <p:spPr>
                <a:xfrm>
                  <a:off x="7554160" y="1315027"/>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7" name="Google Shape;3157;p64"/>
                <p:cNvSpPr/>
                <p:nvPr/>
              </p:nvSpPr>
              <p:spPr>
                <a:xfrm>
                  <a:off x="7622075" y="1234650"/>
                  <a:ext cx="64200" cy="64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8" name="Google Shape;3158;p64"/>
                <p:cNvSpPr/>
                <p:nvPr/>
              </p:nvSpPr>
              <p:spPr>
                <a:xfrm>
                  <a:off x="7670650" y="793750"/>
                  <a:ext cx="513900" cy="514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59" name="Google Shape;3159;p64"/>
                <p:cNvGrpSpPr/>
                <p:nvPr/>
              </p:nvGrpSpPr>
              <p:grpSpPr>
                <a:xfrm>
                  <a:off x="7553533" y="793747"/>
                  <a:ext cx="637148" cy="562594"/>
                  <a:chOff x="7589985" y="1475306"/>
                  <a:chExt cx="521312" cy="460313"/>
                </a:xfrm>
              </p:grpSpPr>
              <p:sp>
                <p:nvSpPr>
                  <p:cNvPr id="3160" name="Google Shape;3160;p64"/>
                  <p:cNvSpPr/>
                  <p:nvPr/>
                </p:nvSpPr>
                <p:spPr>
                  <a:xfrm flipH="1">
                    <a:off x="7645038" y="1836342"/>
                    <a:ext cx="54482" cy="53143"/>
                  </a:xfrm>
                  <a:custGeom>
                    <a:avLst/>
                    <a:gdLst/>
                    <a:ahLst/>
                    <a:cxnLst/>
                    <a:rect l="l" t="t" r="r" b="b"/>
                    <a:pathLst>
                      <a:path w="2767" h="2699" extrusionOk="0">
                        <a:moveTo>
                          <a:pt x="1383" y="0"/>
                        </a:moveTo>
                        <a:cubicBezTo>
                          <a:pt x="1368" y="0"/>
                          <a:pt x="1353" y="8"/>
                          <a:pt x="1338" y="23"/>
                        </a:cubicBezTo>
                        <a:cubicBezTo>
                          <a:pt x="1338" y="23"/>
                          <a:pt x="1459" y="23"/>
                          <a:pt x="1641" y="54"/>
                        </a:cubicBezTo>
                        <a:cubicBezTo>
                          <a:pt x="1915" y="145"/>
                          <a:pt x="2158" y="327"/>
                          <a:pt x="2341" y="540"/>
                        </a:cubicBezTo>
                        <a:cubicBezTo>
                          <a:pt x="2462" y="692"/>
                          <a:pt x="2553" y="874"/>
                          <a:pt x="2614" y="1057"/>
                        </a:cubicBezTo>
                        <a:cubicBezTo>
                          <a:pt x="2675" y="1269"/>
                          <a:pt x="2645" y="1513"/>
                          <a:pt x="2584" y="1725"/>
                        </a:cubicBezTo>
                        <a:cubicBezTo>
                          <a:pt x="2401" y="2212"/>
                          <a:pt x="1945" y="2576"/>
                          <a:pt x="1429" y="2607"/>
                        </a:cubicBezTo>
                        <a:cubicBezTo>
                          <a:pt x="1405" y="2608"/>
                          <a:pt x="1381" y="2609"/>
                          <a:pt x="1358" y="2609"/>
                        </a:cubicBezTo>
                        <a:cubicBezTo>
                          <a:pt x="868" y="2609"/>
                          <a:pt x="414" y="2311"/>
                          <a:pt x="182" y="1847"/>
                        </a:cubicBezTo>
                        <a:cubicBezTo>
                          <a:pt x="91" y="1665"/>
                          <a:pt x="61" y="1421"/>
                          <a:pt x="91" y="1209"/>
                        </a:cubicBezTo>
                        <a:cubicBezTo>
                          <a:pt x="91" y="996"/>
                          <a:pt x="182" y="814"/>
                          <a:pt x="274" y="662"/>
                        </a:cubicBezTo>
                        <a:cubicBezTo>
                          <a:pt x="426" y="418"/>
                          <a:pt x="669" y="236"/>
                          <a:pt x="912" y="114"/>
                        </a:cubicBezTo>
                        <a:cubicBezTo>
                          <a:pt x="1094" y="23"/>
                          <a:pt x="1216" y="23"/>
                          <a:pt x="1216" y="23"/>
                        </a:cubicBezTo>
                        <a:lnTo>
                          <a:pt x="1064" y="23"/>
                        </a:lnTo>
                        <a:cubicBezTo>
                          <a:pt x="1034" y="23"/>
                          <a:pt x="973" y="54"/>
                          <a:pt x="942" y="54"/>
                        </a:cubicBezTo>
                        <a:cubicBezTo>
                          <a:pt x="669" y="175"/>
                          <a:pt x="426" y="358"/>
                          <a:pt x="243" y="601"/>
                        </a:cubicBezTo>
                        <a:cubicBezTo>
                          <a:pt x="122" y="783"/>
                          <a:pt x="61" y="965"/>
                          <a:pt x="30" y="1178"/>
                        </a:cubicBezTo>
                        <a:cubicBezTo>
                          <a:pt x="0" y="1421"/>
                          <a:pt x="30" y="1665"/>
                          <a:pt x="152" y="1877"/>
                        </a:cubicBezTo>
                        <a:cubicBezTo>
                          <a:pt x="274" y="2121"/>
                          <a:pt x="456" y="2333"/>
                          <a:pt x="669" y="2455"/>
                        </a:cubicBezTo>
                        <a:cubicBezTo>
                          <a:pt x="912" y="2637"/>
                          <a:pt x="1186" y="2698"/>
                          <a:pt x="1459" y="2698"/>
                        </a:cubicBezTo>
                        <a:cubicBezTo>
                          <a:pt x="1763" y="2668"/>
                          <a:pt x="2006" y="2546"/>
                          <a:pt x="2219" y="2364"/>
                        </a:cubicBezTo>
                        <a:cubicBezTo>
                          <a:pt x="2432" y="2212"/>
                          <a:pt x="2584" y="1969"/>
                          <a:pt x="2675" y="1725"/>
                        </a:cubicBezTo>
                        <a:cubicBezTo>
                          <a:pt x="2766" y="1513"/>
                          <a:pt x="2766" y="1269"/>
                          <a:pt x="2705" y="1026"/>
                        </a:cubicBezTo>
                        <a:cubicBezTo>
                          <a:pt x="2645" y="814"/>
                          <a:pt x="2553" y="631"/>
                          <a:pt x="2432" y="479"/>
                        </a:cubicBezTo>
                        <a:cubicBezTo>
                          <a:pt x="2219" y="236"/>
                          <a:pt x="1945" y="84"/>
                          <a:pt x="1672" y="23"/>
                        </a:cubicBezTo>
                        <a:cubicBezTo>
                          <a:pt x="1641" y="8"/>
                          <a:pt x="1619" y="0"/>
                          <a:pt x="1596" y="0"/>
                        </a:cubicBezTo>
                        <a:cubicBezTo>
                          <a:pt x="1573" y="0"/>
                          <a:pt x="1550" y="8"/>
                          <a:pt x="1520" y="23"/>
                        </a:cubicBezTo>
                        <a:lnTo>
                          <a:pt x="1429" y="23"/>
                        </a:lnTo>
                        <a:cubicBezTo>
                          <a:pt x="1413" y="8"/>
                          <a:pt x="1398" y="0"/>
                          <a:pt x="13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1" name="Google Shape;3161;p64"/>
                  <p:cNvSpPr/>
                  <p:nvPr/>
                </p:nvSpPr>
                <p:spPr>
                  <a:xfrm flipH="1">
                    <a:off x="7589985" y="1901575"/>
                    <a:ext cx="34733" cy="34044"/>
                  </a:xfrm>
                  <a:custGeom>
                    <a:avLst/>
                    <a:gdLst/>
                    <a:ahLst/>
                    <a:cxnLst/>
                    <a:rect l="l" t="t" r="r" b="b"/>
                    <a:pathLst>
                      <a:path w="1764" h="1729" extrusionOk="0">
                        <a:moveTo>
                          <a:pt x="947" y="1"/>
                        </a:moveTo>
                        <a:cubicBezTo>
                          <a:pt x="912" y="1"/>
                          <a:pt x="882" y="8"/>
                          <a:pt x="852" y="23"/>
                        </a:cubicBezTo>
                        <a:cubicBezTo>
                          <a:pt x="852" y="23"/>
                          <a:pt x="912" y="23"/>
                          <a:pt x="1034" y="54"/>
                        </a:cubicBezTo>
                        <a:cubicBezTo>
                          <a:pt x="1216" y="115"/>
                          <a:pt x="1368" y="206"/>
                          <a:pt x="1490" y="358"/>
                        </a:cubicBezTo>
                        <a:cubicBezTo>
                          <a:pt x="1672" y="570"/>
                          <a:pt x="1733" y="844"/>
                          <a:pt x="1612" y="1118"/>
                        </a:cubicBezTo>
                        <a:cubicBezTo>
                          <a:pt x="1499" y="1487"/>
                          <a:pt x="1184" y="1678"/>
                          <a:pt x="866" y="1678"/>
                        </a:cubicBezTo>
                        <a:cubicBezTo>
                          <a:pt x="582" y="1678"/>
                          <a:pt x="296" y="1525"/>
                          <a:pt x="153" y="1209"/>
                        </a:cubicBezTo>
                        <a:cubicBezTo>
                          <a:pt x="31" y="966"/>
                          <a:pt x="61" y="662"/>
                          <a:pt x="213" y="449"/>
                        </a:cubicBezTo>
                        <a:cubicBezTo>
                          <a:pt x="305" y="297"/>
                          <a:pt x="426" y="175"/>
                          <a:pt x="578" y="115"/>
                        </a:cubicBezTo>
                        <a:cubicBezTo>
                          <a:pt x="700" y="54"/>
                          <a:pt x="791" y="54"/>
                          <a:pt x="791" y="54"/>
                        </a:cubicBezTo>
                        <a:cubicBezTo>
                          <a:pt x="730" y="23"/>
                          <a:pt x="639" y="23"/>
                          <a:pt x="578" y="23"/>
                        </a:cubicBezTo>
                        <a:cubicBezTo>
                          <a:pt x="426" y="115"/>
                          <a:pt x="274" y="206"/>
                          <a:pt x="153" y="388"/>
                        </a:cubicBezTo>
                        <a:cubicBezTo>
                          <a:pt x="92" y="479"/>
                          <a:pt x="31" y="631"/>
                          <a:pt x="1" y="753"/>
                        </a:cubicBezTo>
                        <a:cubicBezTo>
                          <a:pt x="1" y="905"/>
                          <a:pt x="31" y="1057"/>
                          <a:pt x="92" y="1209"/>
                        </a:cubicBezTo>
                        <a:cubicBezTo>
                          <a:pt x="234" y="1522"/>
                          <a:pt x="536" y="1728"/>
                          <a:pt x="874" y="1728"/>
                        </a:cubicBezTo>
                        <a:cubicBezTo>
                          <a:pt x="897" y="1728"/>
                          <a:pt x="920" y="1727"/>
                          <a:pt x="943" y="1725"/>
                        </a:cubicBezTo>
                        <a:cubicBezTo>
                          <a:pt x="1308" y="1695"/>
                          <a:pt x="1612" y="1452"/>
                          <a:pt x="1703" y="1118"/>
                        </a:cubicBezTo>
                        <a:cubicBezTo>
                          <a:pt x="1764" y="966"/>
                          <a:pt x="1764" y="814"/>
                          <a:pt x="1703" y="662"/>
                        </a:cubicBezTo>
                        <a:cubicBezTo>
                          <a:pt x="1672" y="540"/>
                          <a:pt x="1612" y="418"/>
                          <a:pt x="1520" y="327"/>
                        </a:cubicBezTo>
                        <a:cubicBezTo>
                          <a:pt x="1399" y="175"/>
                          <a:pt x="1247" y="54"/>
                          <a:pt x="1064" y="23"/>
                        </a:cubicBezTo>
                        <a:cubicBezTo>
                          <a:pt x="1019" y="8"/>
                          <a:pt x="981" y="1"/>
                          <a:pt x="9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2" name="Google Shape;3162;p64"/>
                  <p:cNvSpPr/>
                  <p:nvPr/>
                </p:nvSpPr>
                <p:spPr>
                  <a:xfrm flipH="1">
                    <a:off x="7684556" y="1475306"/>
                    <a:ext cx="426741" cy="421346"/>
                  </a:xfrm>
                  <a:custGeom>
                    <a:avLst/>
                    <a:gdLst/>
                    <a:ahLst/>
                    <a:cxnLst/>
                    <a:rect l="l" t="t" r="r" b="b"/>
                    <a:pathLst>
                      <a:path w="21673" h="21399" extrusionOk="0">
                        <a:moveTo>
                          <a:pt x="21582" y="11520"/>
                        </a:moveTo>
                        <a:cubicBezTo>
                          <a:pt x="21582" y="11520"/>
                          <a:pt x="21551" y="11581"/>
                          <a:pt x="21551" y="11703"/>
                        </a:cubicBezTo>
                        <a:cubicBezTo>
                          <a:pt x="21582" y="11581"/>
                          <a:pt x="21582" y="11520"/>
                          <a:pt x="21582" y="11520"/>
                        </a:cubicBezTo>
                        <a:close/>
                        <a:moveTo>
                          <a:pt x="21551" y="11703"/>
                        </a:moveTo>
                        <a:cubicBezTo>
                          <a:pt x="21521" y="11794"/>
                          <a:pt x="21521" y="11976"/>
                          <a:pt x="21491" y="12189"/>
                        </a:cubicBezTo>
                        <a:cubicBezTo>
                          <a:pt x="21521" y="11976"/>
                          <a:pt x="21551" y="11794"/>
                          <a:pt x="21551" y="11703"/>
                        </a:cubicBezTo>
                        <a:close/>
                        <a:moveTo>
                          <a:pt x="10305" y="0"/>
                        </a:moveTo>
                        <a:cubicBezTo>
                          <a:pt x="10062" y="31"/>
                          <a:pt x="9819" y="31"/>
                          <a:pt x="9575" y="61"/>
                        </a:cubicBezTo>
                        <a:cubicBezTo>
                          <a:pt x="9089" y="152"/>
                          <a:pt x="8603" y="243"/>
                          <a:pt x="8117" y="365"/>
                        </a:cubicBezTo>
                        <a:lnTo>
                          <a:pt x="7752" y="487"/>
                        </a:lnTo>
                        <a:lnTo>
                          <a:pt x="7569" y="517"/>
                        </a:lnTo>
                        <a:lnTo>
                          <a:pt x="7387" y="608"/>
                        </a:lnTo>
                        <a:lnTo>
                          <a:pt x="6658" y="882"/>
                        </a:lnTo>
                        <a:cubicBezTo>
                          <a:pt x="6414" y="973"/>
                          <a:pt x="6202" y="1095"/>
                          <a:pt x="5958" y="1216"/>
                        </a:cubicBezTo>
                        <a:cubicBezTo>
                          <a:pt x="5867" y="1277"/>
                          <a:pt x="5746" y="1338"/>
                          <a:pt x="5624" y="1398"/>
                        </a:cubicBezTo>
                        <a:lnTo>
                          <a:pt x="5290" y="1611"/>
                        </a:lnTo>
                        <a:cubicBezTo>
                          <a:pt x="4834" y="1885"/>
                          <a:pt x="4408" y="2219"/>
                          <a:pt x="3983" y="2554"/>
                        </a:cubicBezTo>
                        <a:lnTo>
                          <a:pt x="3405" y="3101"/>
                        </a:lnTo>
                        <a:lnTo>
                          <a:pt x="3253" y="3253"/>
                        </a:lnTo>
                        <a:lnTo>
                          <a:pt x="3132" y="3405"/>
                        </a:lnTo>
                        <a:lnTo>
                          <a:pt x="2858" y="3709"/>
                        </a:lnTo>
                        <a:lnTo>
                          <a:pt x="2584" y="4013"/>
                        </a:lnTo>
                        <a:lnTo>
                          <a:pt x="2341" y="4347"/>
                        </a:lnTo>
                        <a:lnTo>
                          <a:pt x="2098" y="4681"/>
                        </a:lnTo>
                        <a:lnTo>
                          <a:pt x="1977" y="4864"/>
                        </a:lnTo>
                        <a:cubicBezTo>
                          <a:pt x="1946" y="4924"/>
                          <a:pt x="1916" y="4985"/>
                          <a:pt x="1885" y="5016"/>
                        </a:cubicBezTo>
                        <a:lnTo>
                          <a:pt x="1429" y="5775"/>
                        </a:lnTo>
                        <a:cubicBezTo>
                          <a:pt x="1308" y="6019"/>
                          <a:pt x="1217" y="6262"/>
                          <a:pt x="1095" y="6535"/>
                        </a:cubicBezTo>
                        <a:cubicBezTo>
                          <a:pt x="183" y="8663"/>
                          <a:pt x="1" y="11034"/>
                          <a:pt x="548" y="13283"/>
                        </a:cubicBezTo>
                        <a:lnTo>
                          <a:pt x="791" y="14043"/>
                        </a:lnTo>
                        <a:cubicBezTo>
                          <a:pt x="913" y="14286"/>
                          <a:pt x="1004" y="14560"/>
                          <a:pt x="1095" y="14833"/>
                        </a:cubicBezTo>
                        <a:lnTo>
                          <a:pt x="1186" y="15016"/>
                        </a:lnTo>
                        <a:lnTo>
                          <a:pt x="1277" y="15198"/>
                        </a:lnTo>
                        <a:lnTo>
                          <a:pt x="1460" y="15593"/>
                        </a:lnTo>
                        <a:lnTo>
                          <a:pt x="1642" y="15958"/>
                        </a:lnTo>
                        <a:lnTo>
                          <a:pt x="1885" y="16323"/>
                        </a:lnTo>
                        <a:lnTo>
                          <a:pt x="2068" y="16657"/>
                        </a:lnTo>
                        <a:lnTo>
                          <a:pt x="2189" y="16809"/>
                        </a:lnTo>
                        <a:lnTo>
                          <a:pt x="2311" y="16991"/>
                        </a:lnTo>
                        <a:lnTo>
                          <a:pt x="2797" y="17630"/>
                        </a:lnTo>
                        <a:cubicBezTo>
                          <a:pt x="3162" y="18025"/>
                          <a:pt x="3527" y="18420"/>
                          <a:pt x="3952" y="18754"/>
                        </a:cubicBezTo>
                        <a:lnTo>
                          <a:pt x="4226" y="19028"/>
                        </a:lnTo>
                        <a:cubicBezTo>
                          <a:pt x="4347" y="19119"/>
                          <a:pt x="4439" y="19180"/>
                          <a:pt x="4560" y="19271"/>
                        </a:cubicBezTo>
                        <a:cubicBezTo>
                          <a:pt x="4773" y="19423"/>
                          <a:pt x="4986" y="19575"/>
                          <a:pt x="5199" y="19697"/>
                        </a:cubicBezTo>
                        <a:lnTo>
                          <a:pt x="5837" y="20092"/>
                        </a:lnTo>
                        <a:lnTo>
                          <a:pt x="6019" y="20183"/>
                        </a:lnTo>
                        <a:cubicBezTo>
                          <a:pt x="6080" y="20213"/>
                          <a:pt x="6141" y="20244"/>
                          <a:pt x="6202" y="20274"/>
                        </a:cubicBezTo>
                        <a:lnTo>
                          <a:pt x="6536" y="20426"/>
                        </a:lnTo>
                        <a:cubicBezTo>
                          <a:pt x="6992" y="20639"/>
                          <a:pt x="7448" y="20791"/>
                          <a:pt x="7934" y="20943"/>
                        </a:cubicBezTo>
                        <a:cubicBezTo>
                          <a:pt x="8147" y="21004"/>
                          <a:pt x="8390" y="21064"/>
                          <a:pt x="8633" y="21125"/>
                        </a:cubicBezTo>
                        <a:lnTo>
                          <a:pt x="8998" y="21186"/>
                        </a:lnTo>
                        <a:cubicBezTo>
                          <a:pt x="9089" y="21216"/>
                          <a:pt x="9211" y="21247"/>
                          <a:pt x="9332" y="21247"/>
                        </a:cubicBezTo>
                        <a:lnTo>
                          <a:pt x="10031" y="21368"/>
                        </a:lnTo>
                        <a:cubicBezTo>
                          <a:pt x="10275" y="21399"/>
                          <a:pt x="10518" y="21399"/>
                          <a:pt x="10731" y="21399"/>
                        </a:cubicBezTo>
                        <a:cubicBezTo>
                          <a:pt x="11186" y="21399"/>
                          <a:pt x="11642" y="21399"/>
                          <a:pt x="12098" y="21338"/>
                        </a:cubicBezTo>
                        <a:lnTo>
                          <a:pt x="12281" y="21338"/>
                        </a:lnTo>
                        <a:lnTo>
                          <a:pt x="12433" y="21308"/>
                        </a:lnTo>
                        <a:lnTo>
                          <a:pt x="12767" y="21247"/>
                        </a:lnTo>
                        <a:cubicBezTo>
                          <a:pt x="12980" y="21216"/>
                          <a:pt x="13193" y="21186"/>
                          <a:pt x="13405" y="21125"/>
                        </a:cubicBezTo>
                        <a:lnTo>
                          <a:pt x="14013" y="20973"/>
                        </a:lnTo>
                        <a:lnTo>
                          <a:pt x="14317" y="20882"/>
                        </a:lnTo>
                        <a:cubicBezTo>
                          <a:pt x="14408" y="20852"/>
                          <a:pt x="14500" y="20791"/>
                          <a:pt x="14621" y="20760"/>
                        </a:cubicBezTo>
                        <a:lnTo>
                          <a:pt x="15199" y="20548"/>
                        </a:lnTo>
                        <a:cubicBezTo>
                          <a:pt x="15290" y="20517"/>
                          <a:pt x="15381" y="20457"/>
                          <a:pt x="15472" y="20426"/>
                        </a:cubicBezTo>
                        <a:lnTo>
                          <a:pt x="15715" y="20274"/>
                        </a:lnTo>
                        <a:cubicBezTo>
                          <a:pt x="15898" y="20183"/>
                          <a:pt x="16080" y="20092"/>
                          <a:pt x="16263" y="20001"/>
                        </a:cubicBezTo>
                        <a:lnTo>
                          <a:pt x="16749" y="19697"/>
                        </a:lnTo>
                        <a:cubicBezTo>
                          <a:pt x="17904" y="18967"/>
                          <a:pt x="18877" y="17994"/>
                          <a:pt x="19667" y="16870"/>
                        </a:cubicBezTo>
                        <a:cubicBezTo>
                          <a:pt x="19758" y="16748"/>
                          <a:pt x="19849" y="16627"/>
                          <a:pt x="19940" y="16505"/>
                        </a:cubicBezTo>
                        <a:cubicBezTo>
                          <a:pt x="20001" y="16353"/>
                          <a:pt x="20062" y="16232"/>
                          <a:pt x="20153" y="16110"/>
                        </a:cubicBezTo>
                        <a:lnTo>
                          <a:pt x="20366" y="15745"/>
                        </a:lnTo>
                        <a:cubicBezTo>
                          <a:pt x="20396" y="15715"/>
                          <a:pt x="20427" y="15654"/>
                          <a:pt x="20457" y="15593"/>
                        </a:cubicBezTo>
                        <a:lnTo>
                          <a:pt x="20518" y="15411"/>
                        </a:lnTo>
                        <a:lnTo>
                          <a:pt x="20852" y="14742"/>
                        </a:lnTo>
                        <a:cubicBezTo>
                          <a:pt x="20943" y="14529"/>
                          <a:pt x="21004" y="14286"/>
                          <a:pt x="21065" y="14104"/>
                        </a:cubicBezTo>
                        <a:cubicBezTo>
                          <a:pt x="21095" y="14013"/>
                          <a:pt x="21126" y="13891"/>
                          <a:pt x="21156" y="13800"/>
                        </a:cubicBezTo>
                        <a:cubicBezTo>
                          <a:pt x="21187" y="13709"/>
                          <a:pt x="21217" y="13618"/>
                          <a:pt x="21247" y="13526"/>
                        </a:cubicBezTo>
                        <a:cubicBezTo>
                          <a:pt x="21278" y="13344"/>
                          <a:pt x="21339" y="13162"/>
                          <a:pt x="21369" y="13010"/>
                        </a:cubicBezTo>
                        <a:cubicBezTo>
                          <a:pt x="21399" y="12858"/>
                          <a:pt x="21430" y="12706"/>
                          <a:pt x="21460" y="12584"/>
                        </a:cubicBezTo>
                        <a:cubicBezTo>
                          <a:pt x="21460" y="12432"/>
                          <a:pt x="21491" y="12311"/>
                          <a:pt x="21491" y="12189"/>
                        </a:cubicBezTo>
                        <a:lnTo>
                          <a:pt x="21491" y="12189"/>
                        </a:lnTo>
                        <a:cubicBezTo>
                          <a:pt x="21460" y="12311"/>
                          <a:pt x="21460" y="12432"/>
                          <a:pt x="21430" y="12584"/>
                        </a:cubicBezTo>
                        <a:cubicBezTo>
                          <a:pt x="21399" y="12706"/>
                          <a:pt x="21369" y="12858"/>
                          <a:pt x="21339" y="13010"/>
                        </a:cubicBezTo>
                        <a:cubicBezTo>
                          <a:pt x="21278" y="13162"/>
                          <a:pt x="21247" y="13344"/>
                          <a:pt x="21217" y="13526"/>
                        </a:cubicBezTo>
                        <a:cubicBezTo>
                          <a:pt x="21187" y="13618"/>
                          <a:pt x="21156" y="13709"/>
                          <a:pt x="21126" y="13800"/>
                        </a:cubicBezTo>
                        <a:cubicBezTo>
                          <a:pt x="21095" y="13891"/>
                          <a:pt x="21065" y="13982"/>
                          <a:pt x="21035" y="14104"/>
                        </a:cubicBezTo>
                        <a:cubicBezTo>
                          <a:pt x="20943" y="14286"/>
                          <a:pt x="20883" y="14499"/>
                          <a:pt x="20792" y="14712"/>
                        </a:cubicBezTo>
                        <a:cubicBezTo>
                          <a:pt x="20700" y="14925"/>
                          <a:pt x="20609" y="15168"/>
                          <a:pt x="20488" y="15380"/>
                        </a:cubicBezTo>
                        <a:lnTo>
                          <a:pt x="20396" y="15563"/>
                        </a:lnTo>
                        <a:cubicBezTo>
                          <a:pt x="20366" y="15624"/>
                          <a:pt x="20336" y="15684"/>
                          <a:pt x="20305" y="15745"/>
                        </a:cubicBezTo>
                        <a:lnTo>
                          <a:pt x="20092" y="16080"/>
                        </a:lnTo>
                        <a:lnTo>
                          <a:pt x="19880" y="16475"/>
                        </a:lnTo>
                        <a:lnTo>
                          <a:pt x="19636" y="16839"/>
                        </a:lnTo>
                        <a:cubicBezTo>
                          <a:pt x="18846" y="17934"/>
                          <a:pt x="17843" y="18876"/>
                          <a:pt x="16718" y="19636"/>
                        </a:cubicBezTo>
                        <a:lnTo>
                          <a:pt x="16232" y="19940"/>
                        </a:lnTo>
                        <a:cubicBezTo>
                          <a:pt x="16050" y="20031"/>
                          <a:pt x="15867" y="20122"/>
                          <a:pt x="15685" y="20213"/>
                        </a:cubicBezTo>
                        <a:lnTo>
                          <a:pt x="15442" y="20335"/>
                        </a:lnTo>
                        <a:cubicBezTo>
                          <a:pt x="15351" y="20365"/>
                          <a:pt x="15259" y="20426"/>
                          <a:pt x="15168" y="20457"/>
                        </a:cubicBezTo>
                        <a:lnTo>
                          <a:pt x="14591" y="20669"/>
                        </a:lnTo>
                        <a:lnTo>
                          <a:pt x="14287" y="20791"/>
                        </a:lnTo>
                        <a:lnTo>
                          <a:pt x="13983" y="20882"/>
                        </a:lnTo>
                        <a:lnTo>
                          <a:pt x="13375" y="21034"/>
                        </a:lnTo>
                        <a:cubicBezTo>
                          <a:pt x="13162" y="21095"/>
                          <a:pt x="12949" y="21125"/>
                          <a:pt x="12737" y="21156"/>
                        </a:cubicBezTo>
                        <a:lnTo>
                          <a:pt x="12433" y="21216"/>
                        </a:lnTo>
                        <a:lnTo>
                          <a:pt x="12250" y="21247"/>
                        </a:lnTo>
                        <a:lnTo>
                          <a:pt x="12098" y="21247"/>
                        </a:lnTo>
                        <a:cubicBezTo>
                          <a:pt x="11776" y="21268"/>
                          <a:pt x="11454" y="21290"/>
                          <a:pt x="11142" y="21290"/>
                        </a:cubicBezTo>
                        <a:cubicBezTo>
                          <a:pt x="11013" y="21290"/>
                          <a:pt x="10886" y="21286"/>
                          <a:pt x="10761" y="21277"/>
                        </a:cubicBezTo>
                        <a:cubicBezTo>
                          <a:pt x="10639" y="21262"/>
                          <a:pt x="10518" y="21262"/>
                          <a:pt x="10400" y="21262"/>
                        </a:cubicBezTo>
                        <a:cubicBezTo>
                          <a:pt x="10282" y="21262"/>
                          <a:pt x="10168" y="21262"/>
                          <a:pt x="10062" y="21247"/>
                        </a:cubicBezTo>
                        <a:lnTo>
                          <a:pt x="9363" y="21156"/>
                        </a:lnTo>
                        <a:cubicBezTo>
                          <a:pt x="9241" y="21156"/>
                          <a:pt x="9120" y="21156"/>
                          <a:pt x="8998" y="21125"/>
                        </a:cubicBezTo>
                        <a:lnTo>
                          <a:pt x="8664" y="21034"/>
                        </a:lnTo>
                        <a:cubicBezTo>
                          <a:pt x="8420" y="20973"/>
                          <a:pt x="8177" y="20943"/>
                          <a:pt x="7965" y="20882"/>
                        </a:cubicBezTo>
                        <a:cubicBezTo>
                          <a:pt x="7478" y="20730"/>
                          <a:pt x="7022" y="20548"/>
                          <a:pt x="6566" y="20335"/>
                        </a:cubicBezTo>
                        <a:lnTo>
                          <a:pt x="6232" y="20183"/>
                        </a:lnTo>
                        <a:lnTo>
                          <a:pt x="6050" y="20122"/>
                        </a:lnTo>
                        <a:lnTo>
                          <a:pt x="5898" y="20001"/>
                        </a:lnTo>
                        <a:lnTo>
                          <a:pt x="5259" y="19636"/>
                        </a:lnTo>
                        <a:cubicBezTo>
                          <a:pt x="5047" y="19484"/>
                          <a:pt x="4834" y="19332"/>
                          <a:pt x="4621" y="19180"/>
                        </a:cubicBezTo>
                        <a:cubicBezTo>
                          <a:pt x="4530" y="19089"/>
                          <a:pt x="4408" y="19028"/>
                          <a:pt x="4317" y="18937"/>
                        </a:cubicBezTo>
                        <a:lnTo>
                          <a:pt x="4013" y="18694"/>
                        </a:lnTo>
                        <a:cubicBezTo>
                          <a:pt x="3618" y="18329"/>
                          <a:pt x="3223" y="17964"/>
                          <a:pt x="2888" y="17569"/>
                        </a:cubicBezTo>
                        <a:lnTo>
                          <a:pt x="2402" y="16931"/>
                        </a:lnTo>
                        <a:lnTo>
                          <a:pt x="2250" y="16779"/>
                        </a:lnTo>
                        <a:lnTo>
                          <a:pt x="2159" y="16627"/>
                        </a:lnTo>
                        <a:lnTo>
                          <a:pt x="1946" y="16262"/>
                        </a:lnTo>
                        <a:lnTo>
                          <a:pt x="1733" y="15928"/>
                        </a:lnTo>
                        <a:lnTo>
                          <a:pt x="1551" y="15532"/>
                        </a:lnTo>
                        <a:lnTo>
                          <a:pt x="1338" y="15168"/>
                        </a:lnTo>
                        <a:lnTo>
                          <a:pt x="1247" y="14985"/>
                        </a:lnTo>
                        <a:lnTo>
                          <a:pt x="1186" y="14803"/>
                        </a:lnTo>
                        <a:cubicBezTo>
                          <a:pt x="1095" y="14560"/>
                          <a:pt x="974" y="14286"/>
                          <a:pt x="882" y="14043"/>
                        </a:cubicBezTo>
                        <a:lnTo>
                          <a:pt x="670" y="13253"/>
                        </a:lnTo>
                        <a:cubicBezTo>
                          <a:pt x="92" y="11003"/>
                          <a:pt x="274" y="8663"/>
                          <a:pt x="1186" y="6566"/>
                        </a:cubicBezTo>
                        <a:lnTo>
                          <a:pt x="1521" y="5806"/>
                        </a:lnTo>
                        <a:lnTo>
                          <a:pt x="1946" y="5076"/>
                        </a:lnTo>
                        <a:cubicBezTo>
                          <a:pt x="1977" y="5016"/>
                          <a:pt x="2007" y="4955"/>
                          <a:pt x="2037" y="4894"/>
                        </a:cubicBezTo>
                        <a:lnTo>
                          <a:pt x="2159" y="4742"/>
                        </a:lnTo>
                        <a:lnTo>
                          <a:pt x="2402" y="4408"/>
                        </a:lnTo>
                        <a:lnTo>
                          <a:pt x="2645" y="4073"/>
                        </a:lnTo>
                        <a:lnTo>
                          <a:pt x="2919" y="3769"/>
                        </a:lnTo>
                        <a:lnTo>
                          <a:pt x="3192" y="3465"/>
                        </a:lnTo>
                        <a:lnTo>
                          <a:pt x="3314" y="3313"/>
                        </a:lnTo>
                        <a:lnTo>
                          <a:pt x="3466" y="3161"/>
                        </a:lnTo>
                        <a:lnTo>
                          <a:pt x="4043" y="2645"/>
                        </a:lnTo>
                        <a:cubicBezTo>
                          <a:pt x="4439" y="2280"/>
                          <a:pt x="4864" y="1976"/>
                          <a:pt x="5320" y="1702"/>
                        </a:cubicBezTo>
                        <a:lnTo>
                          <a:pt x="5654" y="1490"/>
                        </a:lnTo>
                        <a:cubicBezTo>
                          <a:pt x="5746" y="1429"/>
                          <a:pt x="5898" y="1368"/>
                          <a:pt x="5989" y="1307"/>
                        </a:cubicBezTo>
                        <a:cubicBezTo>
                          <a:pt x="6232" y="1186"/>
                          <a:pt x="6445" y="1064"/>
                          <a:pt x="6688" y="973"/>
                        </a:cubicBezTo>
                        <a:lnTo>
                          <a:pt x="7387" y="699"/>
                        </a:lnTo>
                        <a:lnTo>
                          <a:pt x="7569" y="608"/>
                        </a:lnTo>
                        <a:lnTo>
                          <a:pt x="7752" y="578"/>
                        </a:lnTo>
                        <a:lnTo>
                          <a:pt x="8147" y="487"/>
                        </a:lnTo>
                        <a:cubicBezTo>
                          <a:pt x="8603" y="365"/>
                          <a:pt x="9089" y="243"/>
                          <a:pt x="9575" y="183"/>
                        </a:cubicBezTo>
                        <a:cubicBezTo>
                          <a:pt x="9819" y="152"/>
                          <a:pt x="10062" y="152"/>
                          <a:pt x="10305" y="122"/>
                        </a:cubicBezTo>
                        <a:lnTo>
                          <a:pt x="10670" y="91"/>
                        </a:lnTo>
                        <a:lnTo>
                          <a:pt x="11703" y="91"/>
                        </a:lnTo>
                        <a:cubicBezTo>
                          <a:pt x="11946" y="91"/>
                          <a:pt x="12190" y="152"/>
                          <a:pt x="12402" y="183"/>
                        </a:cubicBezTo>
                        <a:cubicBezTo>
                          <a:pt x="12858" y="243"/>
                          <a:pt x="13284" y="304"/>
                          <a:pt x="13740" y="426"/>
                        </a:cubicBezTo>
                        <a:lnTo>
                          <a:pt x="13892" y="456"/>
                        </a:lnTo>
                        <a:lnTo>
                          <a:pt x="14044" y="517"/>
                        </a:lnTo>
                        <a:lnTo>
                          <a:pt x="14348" y="639"/>
                        </a:lnTo>
                        <a:cubicBezTo>
                          <a:pt x="14560" y="699"/>
                          <a:pt x="14773" y="760"/>
                          <a:pt x="14986" y="851"/>
                        </a:cubicBezTo>
                        <a:lnTo>
                          <a:pt x="15563" y="1125"/>
                        </a:lnTo>
                        <a:lnTo>
                          <a:pt x="15837" y="1247"/>
                        </a:lnTo>
                        <a:lnTo>
                          <a:pt x="16111" y="1398"/>
                        </a:lnTo>
                        <a:lnTo>
                          <a:pt x="16627" y="1702"/>
                        </a:lnTo>
                        <a:cubicBezTo>
                          <a:pt x="16718" y="1733"/>
                          <a:pt x="16810" y="1794"/>
                          <a:pt x="16870" y="1854"/>
                        </a:cubicBezTo>
                        <a:lnTo>
                          <a:pt x="17114" y="2037"/>
                        </a:lnTo>
                        <a:cubicBezTo>
                          <a:pt x="17296" y="2158"/>
                          <a:pt x="17448" y="2250"/>
                          <a:pt x="17600" y="2371"/>
                        </a:cubicBezTo>
                        <a:lnTo>
                          <a:pt x="18026" y="2766"/>
                        </a:lnTo>
                        <a:cubicBezTo>
                          <a:pt x="19059" y="3678"/>
                          <a:pt x="19880" y="4772"/>
                          <a:pt x="20488" y="5988"/>
                        </a:cubicBezTo>
                        <a:cubicBezTo>
                          <a:pt x="20943" y="6900"/>
                          <a:pt x="21247" y="7873"/>
                          <a:pt x="21399" y="8876"/>
                        </a:cubicBezTo>
                        <a:cubicBezTo>
                          <a:pt x="21430" y="8997"/>
                          <a:pt x="21460" y="9089"/>
                          <a:pt x="21460" y="9180"/>
                        </a:cubicBezTo>
                        <a:cubicBezTo>
                          <a:pt x="21491" y="9301"/>
                          <a:pt x="21491" y="9393"/>
                          <a:pt x="21521" y="9484"/>
                        </a:cubicBezTo>
                        <a:cubicBezTo>
                          <a:pt x="21521" y="9666"/>
                          <a:pt x="21521" y="9848"/>
                          <a:pt x="21551" y="10000"/>
                        </a:cubicBezTo>
                        <a:cubicBezTo>
                          <a:pt x="21582" y="10152"/>
                          <a:pt x="21582" y="10304"/>
                          <a:pt x="21582" y="10456"/>
                        </a:cubicBezTo>
                        <a:lnTo>
                          <a:pt x="21582" y="10821"/>
                        </a:lnTo>
                        <a:lnTo>
                          <a:pt x="21582" y="11338"/>
                        </a:lnTo>
                        <a:lnTo>
                          <a:pt x="21582" y="11520"/>
                        </a:lnTo>
                        <a:cubicBezTo>
                          <a:pt x="21582" y="11520"/>
                          <a:pt x="21673" y="11459"/>
                          <a:pt x="21673" y="11307"/>
                        </a:cubicBezTo>
                        <a:lnTo>
                          <a:pt x="21673" y="10821"/>
                        </a:lnTo>
                        <a:lnTo>
                          <a:pt x="21673" y="10426"/>
                        </a:lnTo>
                        <a:cubicBezTo>
                          <a:pt x="21673" y="10304"/>
                          <a:pt x="21643" y="10152"/>
                          <a:pt x="21643" y="9970"/>
                        </a:cubicBezTo>
                        <a:cubicBezTo>
                          <a:pt x="21612" y="9818"/>
                          <a:pt x="21612" y="9636"/>
                          <a:pt x="21612" y="9453"/>
                        </a:cubicBezTo>
                        <a:cubicBezTo>
                          <a:pt x="21582" y="9362"/>
                          <a:pt x="21582" y="9271"/>
                          <a:pt x="21551" y="9180"/>
                        </a:cubicBezTo>
                        <a:cubicBezTo>
                          <a:pt x="21551" y="9058"/>
                          <a:pt x="21521" y="8967"/>
                          <a:pt x="21521" y="8845"/>
                        </a:cubicBezTo>
                        <a:cubicBezTo>
                          <a:pt x="21339" y="7842"/>
                          <a:pt x="21035" y="6839"/>
                          <a:pt x="20579" y="5927"/>
                        </a:cubicBezTo>
                        <a:cubicBezTo>
                          <a:pt x="19971" y="4681"/>
                          <a:pt x="19120" y="3587"/>
                          <a:pt x="18117" y="2675"/>
                        </a:cubicBezTo>
                        <a:lnTo>
                          <a:pt x="17661" y="2310"/>
                        </a:lnTo>
                        <a:cubicBezTo>
                          <a:pt x="17509" y="2189"/>
                          <a:pt x="17357" y="2067"/>
                          <a:pt x="17205" y="1946"/>
                        </a:cubicBezTo>
                        <a:lnTo>
                          <a:pt x="16962" y="1794"/>
                        </a:lnTo>
                        <a:cubicBezTo>
                          <a:pt x="16870" y="1733"/>
                          <a:pt x="16779" y="1672"/>
                          <a:pt x="16718" y="1611"/>
                        </a:cubicBezTo>
                        <a:lnTo>
                          <a:pt x="16171" y="1307"/>
                        </a:lnTo>
                        <a:cubicBezTo>
                          <a:pt x="16080" y="1247"/>
                          <a:pt x="15989" y="1186"/>
                          <a:pt x="15898" y="1155"/>
                        </a:cubicBezTo>
                        <a:lnTo>
                          <a:pt x="15624" y="1003"/>
                        </a:lnTo>
                        <a:lnTo>
                          <a:pt x="15016" y="760"/>
                        </a:lnTo>
                        <a:cubicBezTo>
                          <a:pt x="14834" y="669"/>
                          <a:pt x="14621" y="608"/>
                          <a:pt x="14408" y="517"/>
                        </a:cubicBezTo>
                        <a:lnTo>
                          <a:pt x="14104" y="426"/>
                        </a:lnTo>
                        <a:lnTo>
                          <a:pt x="13952" y="365"/>
                        </a:lnTo>
                        <a:lnTo>
                          <a:pt x="13770" y="335"/>
                        </a:lnTo>
                        <a:cubicBezTo>
                          <a:pt x="13345" y="213"/>
                          <a:pt x="12889" y="122"/>
                          <a:pt x="12433" y="61"/>
                        </a:cubicBezTo>
                        <a:cubicBezTo>
                          <a:pt x="12220" y="31"/>
                          <a:pt x="11977" y="0"/>
                          <a:pt x="117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163" name="Google Shape;3163;p64"/>
              <p:cNvSpPr/>
              <p:nvPr/>
            </p:nvSpPr>
            <p:spPr>
              <a:xfrm>
                <a:off x="7785208" y="972234"/>
                <a:ext cx="292975" cy="141376"/>
              </a:xfrm>
              <a:prstGeom prst="rect">
                <a:avLst/>
              </a:prstGeom>
            </p:spPr>
            <p:txBody>
              <a:bodyPr>
                <a:prstTxWarp prst="textPlain">
                  <a:avLst/>
                </a:prstTxWarp>
              </a:bodyPr>
              <a:lstStyle/>
              <a:p>
                <a:pPr lvl="0" algn="ctr"/>
                <a:r>
                  <a:rPr b="1" i="0" dirty="0">
                    <a:ln>
                      <a:noFill/>
                    </a:ln>
                    <a:solidFill>
                      <a:srgbClr val="BABDB1"/>
                    </a:solidFill>
                    <a:latin typeface="Poppins"/>
                  </a:rPr>
                  <a:t>???</a:t>
                </a:r>
              </a:p>
            </p:txBody>
          </p:sp>
        </p:grpSp>
      </p:grpSp>
      <p:pic>
        <p:nvPicPr>
          <p:cNvPr id="153" name="Picture 2" descr="Comisión de Ecología y Desarrollo Sustentable del Estado de Sonora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273" t="-3640"/>
          <a:stretch/>
        </p:blipFill>
        <p:spPr bwMode="auto">
          <a:xfrm>
            <a:off x="390291" y="2074090"/>
            <a:ext cx="2287405" cy="46044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5"/>
          <a:srcRect l="7942" t="12524" r="6729" b="31969"/>
          <a:stretch/>
        </p:blipFill>
        <p:spPr>
          <a:xfrm>
            <a:off x="4800600" y="1650297"/>
            <a:ext cx="1847849" cy="24264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4281"/>
        <p:cNvGrpSpPr/>
        <p:nvPr/>
      </p:nvGrpSpPr>
      <p:grpSpPr>
        <a:xfrm>
          <a:off x="0" y="0"/>
          <a:ext cx="0" cy="0"/>
          <a:chOff x="0" y="0"/>
          <a:chExt cx="0" cy="0"/>
        </a:xfrm>
      </p:grpSpPr>
      <p:pic>
        <p:nvPicPr>
          <p:cNvPr id="20" name="Picture 2" descr="Comisión de Ecología y Desarrollo Sustentable del Estado de Sonora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273" t="-3640"/>
          <a:stretch/>
        </p:blipFill>
        <p:spPr bwMode="auto">
          <a:xfrm>
            <a:off x="0" y="4488379"/>
            <a:ext cx="2373704" cy="47781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Interfaz de usuario gráfica&#10;&#10;Descripción generada automáticamente con confianza baja"/>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007237" y="950962"/>
            <a:ext cx="6374872" cy="2430986"/>
          </a:xfrm>
          <a:prstGeom prst="rect">
            <a:avLst/>
          </a:prstGeom>
        </p:spPr>
      </p:pic>
      <p:sp>
        <p:nvSpPr>
          <p:cNvPr id="3" name="Rectángulo 2"/>
          <p:cNvSpPr/>
          <p:nvPr/>
        </p:nvSpPr>
        <p:spPr>
          <a:xfrm>
            <a:off x="3505199" y="1413233"/>
            <a:ext cx="4572000" cy="461665"/>
          </a:xfrm>
          <a:prstGeom prst="rect">
            <a:avLst/>
          </a:prstGeom>
        </p:spPr>
        <p:txBody>
          <a:bodyPr>
            <a:spAutoFit/>
          </a:bodyPr>
          <a:lstStyle/>
          <a:p>
            <a:r>
              <a:rPr lang="es-MX" sz="2400" b="1"/>
              <a:t>3. Presentación del </a:t>
            </a:r>
          </a:p>
        </p:txBody>
      </p:sp>
    </p:spTree>
    <p:extLst>
      <p:ext uri="{BB962C8B-B14F-4D97-AF65-F5344CB8AC3E}">
        <p14:creationId xmlns:p14="http://schemas.microsoft.com/office/powerpoint/2010/main" val="3838840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cxnSp>
        <p:nvCxnSpPr>
          <p:cNvPr id="2040" name="Google Shape;2040;p53"/>
          <p:cNvCxnSpPr/>
          <p:nvPr/>
        </p:nvCxnSpPr>
        <p:spPr>
          <a:xfrm>
            <a:off x="1471050" y="2749306"/>
            <a:ext cx="6201900" cy="0"/>
          </a:xfrm>
          <a:prstGeom prst="straightConnector1">
            <a:avLst/>
          </a:prstGeom>
          <a:noFill/>
          <a:ln w="9525" cap="flat" cmpd="sng">
            <a:solidFill>
              <a:schemeClr val="dk1"/>
            </a:solidFill>
            <a:prstDash val="solid"/>
            <a:round/>
            <a:headEnd type="none" w="med" len="med"/>
            <a:tailEnd type="none" w="med" len="med"/>
          </a:ln>
        </p:spPr>
      </p:cxnSp>
      <p:sp>
        <p:nvSpPr>
          <p:cNvPr id="2041" name="Google Shape;2041;p53"/>
          <p:cNvSpPr txBox="1">
            <a:spLocks noGrp="1"/>
          </p:cNvSpPr>
          <p:nvPr>
            <p:ph type="title"/>
          </p:nvPr>
        </p:nvSpPr>
        <p:spPr>
          <a:xfrm>
            <a:off x="369804" y="292059"/>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Construcción del PECC </a:t>
            </a:r>
            <a:endParaRPr dirty="0"/>
          </a:p>
        </p:txBody>
      </p:sp>
      <p:sp>
        <p:nvSpPr>
          <p:cNvPr id="2042" name="Google Shape;2042;p53"/>
          <p:cNvSpPr/>
          <p:nvPr/>
        </p:nvSpPr>
        <p:spPr>
          <a:xfrm>
            <a:off x="1367855" y="2646106"/>
            <a:ext cx="206400" cy="2064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043" name="Google Shape;2043;p53"/>
          <p:cNvSpPr txBox="1"/>
          <p:nvPr/>
        </p:nvSpPr>
        <p:spPr>
          <a:xfrm>
            <a:off x="720005" y="3089862"/>
            <a:ext cx="1502100" cy="3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Poppins"/>
                <a:ea typeface="Poppins"/>
                <a:cs typeface="Poppins"/>
                <a:sym typeface="Poppins"/>
              </a:rPr>
              <a:t>2017</a:t>
            </a:r>
            <a:endParaRPr sz="1800" b="1" dirty="0">
              <a:solidFill>
                <a:schemeClr val="dk1"/>
              </a:solidFill>
              <a:latin typeface="Poppins"/>
              <a:ea typeface="Poppins"/>
              <a:cs typeface="Poppins"/>
              <a:sym typeface="Poppins"/>
            </a:endParaRPr>
          </a:p>
        </p:txBody>
      </p:sp>
      <p:sp>
        <p:nvSpPr>
          <p:cNvPr id="2044" name="Google Shape;2044;p53"/>
          <p:cNvSpPr txBox="1"/>
          <p:nvPr/>
        </p:nvSpPr>
        <p:spPr>
          <a:xfrm>
            <a:off x="496009" y="3411800"/>
            <a:ext cx="1935651" cy="1389780"/>
          </a:xfrm>
          <a:prstGeom prst="rect">
            <a:avLst/>
          </a:prstGeom>
          <a:noFill/>
          <a:ln>
            <a:noFill/>
          </a:ln>
        </p:spPr>
        <p:txBody>
          <a:bodyPr spcFirstLastPara="1" wrap="square" lIns="91425" tIns="91425" rIns="91425" bIns="91425" anchor="t" anchorCtr="0">
            <a:noAutofit/>
          </a:bodyPr>
          <a:lstStyle/>
          <a:p>
            <a:pPr lvl="0" algn="ctr"/>
            <a:r>
              <a:rPr lang="es-MX">
                <a:solidFill>
                  <a:schemeClr val="dk1"/>
                </a:solidFill>
                <a:latin typeface="Poppins"/>
                <a:ea typeface="Poppins"/>
                <a:cs typeface="Poppins"/>
                <a:sym typeface="Poppins"/>
              </a:rPr>
              <a:t>Ley de Cambio Clim</a:t>
            </a:r>
            <a:r>
              <a:rPr lang="es-MX" b="1">
                <a:solidFill>
                  <a:schemeClr val="dk1"/>
                </a:solidFill>
                <a:latin typeface="Century Gothic" panose="020B0502020202020204" pitchFamily="34" charset="0"/>
                <a:ea typeface="Poppins"/>
                <a:cs typeface="Poppins"/>
                <a:sym typeface="Poppins"/>
              </a:rPr>
              <a:t>á</a:t>
            </a:r>
            <a:r>
              <a:rPr lang="es-MX">
                <a:solidFill>
                  <a:schemeClr val="dk1"/>
                </a:solidFill>
                <a:latin typeface="Poppins"/>
                <a:ea typeface="Poppins"/>
                <a:cs typeface="Poppins"/>
                <a:sym typeface="Poppins"/>
              </a:rPr>
              <a:t>tico del Estado de Sonora  (Ley 199)</a:t>
            </a:r>
          </a:p>
        </p:txBody>
      </p:sp>
      <p:sp>
        <p:nvSpPr>
          <p:cNvPr id="2045" name="Google Shape;2045;p53"/>
          <p:cNvSpPr/>
          <p:nvPr/>
        </p:nvSpPr>
        <p:spPr>
          <a:xfrm>
            <a:off x="3435151" y="2646106"/>
            <a:ext cx="206400" cy="206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046" name="Google Shape;2046;p53"/>
          <p:cNvSpPr txBox="1"/>
          <p:nvPr/>
        </p:nvSpPr>
        <p:spPr>
          <a:xfrm>
            <a:off x="2431660" y="1312131"/>
            <a:ext cx="2133240" cy="3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b="1">
                <a:solidFill>
                  <a:schemeClr val="dk1"/>
                </a:solidFill>
                <a:latin typeface="Poppins"/>
                <a:ea typeface="Poppins"/>
                <a:cs typeface="Poppins"/>
                <a:sym typeface="Poppins"/>
              </a:rPr>
              <a:t>Grupo T</a:t>
            </a:r>
            <a:r>
              <a:rPr lang="es-MX" sz="1800" b="1">
                <a:solidFill>
                  <a:schemeClr val="dk1"/>
                </a:solidFill>
                <a:latin typeface="Century Gothic" panose="020B0502020202020204" pitchFamily="34" charset="0"/>
                <a:ea typeface="Poppins"/>
                <a:cs typeface="Poppins"/>
                <a:sym typeface="Poppins"/>
              </a:rPr>
              <a:t>é</a:t>
            </a:r>
            <a:r>
              <a:rPr lang="es-MX" sz="1800" b="1">
                <a:solidFill>
                  <a:schemeClr val="dk1"/>
                </a:solidFill>
                <a:latin typeface="Poppins"/>
                <a:ea typeface="Poppins"/>
                <a:cs typeface="Poppins"/>
                <a:sym typeface="Poppins"/>
              </a:rPr>
              <a:t>cnico Asesor  </a:t>
            </a:r>
            <a:endParaRPr sz="1800" b="1" dirty="0">
              <a:solidFill>
                <a:schemeClr val="dk1"/>
              </a:solidFill>
              <a:latin typeface="Poppins"/>
              <a:ea typeface="Poppins"/>
              <a:cs typeface="Poppins"/>
              <a:sym typeface="Poppins"/>
            </a:endParaRPr>
          </a:p>
        </p:txBody>
      </p:sp>
      <p:sp>
        <p:nvSpPr>
          <p:cNvPr id="2047" name="Google Shape;2047;p53"/>
          <p:cNvSpPr txBox="1"/>
          <p:nvPr/>
        </p:nvSpPr>
        <p:spPr>
          <a:xfrm>
            <a:off x="2198038" y="1710254"/>
            <a:ext cx="2569473" cy="7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a:solidFill>
                  <a:schemeClr val="dk1"/>
                </a:solidFill>
                <a:latin typeface="Poppins"/>
                <a:ea typeface="Poppins"/>
                <a:cs typeface="Poppins"/>
                <a:sym typeface="Poppins"/>
              </a:rPr>
              <a:t>Proceso de Actualización del Inventario de Emisiones de GEI</a:t>
            </a:r>
            <a:endParaRPr dirty="0">
              <a:solidFill>
                <a:schemeClr val="dk1"/>
              </a:solidFill>
              <a:latin typeface="Poppins"/>
              <a:ea typeface="Poppins"/>
              <a:cs typeface="Poppins"/>
              <a:sym typeface="Poppins"/>
            </a:endParaRPr>
          </a:p>
        </p:txBody>
      </p:sp>
      <p:sp>
        <p:nvSpPr>
          <p:cNvPr id="2048" name="Google Shape;2048;p53"/>
          <p:cNvSpPr/>
          <p:nvPr/>
        </p:nvSpPr>
        <p:spPr>
          <a:xfrm>
            <a:off x="5502448" y="2646106"/>
            <a:ext cx="206400" cy="206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049" name="Google Shape;2049;p53"/>
          <p:cNvSpPr txBox="1"/>
          <p:nvPr/>
        </p:nvSpPr>
        <p:spPr>
          <a:xfrm>
            <a:off x="4854598" y="3101282"/>
            <a:ext cx="1502100" cy="3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b="1">
                <a:solidFill>
                  <a:schemeClr val="dk1"/>
                </a:solidFill>
                <a:latin typeface="Poppins"/>
                <a:ea typeface="Poppins"/>
                <a:cs typeface="Poppins"/>
                <a:sym typeface="Poppins"/>
              </a:rPr>
              <a:t>Talleres</a:t>
            </a:r>
            <a:endParaRPr sz="1800" b="1" dirty="0">
              <a:solidFill>
                <a:schemeClr val="dk1"/>
              </a:solidFill>
              <a:latin typeface="Poppins"/>
              <a:ea typeface="Poppins"/>
              <a:cs typeface="Poppins"/>
              <a:sym typeface="Poppins"/>
            </a:endParaRPr>
          </a:p>
        </p:txBody>
      </p:sp>
      <p:sp>
        <p:nvSpPr>
          <p:cNvPr id="2050" name="Google Shape;2050;p53"/>
          <p:cNvSpPr txBox="1"/>
          <p:nvPr/>
        </p:nvSpPr>
        <p:spPr>
          <a:xfrm>
            <a:off x="4854598" y="3579457"/>
            <a:ext cx="1502100" cy="7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a:solidFill>
                  <a:schemeClr val="dk1"/>
                </a:solidFill>
                <a:latin typeface="Poppins"/>
                <a:ea typeface="Poppins"/>
                <a:cs typeface="Poppins"/>
                <a:sym typeface="Poppins"/>
              </a:rPr>
              <a:t>Expertos, municipios y CICC</a:t>
            </a:r>
          </a:p>
          <a:p>
            <a:pPr marL="0" lvl="0" indent="0" algn="ctr" rtl="0">
              <a:spcBef>
                <a:spcPts val="0"/>
              </a:spcBef>
              <a:spcAft>
                <a:spcPts val="0"/>
              </a:spcAft>
              <a:buNone/>
            </a:pPr>
            <a:endParaRPr dirty="0">
              <a:solidFill>
                <a:schemeClr val="dk1"/>
              </a:solidFill>
              <a:latin typeface="Poppins"/>
              <a:ea typeface="Poppins"/>
              <a:cs typeface="Poppins"/>
              <a:sym typeface="Poppins"/>
            </a:endParaRPr>
          </a:p>
        </p:txBody>
      </p:sp>
      <p:sp>
        <p:nvSpPr>
          <p:cNvPr id="2051" name="Google Shape;2051;p53"/>
          <p:cNvSpPr/>
          <p:nvPr/>
        </p:nvSpPr>
        <p:spPr>
          <a:xfrm>
            <a:off x="7569744" y="2646106"/>
            <a:ext cx="206400" cy="206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052" name="Google Shape;2052;p53"/>
          <p:cNvSpPr txBox="1"/>
          <p:nvPr/>
        </p:nvSpPr>
        <p:spPr>
          <a:xfrm>
            <a:off x="6818694" y="1290402"/>
            <a:ext cx="1502100" cy="3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solidFill>
                <a:schemeClr val="dk1"/>
              </a:solidFill>
              <a:latin typeface="Poppins"/>
              <a:ea typeface="Poppins"/>
              <a:cs typeface="Poppins"/>
              <a:sym typeface="Poppins"/>
            </a:endParaRPr>
          </a:p>
        </p:txBody>
      </p:sp>
      <p:sp>
        <p:nvSpPr>
          <p:cNvPr id="2053" name="Google Shape;2053;p53"/>
          <p:cNvSpPr txBox="1"/>
          <p:nvPr/>
        </p:nvSpPr>
        <p:spPr>
          <a:xfrm>
            <a:off x="6849301" y="1679822"/>
            <a:ext cx="1502100" cy="7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latin typeface="Poppins"/>
                <a:ea typeface="Poppins"/>
                <a:cs typeface="Poppins"/>
                <a:sym typeface="Poppins"/>
              </a:rPr>
              <a:t>Publicación oficial y consulta</a:t>
            </a:r>
            <a:endParaRPr dirty="0">
              <a:solidFill>
                <a:schemeClr val="dk1"/>
              </a:solidFill>
              <a:latin typeface="Poppins"/>
              <a:ea typeface="Poppins"/>
              <a:cs typeface="Poppins"/>
              <a:sym typeface="Poppins"/>
            </a:endParaRPr>
          </a:p>
        </p:txBody>
      </p:sp>
      <p:grpSp>
        <p:nvGrpSpPr>
          <p:cNvPr id="2054" name="Google Shape;2054;p53"/>
          <p:cNvGrpSpPr/>
          <p:nvPr/>
        </p:nvGrpSpPr>
        <p:grpSpPr>
          <a:xfrm>
            <a:off x="1273228" y="1846840"/>
            <a:ext cx="395638" cy="420544"/>
            <a:chOff x="4093603" y="4146138"/>
            <a:chExt cx="395638" cy="420544"/>
          </a:xfrm>
        </p:grpSpPr>
        <p:sp>
          <p:nvSpPr>
            <p:cNvPr id="2055" name="Google Shape;2055;p53"/>
            <p:cNvSpPr/>
            <p:nvPr/>
          </p:nvSpPr>
          <p:spPr>
            <a:xfrm>
              <a:off x="4158286" y="4218414"/>
              <a:ext cx="266088" cy="326567"/>
            </a:xfrm>
            <a:custGeom>
              <a:avLst/>
              <a:gdLst/>
              <a:ahLst/>
              <a:cxnLst/>
              <a:rect l="l" t="t" r="r" b="b"/>
              <a:pathLst>
                <a:path w="10128" h="12430" extrusionOk="0">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6" name="Google Shape;2056;p53"/>
            <p:cNvSpPr/>
            <p:nvPr/>
          </p:nvSpPr>
          <p:spPr>
            <a:xfrm>
              <a:off x="4189813" y="4240089"/>
              <a:ext cx="203218" cy="203218"/>
            </a:xfrm>
            <a:custGeom>
              <a:avLst/>
              <a:gdLst/>
              <a:ahLst/>
              <a:cxnLst/>
              <a:rect l="l" t="t" r="r" b="b"/>
              <a:pathLst>
                <a:path w="7735" h="7735" extrusionOk="0">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7" name="Google Shape;2057;p53"/>
            <p:cNvSpPr/>
            <p:nvPr/>
          </p:nvSpPr>
          <p:spPr>
            <a:xfrm>
              <a:off x="4211671" y="4261947"/>
              <a:ext cx="159658" cy="159684"/>
            </a:xfrm>
            <a:custGeom>
              <a:avLst/>
              <a:gdLst/>
              <a:ahLst/>
              <a:cxnLst/>
              <a:rect l="l" t="t" r="r" b="b"/>
              <a:pathLst>
                <a:path w="6077" h="6078" extrusionOk="0">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rgbClr val="6580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8" name="Google Shape;2058;p53"/>
            <p:cNvSpPr/>
            <p:nvPr/>
          </p:nvSpPr>
          <p:spPr>
            <a:xfrm>
              <a:off x="4269629" y="4537677"/>
              <a:ext cx="43586" cy="29005"/>
            </a:xfrm>
            <a:custGeom>
              <a:avLst/>
              <a:gdLst/>
              <a:ahLst/>
              <a:cxnLst/>
              <a:rect l="l" t="t" r="r" b="b"/>
              <a:pathLst>
                <a:path w="1659" h="1104" extrusionOk="0">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9" name="Google Shape;2059;p53"/>
            <p:cNvSpPr/>
            <p:nvPr/>
          </p:nvSpPr>
          <p:spPr>
            <a:xfrm>
              <a:off x="4434725" y="4334486"/>
              <a:ext cx="54515" cy="14608"/>
            </a:xfrm>
            <a:custGeom>
              <a:avLst/>
              <a:gdLst/>
              <a:ahLst/>
              <a:cxnLst/>
              <a:rect l="l" t="t" r="r" b="b"/>
              <a:pathLst>
                <a:path w="2075" h="556" extrusionOk="0">
                  <a:moveTo>
                    <a:pt x="348" y="1"/>
                  </a:moveTo>
                  <a:cubicBezTo>
                    <a:pt x="1" y="21"/>
                    <a:pt x="1" y="535"/>
                    <a:pt x="348" y="555"/>
                  </a:cubicBezTo>
                  <a:lnTo>
                    <a:pt x="1728" y="555"/>
                  </a:lnTo>
                  <a:cubicBezTo>
                    <a:pt x="2075" y="535"/>
                    <a:pt x="2075" y="21"/>
                    <a:pt x="1728" y="1"/>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0" name="Google Shape;2060;p53"/>
            <p:cNvSpPr/>
            <p:nvPr/>
          </p:nvSpPr>
          <p:spPr>
            <a:xfrm>
              <a:off x="4093603" y="4334460"/>
              <a:ext cx="62896" cy="14634"/>
            </a:xfrm>
            <a:custGeom>
              <a:avLst/>
              <a:gdLst/>
              <a:ahLst/>
              <a:cxnLst/>
              <a:rect l="l" t="t" r="r" b="b"/>
              <a:pathLst>
                <a:path w="2394" h="557" extrusionOk="0">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1" name="Google Shape;2061;p53"/>
            <p:cNvSpPr/>
            <p:nvPr/>
          </p:nvSpPr>
          <p:spPr>
            <a:xfrm>
              <a:off x="4284210" y="4146138"/>
              <a:ext cx="14424" cy="50417"/>
            </a:xfrm>
            <a:custGeom>
              <a:avLst/>
              <a:gdLst/>
              <a:ahLst/>
              <a:cxnLst/>
              <a:rect l="l" t="t" r="r" b="b"/>
              <a:pathLst>
                <a:path w="549" h="1919" extrusionOk="0">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2" name="Google Shape;2062;p53"/>
            <p:cNvSpPr/>
            <p:nvPr/>
          </p:nvSpPr>
          <p:spPr>
            <a:xfrm>
              <a:off x="4358561" y="4183813"/>
              <a:ext cx="29294" cy="33156"/>
            </a:xfrm>
            <a:custGeom>
              <a:avLst/>
              <a:gdLst/>
              <a:ahLst/>
              <a:cxnLst/>
              <a:rect l="l" t="t" r="r" b="b"/>
              <a:pathLst>
                <a:path w="1115" h="1262" extrusionOk="0">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3" name="Google Shape;2063;p53"/>
            <p:cNvSpPr/>
            <p:nvPr/>
          </p:nvSpPr>
          <p:spPr>
            <a:xfrm>
              <a:off x="4195277" y="4466505"/>
              <a:ext cx="29268" cy="33287"/>
            </a:xfrm>
            <a:custGeom>
              <a:avLst/>
              <a:gdLst/>
              <a:ahLst/>
              <a:cxnLst/>
              <a:rect l="l" t="t" r="r" b="b"/>
              <a:pathLst>
                <a:path w="1114" h="1267" extrusionOk="0">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4" name="Google Shape;2064;p53"/>
            <p:cNvSpPr/>
            <p:nvPr/>
          </p:nvSpPr>
          <p:spPr>
            <a:xfrm>
              <a:off x="4195172" y="4183813"/>
              <a:ext cx="29294" cy="33156"/>
            </a:xfrm>
            <a:custGeom>
              <a:avLst/>
              <a:gdLst/>
              <a:ahLst/>
              <a:cxnLst/>
              <a:rect l="l" t="t" r="r" b="b"/>
              <a:pathLst>
                <a:path w="1115" h="1262" extrusionOk="0">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2065;p53"/>
            <p:cNvSpPr/>
            <p:nvPr/>
          </p:nvSpPr>
          <p:spPr>
            <a:xfrm>
              <a:off x="4358272" y="4466505"/>
              <a:ext cx="29294" cy="33287"/>
            </a:xfrm>
            <a:custGeom>
              <a:avLst/>
              <a:gdLst/>
              <a:ahLst/>
              <a:cxnLst/>
              <a:rect l="l" t="t" r="r" b="b"/>
              <a:pathLst>
                <a:path w="1115" h="1267" extrusionOk="0">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6" name="Google Shape;2066;p53"/>
            <p:cNvSpPr/>
            <p:nvPr/>
          </p:nvSpPr>
          <p:spPr>
            <a:xfrm>
              <a:off x="4412315" y="4410335"/>
              <a:ext cx="39934" cy="25668"/>
            </a:xfrm>
            <a:custGeom>
              <a:avLst/>
              <a:gdLst/>
              <a:ahLst/>
              <a:cxnLst/>
              <a:rect l="l" t="t" r="r" b="b"/>
              <a:pathLst>
                <a:path w="1520" h="977" extrusionOk="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7" name="Google Shape;2067;p53"/>
            <p:cNvSpPr/>
            <p:nvPr/>
          </p:nvSpPr>
          <p:spPr>
            <a:xfrm>
              <a:off x="4130306" y="4247340"/>
              <a:ext cx="39304" cy="25589"/>
            </a:xfrm>
            <a:custGeom>
              <a:avLst/>
              <a:gdLst/>
              <a:ahLst/>
              <a:cxnLst/>
              <a:rect l="l" t="t" r="r" b="b"/>
              <a:pathLst>
                <a:path w="1496" h="974" extrusionOk="0">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8" name="Google Shape;2068;p53"/>
            <p:cNvSpPr/>
            <p:nvPr/>
          </p:nvSpPr>
          <p:spPr>
            <a:xfrm>
              <a:off x="4413418" y="4247182"/>
              <a:ext cx="39908" cy="25747"/>
            </a:xfrm>
            <a:custGeom>
              <a:avLst/>
              <a:gdLst/>
              <a:ahLst/>
              <a:cxnLst/>
              <a:rect l="l" t="t" r="r" b="b"/>
              <a:pathLst>
                <a:path w="1519" h="980" extrusionOk="0">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9" name="Google Shape;2069;p53"/>
            <p:cNvSpPr/>
            <p:nvPr/>
          </p:nvSpPr>
          <p:spPr>
            <a:xfrm>
              <a:off x="4130595" y="4410624"/>
              <a:ext cx="39304" cy="25379"/>
            </a:xfrm>
            <a:custGeom>
              <a:avLst/>
              <a:gdLst/>
              <a:ahLst/>
              <a:cxnLst/>
              <a:rect l="l" t="t" r="r" b="b"/>
              <a:pathLst>
                <a:path w="1496" h="966" extrusionOk="0">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0" name="Google Shape;2070;p53"/>
            <p:cNvSpPr/>
            <p:nvPr/>
          </p:nvSpPr>
          <p:spPr>
            <a:xfrm>
              <a:off x="4255231" y="4494118"/>
              <a:ext cx="72565" cy="50864"/>
            </a:xfrm>
            <a:custGeom>
              <a:avLst/>
              <a:gdLst/>
              <a:ahLst/>
              <a:cxnLst/>
              <a:rect l="l" t="t" r="r" b="b"/>
              <a:pathLst>
                <a:path w="2762" h="1936" extrusionOk="0">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1" name="Google Shape;2071;p53"/>
            <p:cNvSpPr/>
            <p:nvPr/>
          </p:nvSpPr>
          <p:spPr>
            <a:xfrm>
              <a:off x="4247954" y="4494118"/>
              <a:ext cx="87120" cy="14608"/>
            </a:xfrm>
            <a:custGeom>
              <a:avLst/>
              <a:gdLst/>
              <a:ahLst/>
              <a:cxnLst/>
              <a:rect l="l" t="t" r="r" b="b"/>
              <a:pathLst>
                <a:path w="3316" h="556" extrusionOk="0">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81" name="Google Shape;2081;p53"/>
          <p:cNvGrpSpPr/>
          <p:nvPr/>
        </p:nvGrpSpPr>
        <p:grpSpPr>
          <a:xfrm>
            <a:off x="5411284" y="1909001"/>
            <a:ext cx="388728" cy="358383"/>
            <a:chOff x="7385600" y="4177035"/>
            <a:chExt cx="388728" cy="358383"/>
          </a:xfrm>
        </p:grpSpPr>
        <p:sp>
          <p:nvSpPr>
            <p:cNvPr id="2082" name="Google Shape;2082;p53"/>
            <p:cNvSpPr/>
            <p:nvPr/>
          </p:nvSpPr>
          <p:spPr>
            <a:xfrm>
              <a:off x="7385600" y="4314808"/>
              <a:ext cx="230541" cy="220610"/>
            </a:xfrm>
            <a:custGeom>
              <a:avLst/>
              <a:gdLst/>
              <a:ahLst/>
              <a:cxnLst/>
              <a:rect l="l" t="t" r="r" b="b"/>
              <a:pathLst>
                <a:path w="8775" h="8397" extrusionOk="0">
                  <a:moveTo>
                    <a:pt x="6790" y="0"/>
                  </a:moveTo>
                  <a:cubicBezTo>
                    <a:pt x="6786" y="0"/>
                    <a:pt x="6781" y="0"/>
                    <a:pt x="6777" y="0"/>
                  </a:cubicBezTo>
                  <a:lnTo>
                    <a:pt x="1942" y="35"/>
                  </a:lnTo>
                  <a:cubicBezTo>
                    <a:pt x="867" y="49"/>
                    <a:pt x="0" y="923"/>
                    <a:pt x="7" y="1998"/>
                  </a:cubicBezTo>
                  <a:lnTo>
                    <a:pt x="35" y="4939"/>
                  </a:lnTo>
                  <a:cubicBezTo>
                    <a:pt x="42" y="6017"/>
                    <a:pt x="916" y="6874"/>
                    <a:pt x="1985" y="6874"/>
                  </a:cubicBezTo>
                  <a:cubicBezTo>
                    <a:pt x="1989" y="6874"/>
                    <a:pt x="1994" y="6874"/>
                    <a:pt x="1998" y="6874"/>
                  </a:cubicBezTo>
                  <a:lnTo>
                    <a:pt x="4474" y="6860"/>
                  </a:lnTo>
                  <a:cubicBezTo>
                    <a:pt x="4478" y="6860"/>
                    <a:pt x="4481" y="6859"/>
                    <a:pt x="4485" y="6859"/>
                  </a:cubicBezTo>
                  <a:cubicBezTo>
                    <a:pt x="4522" y="6859"/>
                    <a:pt x="4551" y="6892"/>
                    <a:pt x="4557" y="6930"/>
                  </a:cubicBezTo>
                  <a:cubicBezTo>
                    <a:pt x="4613" y="7172"/>
                    <a:pt x="4738" y="8005"/>
                    <a:pt x="3982" y="8248"/>
                  </a:cubicBezTo>
                  <a:cubicBezTo>
                    <a:pt x="3919" y="8261"/>
                    <a:pt x="3919" y="8352"/>
                    <a:pt x="3989" y="8359"/>
                  </a:cubicBezTo>
                  <a:cubicBezTo>
                    <a:pt x="4102" y="8379"/>
                    <a:pt x="4244" y="8397"/>
                    <a:pt x="4399" y="8397"/>
                  </a:cubicBezTo>
                  <a:cubicBezTo>
                    <a:pt x="4974" y="8397"/>
                    <a:pt x="5715" y="8155"/>
                    <a:pt x="5737" y="6937"/>
                  </a:cubicBezTo>
                  <a:cubicBezTo>
                    <a:pt x="5737" y="6888"/>
                    <a:pt x="5771" y="6846"/>
                    <a:pt x="5820" y="6846"/>
                  </a:cubicBezTo>
                  <a:lnTo>
                    <a:pt x="6832" y="6839"/>
                  </a:lnTo>
                  <a:cubicBezTo>
                    <a:pt x="7908" y="6826"/>
                    <a:pt x="8775" y="5952"/>
                    <a:pt x="8768" y="4877"/>
                  </a:cubicBezTo>
                  <a:lnTo>
                    <a:pt x="8747" y="1936"/>
                  </a:lnTo>
                  <a:cubicBezTo>
                    <a:pt x="8733" y="858"/>
                    <a:pt x="7859" y="0"/>
                    <a:pt x="6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3" name="Google Shape;2083;p53"/>
            <p:cNvSpPr/>
            <p:nvPr/>
          </p:nvSpPr>
          <p:spPr>
            <a:xfrm>
              <a:off x="7435334" y="4177035"/>
              <a:ext cx="338994" cy="281011"/>
            </a:xfrm>
            <a:custGeom>
              <a:avLst/>
              <a:gdLst/>
              <a:ahLst/>
              <a:cxnLst/>
              <a:rect l="l" t="t" r="r" b="b"/>
              <a:pathLst>
                <a:path w="12903" h="10696" extrusionOk="0">
                  <a:moveTo>
                    <a:pt x="1908" y="1"/>
                  </a:moveTo>
                  <a:cubicBezTo>
                    <a:pt x="854" y="1"/>
                    <a:pt x="1" y="854"/>
                    <a:pt x="1" y="1908"/>
                  </a:cubicBezTo>
                  <a:lnTo>
                    <a:pt x="1" y="6285"/>
                  </a:lnTo>
                  <a:cubicBezTo>
                    <a:pt x="1" y="7339"/>
                    <a:pt x="854" y="8192"/>
                    <a:pt x="1908" y="8192"/>
                  </a:cubicBezTo>
                  <a:lnTo>
                    <a:pt x="7797" y="8192"/>
                  </a:lnTo>
                  <a:cubicBezTo>
                    <a:pt x="7922" y="8192"/>
                    <a:pt x="8019" y="8303"/>
                    <a:pt x="8005" y="8428"/>
                  </a:cubicBezTo>
                  <a:cubicBezTo>
                    <a:pt x="7926" y="9062"/>
                    <a:pt x="7891" y="10695"/>
                    <a:pt x="9647" y="10695"/>
                  </a:cubicBezTo>
                  <a:cubicBezTo>
                    <a:pt x="9735" y="10695"/>
                    <a:pt x="9829" y="10691"/>
                    <a:pt x="9927" y="10682"/>
                  </a:cubicBezTo>
                  <a:cubicBezTo>
                    <a:pt x="9996" y="10675"/>
                    <a:pt x="10017" y="10585"/>
                    <a:pt x="9961" y="10551"/>
                  </a:cubicBezTo>
                  <a:cubicBezTo>
                    <a:pt x="9559" y="10322"/>
                    <a:pt x="8796" y="9684"/>
                    <a:pt x="9344" y="8331"/>
                  </a:cubicBezTo>
                  <a:cubicBezTo>
                    <a:pt x="9379" y="8255"/>
                    <a:pt x="9455" y="8206"/>
                    <a:pt x="9538" y="8206"/>
                  </a:cubicBezTo>
                  <a:lnTo>
                    <a:pt x="10995" y="8206"/>
                  </a:lnTo>
                  <a:cubicBezTo>
                    <a:pt x="12049" y="8206"/>
                    <a:pt x="12902" y="7353"/>
                    <a:pt x="12902" y="6299"/>
                  </a:cubicBezTo>
                  <a:lnTo>
                    <a:pt x="12902" y="1908"/>
                  </a:lnTo>
                  <a:cubicBezTo>
                    <a:pt x="12902" y="854"/>
                    <a:pt x="12049" y="1"/>
                    <a:pt x="10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4" name="Google Shape;2084;p53"/>
            <p:cNvSpPr/>
            <p:nvPr/>
          </p:nvSpPr>
          <p:spPr>
            <a:xfrm>
              <a:off x="7516069" y="4261764"/>
              <a:ext cx="28085" cy="28112"/>
            </a:xfrm>
            <a:custGeom>
              <a:avLst/>
              <a:gdLst/>
              <a:ahLst/>
              <a:cxnLst/>
              <a:rect l="l" t="t" r="r" b="b"/>
              <a:pathLst>
                <a:path w="1069" h="1070" extrusionOk="0">
                  <a:moveTo>
                    <a:pt x="535" y="1"/>
                  </a:moveTo>
                  <a:cubicBezTo>
                    <a:pt x="236" y="1"/>
                    <a:pt x="1" y="244"/>
                    <a:pt x="1" y="535"/>
                  </a:cubicBezTo>
                  <a:cubicBezTo>
                    <a:pt x="1" y="833"/>
                    <a:pt x="236" y="1069"/>
                    <a:pt x="535" y="1069"/>
                  </a:cubicBezTo>
                  <a:cubicBezTo>
                    <a:pt x="826" y="1069"/>
                    <a:pt x="1069" y="833"/>
                    <a:pt x="1069" y="535"/>
                  </a:cubicBezTo>
                  <a:cubicBezTo>
                    <a:pt x="1069" y="244"/>
                    <a:pt x="826" y="1"/>
                    <a:pt x="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5" name="Google Shape;2085;p53"/>
            <p:cNvSpPr/>
            <p:nvPr/>
          </p:nvSpPr>
          <p:spPr>
            <a:xfrm>
              <a:off x="7586059" y="4261764"/>
              <a:ext cx="28085" cy="28112"/>
            </a:xfrm>
            <a:custGeom>
              <a:avLst/>
              <a:gdLst/>
              <a:ahLst/>
              <a:cxnLst/>
              <a:rect l="l" t="t" r="r" b="b"/>
              <a:pathLst>
                <a:path w="1069" h="1070" extrusionOk="0">
                  <a:moveTo>
                    <a:pt x="534" y="1"/>
                  </a:moveTo>
                  <a:cubicBezTo>
                    <a:pt x="236" y="1"/>
                    <a:pt x="0" y="244"/>
                    <a:pt x="0" y="535"/>
                  </a:cubicBezTo>
                  <a:cubicBezTo>
                    <a:pt x="0" y="833"/>
                    <a:pt x="236" y="1069"/>
                    <a:pt x="534" y="1069"/>
                  </a:cubicBezTo>
                  <a:cubicBezTo>
                    <a:pt x="826" y="1069"/>
                    <a:pt x="1068" y="833"/>
                    <a:pt x="1068" y="535"/>
                  </a:cubicBezTo>
                  <a:cubicBezTo>
                    <a:pt x="1068" y="244"/>
                    <a:pt x="826" y="1"/>
                    <a:pt x="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6" name="Google Shape;2086;p53"/>
            <p:cNvSpPr/>
            <p:nvPr/>
          </p:nvSpPr>
          <p:spPr>
            <a:xfrm>
              <a:off x="7655839" y="4261764"/>
              <a:ext cx="28269" cy="28112"/>
            </a:xfrm>
            <a:custGeom>
              <a:avLst/>
              <a:gdLst/>
              <a:ahLst/>
              <a:cxnLst/>
              <a:rect l="l" t="t" r="r" b="b"/>
              <a:pathLst>
                <a:path w="1076" h="1070" extrusionOk="0">
                  <a:moveTo>
                    <a:pt x="535" y="1"/>
                  </a:moveTo>
                  <a:cubicBezTo>
                    <a:pt x="243" y="1"/>
                    <a:pt x="1" y="244"/>
                    <a:pt x="1" y="535"/>
                  </a:cubicBezTo>
                  <a:cubicBezTo>
                    <a:pt x="1" y="833"/>
                    <a:pt x="243" y="1069"/>
                    <a:pt x="535" y="1069"/>
                  </a:cubicBezTo>
                  <a:cubicBezTo>
                    <a:pt x="833" y="1069"/>
                    <a:pt x="1076" y="833"/>
                    <a:pt x="1076" y="535"/>
                  </a:cubicBezTo>
                  <a:cubicBezTo>
                    <a:pt x="1076" y="244"/>
                    <a:pt x="833" y="1"/>
                    <a:pt x="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87" name="Google Shape;2087;p53"/>
          <p:cNvGrpSpPr/>
          <p:nvPr/>
        </p:nvGrpSpPr>
        <p:grpSpPr>
          <a:xfrm>
            <a:off x="3286319" y="3334427"/>
            <a:ext cx="504064" cy="325595"/>
            <a:chOff x="5084391" y="4183682"/>
            <a:chExt cx="504064" cy="325595"/>
          </a:xfrm>
        </p:grpSpPr>
        <p:sp>
          <p:nvSpPr>
            <p:cNvPr id="2088" name="Google Shape;2088;p53"/>
            <p:cNvSpPr/>
            <p:nvPr/>
          </p:nvSpPr>
          <p:spPr>
            <a:xfrm>
              <a:off x="5209948" y="4186887"/>
              <a:ext cx="186981" cy="137957"/>
            </a:xfrm>
            <a:custGeom>
              <a:avLst/>
              <a:gdLst/>
              <a:ahLst/>
              <a:cxnLst/>
              <a:rect l="l" t="t" r="r" b="b"/>
              <a:pathLst>
                <a:path w="7117" h="5251" extrusionOk="0">
                  <a:moveTo>
                    <a:pt x="250" y="0"/>
                  </a:moveTo>
                  <a:cubicBezTo>
                    <a:pt x="90" y="0"/>
                    <a:pt x="0" y="188"/>
                    <a:pt x="97" y="312"/>
                  </a:cubicBezTo>
                  <a:lnTo>
                    <a:pt x="3954" y="5251"/>
                  </a:lnTo>
                  <a:lnTo>
                    <a:pt x="7117" y="5251"/>
                  </a:lnTo>
                  <a:lnTo>
                    <a:pt x="2275" y="631"/>
                  </a:lnTo>
                  <a:cubicBezTo>
                    <a:pt x="1845" y="229"/>
                    <a:pt x="1276" y="0"/>
                    <a:pt x="6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9" name="Google Shape;2089;p53"/>
            <p:cNvSpPr/>
            <p:nvPr/>
          </p:nvSpPr>
          <p:spPr>
            <a:xfrm>
              <a:off x="5084391" y="4236069"/>
              <a:ext cx="504064" cy="145103"/>
            </a:xfrm>
            <a:custGeom>
              <a:avLst/>
              <a:gdLst/>
              <a:ahLst/>
              <a:cxnLst/>
              <a:rect l="l" t="t" r="r" b="b"/>
              <a:pathLst>
                <a:path w="19186" h="5523" extrusionOk="0">
                  <a:moveTo>
                    <a:pt x="1060" y="1"/>
                  </a:moveTo>
                  <a:cubicBezTo>
                    <a:pt x="1053" y="1"/>
                    <a:pt x="1047" y="1"/>
                    <a:pt x="1041" y="1"/>
                  </a:cubicBezTo>
                  <a:lnTo>
                    <a:pt x="194" y="1"/>
                  </a:lnTo>
                  <a:cubicBezTo>
                    <a:pt x="90" y="1"/>
                    <a:pt x="0" y="84"/>
                    <a:pt x="0" y="195"/>
                  </a:cubicBezTo>
                  <a:lnTo>
                    <a:pt x="0" y="4731"/>
                  </a:lnTo>
                  <a:cubicBezTo>
                    <a:pt x="0" y="5162"/>
                    <a:pt x="354" y="5515"/>
                    <a:pt x="791" y="5522"/>
                  </a:cubicBezTo>
                  <a:lnTo>
                    <a:pt x="19026" y="5522"/>
                  </a:lnTo>
                  <a:cubicBezTo>
                    <a:pt x="19116" y="5522"/>
                    <a:pt x="19186" y="5453"/>
                    <a:pt x="19186" y="5363"/>
                  </a:cubicBezTo>
                  <a:lnTo>
                    <a:pt x="19186" y="5356"/>
                  </a:lnTo>
                  <a:cubicBezTo>
                    <a:pt x="19186" y="5155"/>
                    <a:pt x="19109" y="4953"/>
                    <a:pt x="18964" y="4815"/>
                  </a:cubicBezTo>
                  <a:lnTo>
                    <a:pt x="18520" y="4364"/>
                  </a:lnTo>
                  <a:lnTo>
                    <a:pt x="17847" y="3691"/>
                  </a:lnTo>
                  <a:cubicBezTo>
                    <a:pt x="17417" y="3254"/>
                    <a:pt x="16827" y="3011"/>
                    <a:pt x="16217" y="3011"/>
                  </a:cubicBezTo>
                  <a:lnTo>
                    <a:pt x="3669" y="3011"/>
                  </a:lnTo>
                  <a:cubicBezTo>
                    <a:pt x="3392" y="3011"/>
                    <a:pt x="3142" y="2866"/>
                    <a:pt x="3004" y="2623"/>
                  </a:cubicBezTo>
                  <a:lnTo>
                    <a:pt x="1713" y="382"/>
                  </a:lnTo>
                  <a:cubicBezTo>
                    <a:pt x="1578" y="145"/>
                    <a:pt x="1330" y="1"/>
                    <a:pt x="1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0" name="Google Shape;2090;p53"/>
            <p:cNvSpPr/>
            <p:nvPr/>
          </p:nvSpPr>
          <p:spPr>
            <a:xfrm>
              <a:off x="5209948" y="4348148"/>
              <a:ext cx="209050" cy="161129"/>
            </a:xfrm>
            <a:custGeom>
              <a:avLst/>
              <a:gdLst/>
              <a:ahLst/>
              <a:cxnLst/>
              <a:rect l="l" t="t" r="r" b="b"/>
              <a:pathLst>
                <a:path w="7957" h="6133" extrusionOk="0">
                  <a:moveTo>
                    <a:pt x="4738" y="1"/>
                  </a:moveTo>
                  <a:cubicBezTo>
                    <a:pt x="4675" y="1"/>
                    <a:pt x="4620" y="28"/>
                    <a:pt x="4585" y="70"/>
                  </a:cubicBezTo>
                  <a:lnTo>
                    <a:pt x="104" y="5820"/>
                  </a:lnTo>
                  <a:cubicBezTo>
                    <a:pt x="0" y="5952"/>
                    <a:pt x="90" y="6132"/>
                    <a:pt x="257" y="6132"/>
                  </a:cubicBezTo>
                  <a:lnTo>
                    <a:pt x="687" y="6132"/>
                  </a:lnTo>
                  <a:cubicBezTo>
                    <a:pt x="1276" y="6132"/>
                    <a:pt x="1845" y="5910"/>
                    <a:pt x="2275" y="5501"/>
                  </a:cubicBezTo>
                  <a:lnTo>
                    <a:pt x="7880" y="195"/>
                  </a:lnTo>
                  <a:cubicBezTo>
                    <a:pt x="7956" y="126"/>
                    <a:pt x="7907" y="1"/>
                    <a:pt x="78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1" name="Google Shape;2091;p53"/>
            <p:cNvSpPr/>
            <p:nvPr/>
          </p:nvSpPr>
          <p:spPr>
            <a:xfrm>
              <a:off x="5382322" y="4183682"/>
              <a:ext cx="203218" cy="76663"/>
            </a:xfrm>
            <a:custGeom>
              <a:avLst/>
              <a:gdLst/>
              <a:ahLst/>
              <a:cxnLst/>
              <a:rect l="l" t="t" r="r" b="b"/>
              <a:pathLst>
                <a:path w="7735" h="2918" extrusionOk="0">
                  <a:moveTo>
                    <a:pt x="3807" y="1"/>
                  </a:moveTo>
                  <a:cubicBezTo>
                    <a:pt x="3769" y="1"/>
                    <a:pt x="3730" y="2"/>
                    <a:pt x="3691" y="4"/>
                  </a:cubicBezTo>
                  <a:cubicBezTo>
                    <a:pt x="2768" y="67"/>
                    <a:pt x="2026" y="767"/>
                    <a:pt x="1908" y="1683"/>
                  </a:cubicBezTo>
                  <a:cubicBezTo>
                    <a:pt x="1723" y="1598"/>
                    <a:pt x="1532" y="1559"/>
                    <a:pt x="1346" y="1559"/>
                  </a:cubicBezTo>
                  <a:cubicBezTo>
                    <a:pt x="637" y="1559"/>
                    <a:pt x="1" y="2130"/>
                    <a:pt x="1" y="2911"/>
                  </a:cubicBezTo>
                  <a:lnTo>
                    <a:pt x="7735" y="2918"/>
                  </a:lnTo>
                  <a:cubicBezTo>
                    <a:pt x="7735" y="2023"/>
                    <a:pt x="7005" y="1354"/>
                    <a:pt x="6177" y="1354"/>
                  </a:cubicBezTo>
                  <a:cubicBezTo>
                    <a:pt x="6009" y="1354"/>
                    <a:pt x="5838" y="1382"/>
                    <a:pt x="5668" y="1440"/>
                  </a:cubicBezTo>
                  <a:cubicBezTo>
                    <a:pt x="5449" y="590"/>
                    <a:pt x="4676" y="1"/>
                    <a:pt x="3807" y="1"/>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2" name="Google Shape;2092;p53"/>
            <p:cNvSpPr/>
            <p:nvPr/>
          </p:nvSpPr>
          <p:spPr>
            <a:xfrm>
              <a:off x="5274263" y="4337901"/>
              <a:ext cx="23724" cy="20309"/>
            </a:xfrm>
            <a:custGeom>
              <a:avLst/>
              <a:gdLst/>
              <a:ahLst/>
              <a:cxnLst/>
              <a:rect l="l" t="t" r="r" b="b"/>
              <a:pathLst>
                <a:path w="903" h="773" extrusionOk="0">
                  <a:moveTo>
                    <a:pt x="512" y="0"/>
                  </a:moveTo>
                  <a:cubicBezTo>
                    <a:pt x="418" y="0"/>
                    <a:pt x="322" y="35"/>
                    <a:pt x="243" y="113"/>
                  </a:cubicBezTo>
                  <a:cubicBezTo>
                    <a:pt x="1" y="356"/>
                    <a:pt x="167" y="772"/>
                    <a:pt x="514" y="772"/>
                  </a:cubicBezTo>
                  <a:cubicBezTo>
                    <a:pt x="729" y="772"/>
                    <a:pt x="895" y="599"/>
                    <a:pt x="902" y="391"/>
                  </a:cubicBezTo>
                  <a:cubicBezTo>
                    <a:pt x="902" y="156"/>
                    <a:pt x="711"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3" name="Google Shape;2093;p53"/>
            <p:cNvSpPr/>
            <p:nvPr/>
          </p:nvSpPr>
          <p:spPr>
            <a:xfrm>
              <a:off x="5233619" y="4337901"/>
              <a:ext cx="23724" cy="20309"/>
            </a:xfrm>
            <a:custGeom>
              <a:avLst/>
              <a:gdLst/>
              <a:ahLst/>
              <a:cxnLst/>
              <a:rect l="l" t="t" r="r" b="b"/>
              <a:pathLst>
                <a:path w="903" h="773" extrusionOk="0">
                  <a:moveTo>
                    <a:pt x="512" y="0"/>
                  </a:moveTo>
                  <a:cubicBezTo>
                    <a:pt x="418" y="0"/>
                    <a:pt x="322" y="35"/>
                    <a:pt x="244" y="113"/>
                  </a:cubicBezTo>
                  <a:cubicBezTo>
                    <a:pt x="1" y="356"/>
                    <a:pt x="174" y="772"/>
                    <a:pt x="514" y="772"/>
                  </a:cubicBezTo>
                  <a:cubicBezTo>
                    <a:pt x="729" y="772"/>
                    <a:pt x="903" y="599"/>
                    <a:pt x="903" y="391"/>
                  </a:cubicBezTo>
                  <a:cubicBezTo>
                    <a:pt x="903" y="156"/>
                    <a:pt x="711"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4" name="Google Shape;2094;p53"/>
            <p:cNvSpPr/>
            <p:nvPr/>
          </p:nvSpPr>
          <p:spPr>
            <a:xfrm>
              <a:off x="5193002" y="4337901"/>
              <a:ext cx="23698" cy="20309"/>
            </a:xfrm>
            <a:custGeom>
              <a:avLst/>
              <a:gdLst/>
              <a:ahLst/>
              <a:cxnLst/>
              <a:rect l="l" t="t" r="r" b="b"/>
              <a:pathLst>
                <a:path w="902" h="773" extrusionOk="0">
                  <a:moveTo>
                    <a:pt x="512" y="0"/>
                  </a:moveTo>
                  <a:cubicBezTo>
                    <a:pt x="417" y="0"/>
                    <a:pt x="321" y="35"/>
                    <a:pt x="243" y="113"/>
                  </a:cubicBezTo>
                  <a:cubicBezTo>
                    <a:pt x="0" y="356"/>
                    <a:pt x="174" y="772"/>
                    <a:pt x="520" y="772"/>
                  </a:cubicBezTo>
                  <a:cubicBezTo>
                    <a:pt x="728" y="772"/>
                    <a:pt x="902" y="599"/>
                    <a:pt x="902" y="391"/>
                  </a:cubicBezTo>
                  <a:cubicBezTo>
                    <a:pt x="902" y="156"/>
                    <a:pt x="710"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5" name="Google Shape;2095;p53"/>
            <p:cNvSpPr/>
            <p:nvPr/>
          </p:nvSpPr>
          <p:spPr>
            <a:xfrm>
              <a:off x="5152542" y="4337901"/>
              <a:ext cx="23724" cy="20309"/>
            </a:xfrm>
            <a:custGeom>
              <a:avLst/>
              <a:gdLst/>
              <a:ahLst/>
              <a:cxnLst/>
              <a:rect l="l" t="t" r="r" b="b"/>
              <a:pathLst>
                <a:path w="903" h="773" extrusionOk="0">
                  <a:moveTo>
                    <a:pt x="512" y="0"/>
                  </a:moveTo>
                  <a:cubicBezTo>
                    <a:pt x="417" y="0"/>
                    <a:pt x="321" y="35"/>
                    <a:pt x="243" y="113"/>
                  </a:cubicBezTo>
                  <a:cubicBezTo>
                    <a:pt x="0" y="356"/>
                    <a:pt x="174" y="772"/>
                    <a:pt x="514" y="772"/>
                  </a:cubicBezTo>
                  <a:cubicBezTo>
                    <a:pt x="729" y="772"/>
                    <a:pt x="902" y="599"/>
                    <a:pt x="902" y="391"/>
                  </a:cubicBezTo>
                  <a:cubicBezTo>
                    <a:pt x="902" y="156"/>
                    <a:pt x="711"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6" name="Google Shape;2096;p53"/>
            <p:cNvSpPr/>
            <p:nvPr/>
          </p:nvSpPr>
          <p:spPr>
            <a:xfrm>
              <a:off x="5446479" y="4337901"/>
              <a:ext cx="23724" cy="20309"/>
            </a:xfrm>
            <a:custGeom>
              <a:avLst/>
              <a:gdLst/>
              <a:ahLst/>
              <a:cxnLst/>
              <a:rect l="l" t="t" r="r" b="b"/>
              <a:pathLst>
                <a:path w="903" h="773" extrusionOk="0">
                  <a:moveTo>
                    <a:pt x="512" y="0"/>
                  </a:moveTo>
                  <a:cubicBezTo>
                    <a:pt x="417" y="0"/>
                    <a:pt x="321" y="35"/>
                    <a:pt x="243" y="113"/>
                  </a:cubicBezTo>
                  <a:cubicBezTo>
                    <a:pt x="0" y="356"/>
                    <a:pt x="174" y="772"/>
                    <a:pt x="521" y="772"/>
                  </a:cubicBezTo>
                  <a:cubicBezTo>
                    <a:pt x="729" y="772"/>
                    <a:pt x="902" y="599"/>
                    <a:pt x="902" y="391"/>
                  </a:cubicBezTo>
                  <a:cubicBezTo>
                    <a:pt x="902" y="156"/>
                    <a:pt x="711"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7" name="Google Shape;2097;p53"/>
            <p:cNvSpPr/>
            <p:nvPr/>
          </p:nvSpPr>
          <p:spPr>
            <a:xfrm>
              <a:off x="5507352" y="4315176"/>
              <a:ext cx="63606" cy="35547"/>
            </a:xfrm>
            <a:custGeom>
              <a:avLst/>
              <a:gdLst/>
              <a:ahLst/>
              <a:cxnLst/>
              <a:rect l="l" t="t" r="r" b="b"/>
              <a:pathLst>
                <a:path w="2421" h="1353" extrusionOk="0">
                  <a:moveTo>
                    <a:pt x="0" y="0"/>
                  </a:moveTo>
                  <a:lnTo>
                    <a:pt x="0" y="770"/>
                  </a:lnTo>
                  <a:cubicBezTo>
                    <a:pt x="0" y="1089"/>
                    <a:pt x="257" y="1353"/>
                    <a:pt x="576" y="1353"/>
                  </a:cubicBezTo>
                  <a:lnTo>
                    <a:pt x="2421" y="1353"/>
                  </a:lnTo>
                  <a:lnTo>
                    <a:pt x="1748" y="680"/>
                  </a:lnTo>
                  <a:cubicBezTo>
                    <a:pt x="1318" y="243"/>
                    <a:pt x="728"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0" name="Google Shape;2049;p53"/>
          <p:cNvSpPr txBox="1"/>
          <p:nvPr/>
        </p:nvSpPr>
        <p:spPr>
          <a:xfrm>
            <a:off x="6847103" y="1328310"/>
            <a:ext cx="1658140" cy="3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b="1">
                <a:solidFill>
                  <a:schemeClr val="dk1"/>
                </a:solidFill>
                <a:latin typeface="Poppins"/>
                <a:ea typeface="Poppins"/>
                <a:cs typeface="Poppins"/>
                <a:sym typeface="Poppins"/>
              </a:rPr>
              <a:t>2021</a:t>
            </a:r>
            <a:endParaRPr sz="1800" b="1" dirty="0">
              <a:solidFill>
                <a:schemeClr val="dk1"/>
              </a:solidFill>
              <a:latin typeface="Poppins"/>
              <a:ea typeface="Poppins"/>
              <a:cs typeface="Poppins"/>
              <a:sym typeface="Poppins"/>
            </a:endParaRPr>
          </a:p>
        </p:txBody>
      </p:sp>
      <p:sp>
        <p:nvSpPr>
          <p:cNvPr id="52" name="Google Shape;2045;p53"/>
          <p:cNvSpPr/>
          <p:nvPr/>
        </p:nvSpPr>
        <p:spPr>
          <a:xfrm>
            <a:off x="7466544" y="2646106"/>
            <a:ext cx="206400" cy="206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281330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pSp>
        <p:nvGrpSpPr>
          <p:cNvPr id="771" name="Google Shape;771;p39"/>
          <p:cNvGrpSpPr/>
          <p:nvPr/>
        </p:nvGrpSpPr>
        <p:grpSpPr>
          <a:xfrm>
            <a:off x="999933" y="1045935"/>
            <a:ext cx="1017825" cy="1017825"/>
            <a:chOff x="830022" y="1275185"/>
            <a:chExt cx="1017825" cy="1017825"/>
          </a:xfrm>
        </p:grpSpPr>
        <p:sp>
          <p:nvSpPr>
            <p:cNvPr id="772" name="Google Shape;772;p39"/>
            <p:cNvSpPr/>
            <p:nvPr/>
          </p:nvSpPr>
          <p:spPr>
            <a:xfrm>
              <a:off x="830022" y="1275185"/>
              <a:ext cx="1017825" cy="1017825"/>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3" name="Google Shape;773;p39"/>
            <p:cNvSpPr/>
            <p:nvPr/>
          </p:nvSpPr>
          <p:spPr>
            <a:xfrm>
              <a:off x="857017" y="1288683"/>
              <a:ext cx="990830" cy="990830"/>
            </a:xfrm>
            <a:prstGeom prst="arc">
              <a:avLst>
                <a:gd name="adj1" fmla="val 16200000"/>
                <a:gd name="adj2" fmla="val 5314865"/>
              </a:avLst>
            </a:prstGeom>
            <a:noFill/>
            <a:ln w="19050" cap="flat" cmpd="sng">
              <a:solidFill>
                <a:srgbClr val="CE45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74" name="Google Shape;774;p39"/>
          <p:cNvSpPr txBox="1">
            <a:spLocks noGrp="1"/>
          </p:cNvSpPr>
          <p:nvPr>
            <p:ph type="title"/>
          </p:nvPr>
        </p:nvSpPr>
        <p:spPr>
          <a:xfrm>
            <a:off x="5243259" y="1403504"/>
            <a:ext cx="4252194" cy="1591500"/>
          </a:xfrm>
          <a:prstGeom prst="rect">
            <a:avLst/>
          </a:prstGeom>
          <a:noFill/>
          <a:ln>
            <a:noFill/>
          </a:ln>
        </p:spPr>
        <p:txBody>
          <a:bodyPr spcFirstLastPara="1" wrap="square" lIns="91425" tIns="91425" rIns="91425" bIns="91425" anchor="ctr" anchorCtr="0">
            <a:noAutofit/>
          </a:bodyPr>
          <a:lstStyle/>
          <a:p>
            <a:r>
              <a:rPr lang="es-MX" sz="2400"/>
              <a:t>¿Que integra?</a:t>
            </a:r>
          </a:p>
        </p:txBody>
      </p:sp>
      <p:sp>
        <p:nvSpPr>
          <p:cNvPr id="775" name="Google Shape;775;p39"/>
          <p:cNvSpPr txBox="1">
            <a:spLocks noGrp="1"/>
          </p:cNvSpPr>
          <p:nvPr>
            <p:ph type="title" idx="2"/>
          </p:nvPr>
        </p:nvSpPr>
        <p:spPr>
          <a:xfrm>
            <a:off x="1091711" y="1173850"/>
            <a:ext cx="834300" cy="76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2050</a:t>
            </a:r>
            <a:endParaRPr sz="2000" dirty="0"/>
          </a:p>
        </p:txBody>
      </p:sp>
      <p:cxnSp>
        <p:nvCxnSpPr>
          <p:cNvPr id="777" name="Google Shape;777;p39"/>
          <p:cNvCxnSpPr/>
          <p:nvPr/>
        </p:nvCxnSpPr>
        <p:spPr>
          <a:xfrm>
            <a:off x="832650" y="4599365"/>
            <a:ext cx="7478700" cy="0"/>
          </a:xfrm>
          <a:prstGeom prst="straightConnector1">
            <a:avLst/>
          </a:prstGeom>
          <a:noFill/>
          <a:ln w="9525" cap="rnd" cmpd="sng">
            <a:solidFill>
              <a:schemeClr val="dk1"/>
            </a:solidFill>
            <a:prstDash val="solid"/>
            <a:round/>
            <a:headEnd type="none" w="med" len="med"/>
            <a:tailEnd type="none" w="med" len="med"/>
          </a:ln>
        </p:spPr>
      </p:cxnSp>
      <p:grpSp>
        <p:nvGrpSpPr>
          <p:cNvPr id="779" name="Google Shape;779;p39"/>
          <p:cNvGrpSpPr/>
          <p:nvPr/>
        </p:nvGrpSpPr>
        <p:grpSpPr>
          <a:xfrm>
            <a:off x="1009925" y="3084550"/>
            <a:ext cx="1344002" cy="1510231"/>
            <a:chOff x="999957" y="3084550"/>
            <a:chExt cx="1344002" cy="1510231"/>
          </a:xfrm>
        </p:grpSpPr>
        <p:grpSp>
          <p:nvGrpSpPr>
            <p:cNvPr id="780" name="Google Shape;780;p39"/>
            <p:cNvGrpSpPr/>
            <p:nvPr/>
          </p:nvGrpSpPr>
          <p:grpSpPr>
            <a:xfrm>
              <a:off x="999957" y="3084550"/>
              <a:ext cx="1344002" cy="1510231"/>
              <a:chOff x="1132421" y="3084550"/>
              <a:chExt cx="1344002" cy="1510231"/>
            </a:xfrm>
          </p:grpSpPr>
          <p:sp>
            <p:nvSpPr>
              <p:cNvPr id="781" name="Google Shape;781;p39"/>
              <p:cNvSpPr/>
              <p:nvPr/>
            </p:nvSpPr>
            <p:spPr>
              <a:xfrm>
                <a:off x="1172702" y="4337853"/>
                <a:ext cx="127424" cy="254436"/>
              </a:xfrm>
              <a:custGeom>
                <a:avLst/>
                <a:gdLst/>
                <a:ahLst/>
                <a:cxnLst/>
                <a:rect l="l" t="t" r="r" b="b"/>
                <a:pathLst>
                  <a:path w="5272" h="10476" extrusionOk="0">
                    <a:moveTo>
                      <a:pt x="1" y="1"/>
                    </a:moveTo>
                    <a:lnTo>
                      <a:pt x="1" y="10475"/>
                    </a:lnTo>
                    <a:lnTo>
                      <a:pt x="2403" y="10475"/>
                    </a:lnTo>
                    <a:cubicBezTo>
                      <a:pt x="2269" y="9341"/>
                      <a:pt x="2269" y="8240"/>
                      <a:pt x="2403" y="7139"/>
                    </a:cubicBezTo>
                    <a:cubicBezTo>
                      <a:pt x="2636" y="5905"/>
                      <a:pt x="5271" y="2736"/>
                      <a:pt x="5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2" name="Google Shape;782;p39"/>
              <p:cNvSpPr/>
              <p:nvPr/>
            </p:nvSpPr>
            <p:spPr>
              <a:xfrm>
                <a:off x="1639521" y="4340345"/>
                <a:ext cx="127424" cy="254436"/>
              </a:xfrm>
              <a:custGeom>
                <a:avLst/>
                <a:gdLst/>
                <a:ahLst/>
                <a:cxnLst/>
                <a:rect l="l" t="t" r="r" b="b"/>
                <a:pathLst>
                  <a:path w="5272" h="10476" extrusionOk="0">
                    <a:moveTo>
                      <a:pt x="1" y="1"/>
                    </a:moveTo>
                    <a:lnTo>
                      <a:pt x="1" y="10475"/>
                    </a:lnTo>
                    <a:lnTo>
                      <a:pt x="2402" y="10475"/>
                    </a:lnTo>
                    <a:cubicBezTo>
                      <a:pt x="2269" y="9341"/>
                      <a:pt x="2269" y="8240"/>
                      <a:pt x="2402" y="7139"/>
                    </a:cubicBezTo>
                    <a:cubicBezTo>
                      <a:pt x="2636" y="5905"/>
                      <a:pt x="5271" y="2736"/>
                      <a:pt x="5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3" name="Google Shape;783;p39"/>
              <p:cNvSpPr/>
              <p:nvPr/>
            </p:nvSpPr>
            <p:spPr>
              <a:xfrm>
                <a:off x="1969272" y="4340345"/>
                <a:ext cx="127424" cy="254436"/>
              </a:xfrm>
              <a:custGeom>
                <a:avLst/>
                <a:gdLst/>
                <a:ahLst/>
                <a:cxnLst/>
                <a:rect l="l" t="t" r="r" b="b"/>
                <a:pathLst>
                  <a:path w="5272" h="10476" extrusionOk="0">
                    <a:moveTo>
                      <a:pt x="67" y="1"/>
                    </a:moveTo>
                    <a:cubicBezTo>
                      <a:pt x="1" y="2736"/>
                      <a:pt x="2603" y="5905"/>
                      <a:pt x="2836" y="7139"/>
                    </a:cubicBezTo>
                    <a:cubicBezTo>
                      <a:pt x="2970" y="8240"/>
                      <a:pt x="2970" y="9341"/>
                      <a:pt x="2836" y="10475"/>
                    </a:cubicBezTo>
                    <a:lnTo>
                      <a:pt x="5271" y="10475"/>
                    </a:lnTo>
                    <a:lnTo>
                      <a:pt x="52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4" name="Google Shape;784;p39"/>
              <p:cNvSpPr/>
              <p:nvPr/>
            </p:nvSpPr>
            <p:spPr>
              <a:xfrm>
                <a:off x="1132421" y="3084550"/>
                <a:ext cx="1344002" cy="1261444"/>
              </a:xfrm>
              <a:custGeom>
                <a:avLst/>
                <a:gdLst/>
                <a:ahLst/>
                <a:cxnLst/>
                <a:rect l="l" t="t" r="r" b="b"/>
                <a:pathLst>
                  <a:path w="57875" h="51938" extrusionOk="0">
                    <a:moveTo>
                      <a:pt x="0" y="0"/>
                    </a:moveTo>
                    <a:lnTo>
                      <a:pt x="0" y="51937"/>
                    </a:lnTo>
                    <a:lnTo>
                      <a:pt x="57875" y="51937"/>
                    </a:lnTo>
                    <a:lnTo>
                      <a:pt x="57875" y="0"/>
                    </a:lnTo>
                    <a:close/>
                  </a:path>
                </a:pathLst>
              </a:custGeom>
              <a:solidFill>
                <a:srgbClr val="E06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785;p39"/>
              <p:cNvSpPr/>
              <p:nvPr/>
            </p:nvSpPr>
            <p:spPr>
              <a:xfrm>
                <a:off x="2153897" y="3084550"/>
                <a:ext cx="322466" cy="1261444"/>
              </a:xfrm>
              <a:custGeom>
                <a:avLst/>
                <a:gdLst/>
                <a:ahLst/>
                <a:cxnLst/>
                <a:rect l="l" t="t" r="r" b="b"/>
                <a:pathLst>
                  <a:path w="15612" h="51938" extrusionOk="0">
                    <a:moveTo>
                      <a:pt x="1" y="0"/>
                    </a:moveTo>
                    <a:lnTo>
                      <a:pt x="434" y="51937"/>
                    </a:lnTo>
                    <a:lnTo>
                      <a:pt x="15612" y="51937"/>
                    </a:lnTo>
                    <a:lnTo>
                      <a:pt x="156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786;p39"/>
              <p:cNvSpPr/>
              <p:nvPr/>
            </p:nvSpPr>
            <p:spPr>
              <a:xfrm>
                <a:off x="1195276" y="3176886"/>
                <a:ext cx="898181" cy="320862"/>
              </a:xfrm>
              <a:custGeom>
                <a:avLst/>
                <a:gdLst/>
                <a:ahLst/>
                <a:cxnLst/>
                <a:rect l="l" t="t" r="r" b="b"/>
                <a:pathLst>
                  <a:path w="37161" h="13211" extrusionOk="0">
                    <a:moveTo>
                      <a:pt x="1" y="1"/>
                    </a:moveTo>
                    <a:lnTo>
                      <a:pt x="1" y="13210"/>
                    </a:lnTo>
                    <a:lnTo>
                      <a:pt x="37161" y="13210"/>
                    </a:lnTo>
                    <a:lnTo>
                      <a:pt x="37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7" name="Google Shape;787;p39"/>
              <p:cNvSpPr/>
              <p:nvPr/>
            </p:nvSpPr>
            <p:spPr>
              <a:xfrm>
                <a:off x="1195276" y="3561722"/>
                <a:ext cx="898181" cy="321664"/>
              </a:xfrm>
              <a:custGeom>
                <a:avLst/>
                <a:gdLst/>
                <a:ahLst/>
                <a:cxnLst/>
                <a:rect l="l" t="t" r="r" b="b"/>
                <a:pathLst>
                  <a:path w="37161" h="13244" extrusionOk="0">
                    <a:moveTo>
                      <a:pt x="1" y="1"/>
                    </a:moveTo>
                    <a:lnTo>
                      <a:pt x="1" y="13243"/>
                    </a:lnTo>
                    <a:lnTo>
                      <a:pt x="37161" y="13243"/>
                    </a:lnTo>
                    <a:lnTo>
                      <a:pt x="37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8" name="Google Shape;788;p39"/>
              <p:cNvSpPr/>
              <p:nvPr/>
            </p:nvSpPr>
            <p:spPr>
              <a:xfrm>
                <a:off x="1195276" y="3947358"/>
                <a:ext cx="898181" cy="320862"/>
              </a:xfrm>
              <a:custGeom>
                <a:avLst/>
                <a:gdLst/>
                <a:ahLst/>
                <a:cxnLst/>
                <a:rect l="l" t="t" r="r" b="b"/>
                <a:pathLst>
                  <a:path w="37161" h="13211" extrusionOk="0">
                    <a:moveTo>
                      <a:pt x="1" y="1"/>
                    </a:moveTo>
                    <a:lnTo>
                      <a:pt x="1" y="13210"/>
                    </a:lnTo>
                    <a:lnTo>
                      <a:pt x="37161" y="13210"/>
                    </a:lnTo>
                    <a:lnTo>
                      <a:pt x="37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89" name="Google Shape;789;p39"/>
            <p:cNvSpPr/>
            <p:nvPr/>
          </p:nvSpPr>
          <p:spPr>
            <a:xfrm>
              <a:off x="1454849" y="3321105"/>
              <a:ext cx="76619" cy="66499"/>
            </a:xfrm>
            <a:custGeom>
              <a:avLst/>
              <a:gdLst/>
              <a:ahLst/>
              <a:cxnLst/>
              <a:rect l="l" t="t" r="r" b="b"/>
              <a:pathLst>
                <a:path w="3170" h="2738" extrusionOk="0">
                  <a:moveTo>
                    <a:pt x="1802" y="1"/>
                  </a:moveTo>
                  <a:cubicBezTo>
                    <a:pt x="601" y="1"/>
                    <a:pt x="1" y="1468"/>
                    <a:pt x="834" y="2336"/>
                  </a:cubicBezTo>
                  <a:cubicBezTo>
                    <a:pt x="1113" y="2614"/>
                    <a:pt x="1453" y="2738"/>
                    <a:pt x="1787" y="2738"/>
                  </a:cubicBezTo>
                  <a:cubicBezTo>
                    <a:pt x="2493" y="2738"/>
                    <a:pt x="3169" y="2184"/>
                    <a:pt x="3169" y="1368"/>
                  </a:cubicBez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790;p39"/>
            <p:cNvSpPr/>
            <p:nvPr/>
          </p:nvSpPr>
          <p:spPr>
            <a:xfrm>
              <a:off x="1454849" y="3709997"/>
              <a:ext cx="76619" cy="66135"/>
            </a:xfrm>
            <a:custGeom>
              <a:avLst/>
              <a:gdLst/>
              <a:ahLst/>
              <a:cxnLst/>
              <a:rect l="l" t="t" r="r" b="b"/>
              <a:pathLst>
                <a:path w="3170" h="2723" extrusionOk="0">
                  <a:moveTo>
                    <a:pt x="1802" y="0"/>
                  </a:moveTo>
                  <a:cubicBezTo>
                    <a:pt x="601" y="0"/>
                    <a:pt x="1" y="1468"/>
                    <a:pt x="834" y="2335"/>
                  </a:cubicBezTo>
                  <a:cubicBezTo>
                    <a:pt x="1112" y="2602"/>
                    <a:pt x="1452" y="2722"/>
                    <a:pt x="1786" y="2722"/>
                  </a:cubicBezTo>
                  <a:cubicBezTo>
                    <a:pt x="2492" y="2722"/>
                    <a:pt x="3169" y="2184"/>
                    <a:pt x="3169" y="1368"/>
                  </a:cubicBezTo>
                  <a:cubicBezTo>
                    <a:pt x="3169" y="600"/>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1" name="Google Shape;791;p39"/>
            <p:cNvSpPr/>
            <p:nvPr/>
          </p:nvSpPr>
          <p:spPr>
            <a:xfrm>
              <a:off x="1454849" y="4098864"/>
              <a:ext cx="76619" cy="66135"/>
            </a:xfrm>
            <a:custGeom>
              <a:avLst/>
              <a:gdLst/>
              <a:ahLst/>
              <a:cxnLst/>
              <a:rect l="l" t="t" r="r" b="b"/>
              <a:pathLst>
                <a:path w="3170" h="2723" extrusionOk="0">
                  <a:moveTo>
                    <a:pt x="1802" y="0"/>
                  </a:moveTo>
                  <a:cubicBezTo>
                    <a:pt x="601" y="0"/>
                    <a:pt x="1" y="1468"/>
                    <a:pt x="834" y="2335"/>
                  </a:cubicBezTo>
                  <a:cubicBezTo>
                    <a:pt x="1112" y="2603"/>
                    <a:pt x="1452" y="2723"/>
                    <a:pt x="1786" y="2723"/>
                  </a:cubicBezTo>
                  <a:cubicBezTo>
                    <a:pt x="2492" y="2723"/>
                    <a:pt x="3169" y="2184"/>
                    <a:pt x="3169" y="1368"/>
                  </a:cubicBez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92" name="Google Shape;792;p39"/>
          <p:cNvSpPr/>
          <p:nvPr/>
        </p:nvSpPr>
        <p:spPr>
          <a:xfrm>
            <a:off x="1997503" y="2877130"/>
            <a:ext cx="125781" cy="207440"/>
          </a:xfrm>
          <a:custGeom>
            <a:avLst/>
            <a:gdLst/>
            <a:ahLst/>
            <a:cxnLst/>
            <a:rect l="l" t="t" r="r" b="b"/>
            <a:pathLst>
              <a:path w="5204" h="8541" extrusionOk="0">
                <a:moveTo>
                  <a:pt x="968" y="1"/>
                </a:moveTo>
                <a:lnTo>
                  <a:pt x="0" y="8474"/>
                </a:lnTo>
                <a:lnTo>
                  <a:pt x="5204" y="8540"/>
                </a:lnTo>
                <a:lnTo>
                  <a:pt x="968"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3" name="Google Shape;793;p39"/>
          <p:cNvSpPr/>
          <p:nvPr/>
        </p:nvSpPr>
        <p:spPr>
          <a:xfrm>
            <a:off x="2204712" y="806353"/>
            <a:ext cx="2443732" cy="3365446"/>
          </a:xfrm>
          <a:custGeom>
            <a:avLst/>
            <a:gdLst/>
            <a:ahLst/>
            <a:cxnLst/>
            <a:rect l="l" t="t" r="r" b="b"/>
            <a:pathLst>
              <a:path w="101106" h="138567" extrusionOk="0">
                <a:moveTo>
                  <a:pt x="0" y="1"/>
                </a:moveTo>
                <a:lnTo>
                  <a:pt x="0" y="138567"/>
                </a:lnTo>
                <a:lnTo>
                  <a:pt x="101106" y="138567"/>
                </a:lnTo>
                <a:lnTo>
                  <a:pt x="101106" y="1"/>
                </a:lnTo>
                <a:close/>
              </a:path>
            </a:pathLst>
          </a:custGeom>
          <a:solidFill>
            <a:srgbClr val="E06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4" name="Google Shape;794;p39"/>
          <p:cNvSpPr/>
          <p:nvPr/>
        </p:nvSpPr>
        <p:spPr>
          <a:xfrm>
            <a:off x="2407885" y="942460"/>
            <a:ext cx="2143806" cy="3029234"/>
          </a:xfrm>
          <a:custGeom>
            <a:avLst/>
            <a:gdLst/>
            <a:ahLst/>
            <a:cxnLst/>
            <a:rect l="l" t="t" r="r" b="b"/>
            <a:pathLst>
              <a:path w="88697" h="124724" extrusionOk="0">
                <a:moveTo>
                  <a:pt x="0" y="1"/>
                </a:moveTo>
                <a:lnTo>
                  <a:pt x="0" y="124723"/>
                </a:lnTo>
                <a:lnTo>
                  <a:pt x="88697" y="124723"/>
                </a:lnTo>
                <a:lnTo>
                  <a:pt x="88697" y="109212"/>
                </a:lnTo>
                <a:lnTo>
                  <a:pt x="88697" y="1"/>
                </a:ln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5" name="Google Shape;795;p39"/>
          <p:cNvSpPr/>
          <p:nvPr/>
        </p:nvSpPr>
        <p:spPr>
          <a:xfrm>
            <a:off x="2393359" y="901949"/>
            <a:ext cx="2124470" cy="3013034"/>
          </a:xfrm>
          <a:custGeom>
            <a:avLst/>
            <a:gdLst/>
            <a:ahLst/>
            <a:cxnLst/>
            <a:rect l="l" t="t" r="r" b="b"/>
            <a:pathLst>
              <a:path w="87897" h="124057" extrusionOk="0">
                <a:moveTo>
                  <a:pt x="1" y="1"/>
                </a:moveTo>
                <a:lnTo>
                  <a:pt x="1" y="124056"/>
                </a:lnTo>
                <a:lnTo>
                  <a:pt x="87897" y="124056"/>
                </a:lnTo>
                <a:lnTo>
                  <a:pt x="87897" y="108645"/>
                </a:lnTo>
                <a:lnTo>
                  <a:pt x="878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6" name="Google Shape;796;p39"/>
          <p:cNvSpPr/>
          <p:nvPr/>
        </p:nvSpPr>
        <p:spPr>
          <a:xfrm>
            <a:off x="2353865" y="910061"/>
            <a:ext cx="2143806" cy="2970896"/>
          </a:xfrm>
          <a:custGeom>
            <a:avLst/>
            <a:gdLst/>
            <a:ahLst/>
            <a:cxnLst/>
            <a:rect l="l" t="t" r="r" b="b"/>
            <a:pathLst>
              <a:path w="88697" h="122322" extrusionOk="0">
                <a:moveTo>
                  <a:pt x="0" y="1"/>
                </a:moveTo>
                <a:lnTo>
                  <a:pt x="0" y="122321"/>
                </a:lnTo>
                <a:lnTo>
                  <a:pt x="69983" y="122321"/>
                </a:lnTo>
                <a:lnTo>
                  <a:pt x="80091" y="114082"/>
                </a:lnTo>
                <a:lnTo>
                  <a:pt x="88697" y="107111"/>
                </a:lnTo>
                <a:lnTo>
                  <a:pt x="8869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7" name="Google Shape;797;p39"/>
          <p:cNvSpPr/>
          <p:nvPr/>
        </p:nvSpPr>
        <p:spPr>
          <a:xfrm>
            <a:off x="2987554" y="702646"/>
            <a:ext cx="877226" cy="302234"/>
          </a:xfrm>
          <a:custGeom>
            <a:avLst/>
            <a:gdLst/>
            <a:ahLst/>
            <a:cxnLst/>
            <a:rect l="l" t="t" r="r" b="b"/>
            <a:pathLst>
              <a:path w="36294" h="12444" extrusionOk="0">
                <a:moveTo>
                  <a:pt x="6111" y="1"/>
                </a:moveTo>
                <a:cubicBezTo>
                  <a:pt x="2737" y="1"/>
                  <a:pt x="1" y="2757"/>
                  <a:pt x="1" y="6139"/>
                </a:cubicBezTo>
                <a:lnTo>
                  <a:pt x="1" y="12443"/>
                </a:lnTo>
                <a:lnTo>
                  <a:pt x="36293" y="12443"/>
                </a:lnTo>
                <a:lnTo>
                  <a:pt x="36293" y="5872"/>
                </a:lnTo>
                <a:cubicBezTo>
                  <a:pt x="36293" y="2636"/>
                  <a:pt x="33658" y="1"/>
                  <a:pt x="30423" y="1"/>
                </a:cubicBezTo>
                <a:lnTo>
                  <a:pt x="6172" y="1"/>
                </a:lnTo>
                <a:cubicBezTo>
                  <a:pt x="6152" y="1"/>
                  <a:pt x="6131" y="1"/>
                  <a:pt x="6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8" name="Google Shape;798;p39"/>
          <p:cNvSpPr/>
          <p:nvPr/>
        </p:nvSpPr>
        <p:spPr>
          <a:xfrm>
            <a:off x="3170570" y="538996"/>
            <a:ext cx="505540" cy="163698"/>
          </a:xfrm>
          <a:custGeom>
            <a:avLst/>
            <a:gdLst/>
            <a:ahLst/>
            <a:cxnLst/>
            <a:rect l="l" t="t" r="r" b="b"/>
            <a:pathLst>
              <a:path w="20916" h="6740" extrusionOk="0">
                <a:moveTo>
                  <a:pt x="1" y="1"/>
                </a:moveTo>
                <a:lnTo>
                  <a:pt x="1335" y="6739"/>
                </a:lnTo>
                <a:lnTo>
                  <a:pt x="19748" y="6739"/>
                </a:lnTo>
                <a:lnTo>
                  <a:pt x="20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9" name="Google Shape;799;p39"/>
          <p:cNvSpPr/>
          <p:nvPr/>
        </p:nvSpPr>
        <p:spPr>
          <a:xfrm>
            <a:off x="2577994" y="1383206"/>
            <a:ext cx="361221" cy="362977"/>
          </a:xfrm>
          <a:custGeom>
            <a:avLst/>
            <a:gdLst/>
            <a:ahLst/>
            <a:cxnLst/>
            <a:rect l="l" t="t" r="r" b="b"/>
            <a:pathLst>
              <a:path w="14945" h="14945" extrusionOk="0">
                <a:moveTo>
                  <a:pt x="14511" y="434"/>
                </a:moveTo>
                <a:lnTo>
                  <a:pt x="14511" y="14544"/>
                </a:lnTo>
                <a:lnTo>
                  <a:pt x="434" y="14544"/>
                </a:lnTo>
                <a:lnTo>
                  <a:pt x="434" y="434"/>
                </a:lnTo>
                <a:close/>
                <a:moveTo>
                  <a:pt x="0" y="0"/>
                </a:moveTo>
                <a:lnTo>
                  <a:pt x="0" y="14944"/>
                </a:lnTo>
                <a:lnTo>
                  <a:pt x="14944" y="14944"/>
                </a:lnTo>
                <a:lnTo>
                  <a:pt x="149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0" name="Google Shape;800;p39"/>
          <p:cNvSpPr/>
          <p:nvPr/>
        </p:nvSpPr>
        <p:spPr>
          <a:xfrm>
            <a:off x="3092380" y="1468260"/>
            <a:ext cx="1123107" cy="4882"/>
          </a:xfrm>
          <a:custGeom>
            <a:avLst/>
            <a:gdLst/>
            <a:ahLst/>
            <a:cxnLst/>
            <a:rect l="l" t="t" r="r" b="b"/>
            <a:pathLst>
              <a:path w="46467" h="201" extrusionOk="0">
                <a:moveTo>
                  <a:pt x="23250" y="1"/>
                </a:moveTo>
                <a:cubicBezTo>
                  <a:pt x="10408" y="1"/>
                  <a:pt x="0" y="67"/>
                  <a:pt x="0" y="101"/>
                </a:cubicBezTo>
                <a:cubicBezTo>
                  <a:pt x="0" y="167"/>
                  <a:pt x="10408" y="201"/>
                  <a:pt x="23250" y="201"/>
                </a:cubicBezTo>
                <a:cubicBezTo>
                  <a:pt x="36059" y="201"/>
                  <a:pt x="46467" y="167"/>
                  <a:pt x="46467" y="101"/>
                </a:cubicBezTo>
                <a:cubicBezTo>
                  <a:pt x="46467" y="34"/>
                  <a:pt x="36059" y="1"/>
                  <a:pt x="23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1" name="Google Shape;801;p39"/>
          <p:cNvSpPr/>
          <p:nvPr/>
        </p:nvSpPr>
        <p:spPr>
          <a:xfrm>
            <a:off x="3092380" y="1543600"/>
            <a:ext cx="1123107" cy="4882"/>
          </a:xfrm>
          <a:custGeom>
            <a:avLst/>
            <a:gdLst/>
            <a:ahLst/>
            <a:cxnLst/>
            <a:rect l="l" t="t" r="r" b="b"/>
            <a:pathLst>
              <a:path w="46467" h="201" extrusionOk="0">
                <a:moveTo>
                  <a:pt x="23250" y="1"/>
                </a:moveTo>
                <a:cubicBezTo>
                  <a:pt x="10408" y="1"/>
                  <a:pt x="0" y="34"/>
                  <a:pt x="0" y="101"/>
                </a:cubicBezTo>
                <a:cubicBezTo>
                  <a:pt x="0" y="168"/>
                  <a:pt x="10408" y="201"/>
                  <a:pt x="23250" y="201"/>
                </a:cubicBezTo>
                <a:cubicBezTo>
                  <a:pt x="36059" y="201"/>
                  <a:pt x="46467" y="168"/>
                  <a:pt x="46467" y="101"/>
                </a:cubicBezTo>
                <a:cubicBezTo>
                  <a:pt x="46467" y="68"/>
                  <a:pt x="36059" y="1"/>
                  <a:pt x="23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2" name="Google Shape;802;p39"/>
          <p:cNvSpPr/>
          <p:nvPr/>
        </p:nvSpPr>
        <p:spPr>
          <a:xfrm>
            <a:off x="3092380" y="1618964"/>
            <a:ext cx="1123107" cy="5683"/>
          </a:xfrm>
          <a:custGeom>
            <a:avLst/>
            <a:gdLst/>
            <a:ahLst/>
            <a:cxnLst/>
            <a:rect l="l" t="t" r="r" b="b"/>
            <a:pathLst>
              <a:path w="46467" h="234" extrusionOk="0">
                <a:moveTo>
                  <a:pt x="23250" y="0"/>
                </a:moveTo>
                <a:cubicBezTo>
                  <a:pt x="10408" y="0"/>
                  <a:pt x="0" y="67"/>
                  <a:pt x="0" y="100"/>
                </a:cubicBezTo>
                <a:cubicBezTo>
                  <a:pt x="0" y="167"/>
                  <a:pt x="10408" y="234"/>
                  <a:pt x="23250" y="234"/>
                </a:cubicBezTo>
                <a:cubicBezTo>
                  <a:pt x="36059" y="234"/>
                  <a:pt x="46467" y="167"/>
                  <a:pt x="46467" y="100"/>
                </a:cubicBezTo>
                <a:cubicBezTo>
                  <a:pt x="46467" y="67"/>
                  <a:pt x="36059" y="0"/>
                  <a:pt x="23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3" name="Google Shape;803;p39"/>
          <p:cNvSpPr/>
          <p:nvPr/>
        </p:nvSpPr>
        <p:spPr>
          <a:xfrm>
            <a:off x="3092380" y="1694304"/>
            <a:ext cx="1123107" cy="5683"/>
          </a:xfrm>
          <a:custGeom>
            <a:avLst/>
            <a:gdLst/>
            <a:ahLst/>
            <a:cxnLst/>
            <a:rect l="l" t="t" r="r" b="b"/>
            <a:pathLst>
              <a:path w="46467" h="234" extrusionOk="0">
                <a:moveTo>
                  <a:pt x="23250" y="0"/>
                </a:moveTo>
                <a:cubicBezTo>
                  <a:pt x="10408" y="0"/>
                  <a:pt x="0" y="67"/>
                  <a:pt x="0" y="134"/>
                </a:cubicBezTo>
                <a:cubicBezTo>
                  <a:pt x="0" y="167"/>
                  <a:pt x="10408" y="234"/>
                  <a:pt x="23250" y="234"/>
                </a:cubicBezTo>
                <a:cubicBezTo>
                  <a:pt x="36059" y="234"/>
                  <a:pt x="46467" y="167"/>
                  <a:pt x="46467" y="134"/>
                </a:cubicBezTo>
                <a:cubicBezTo>
                  <a:pt x="46467" y="67"/>
                  <a:pt x="36059" y="0"/>
                  <a:pt x="23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4" name="Google Shape;804;p39"/>
          <p:cNvSpPr/>
          <p:nvPr/>
        </p:nvSpPr>
        <p:spPr>
          <a:xfrm>
            <a:off x="2577994" y="1942207"/>
            <a:ext cx="361221" cy="362977"/>
          </a:xfrm>
          <a:custGeom>
            <a:avLst/>
            <a:gdLst/>
            <a:ahLst/>
            <a:cxnLst/>
            <a:rect l="l" t="t" r="r" b="b"/>
            <a:pathLst>
              <a:path w="14945" h="14945" extrusionOk="0">
                <a:moveTo>
                  <a:pt x="14511" y="434"/>
                </a:moveTo>
                <a:lnTo>
                  <a:pt x="14511" y="14544"/>
                </a:lnTo>
                <a:lnTo>
                  <a:pt x="434" y="14544"/>
                </a:lnTo>
                <a:lnTo>
                  <a:pt x="434" y="434"/>
                </a:lnTo>
                <a:close/>
                <a:moveTo>
                  <a:pt x="0" y="1"/>
                </a:moveTo>
                <a:lnTo>
                  <a:pt x="0" y="14945"/>
                </a:lnTo>
                <a:lnTo>
                  <a:pt x="14944" y="14945"/>
                </a:lnTo>
                <a:lnTo>
                  <a:pt x="149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5" name="Google Shape;805;p39"/>
          <p:cNvSpPr/>
          <p:nvPr/>
        </p:nvSpPr>
        <p:spPr>
          <a:xfrm>
            <a:off x="2649754" y="1965693"/>
            <a:ext cx="354767" cy="280351"/>
          </a:xfrm>
          <a:custGeom>
            <a:avLst/>
            <a:gdLst/>
            <a:ahLst/>
            <a:cxnLst/>
            <a:rect l="l" t="t" r="r" b="b"/>
            <a:pathLst>
              <a:path w="14678" h="11543" extrusionOk="0">
                <a:moveTo>
                  <a:pt x="12876" y="1"/>
                </a:moveTo>
                <a:lnTo>
                  <a:pt x="5304" y="7340"/>
                </a:lnTo>
                <a:lnTo>
                  <a:pt x="2002" y="4704"/>
                </a:lnTo>
                <a:lnTo>
                  <a:pt x="0" y="6839"/>
                </a:lnTo>
                <a:lnTo>
                  <a:pt x="5137" y="11543"/>
                </a:lnTo>
                <a:lnTo>
                  <a:pt x="14677" y="2136"/>
                </a:lnTo>
                <a:lnTo>
                  <a:pt x="128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6" name="Google Shape;806;p39"/>
          <p:cNvSpPr/>
          <p:nvPr/>
        </p:nvSpPr>
        <p:spPr>
          <a:xfrm>
            <a:off x="3092380" y="2027286"/>
            <a:ext cx="1123107" cy="5683"/>
          </a:xfrm>
          <a:custGeom>
            <a:avLst/>
            <a:gdLst/>
            <a:ahLst/>
            <a:cxnLst/>
            <a:rect l="l" t="t" r="r" b="b"/>
            <a:pathLst>
              <a:path w="46467" h="234" extrusionOk="0">
                <a:moveTo>
                  <a:pt x="23250" y="0"/>
                </a:moveTo>
                <a:cubicBezTo>
                  <a:pt x="10408" y="0"/>
                  <a:pt x="0" y="67"/>
                  <a:pt x="0" y="134"/>
                </a:cubicBezTo>
                <a:cubicBezTo>
                  <a:pt x="0" y="167"/>
                  <a:pt x="10408" y="234"/>
                  <a:pt x="23250" y="234"/>
                </a:cubicBezTo>
                <a:cubicBezTo>
                  <a:pt x="36059" y="234"/>
                  <a:pt x="46467" y="167"/>
                  <a:pt x="46467" y="134"/>
                </a:cubicBezTo>
                <a:cubicBezTo>
                  <a:pt x="46467" y="67"/>
                  <a:pt x="36059" y="0"/>
                  <a:pt x="23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807;p39"/>
          <p:cNvSpPr/>
          <p:nvPr/>
        </p:nvSpPr>
        <p:spPr>
          <a:xfrm>
            <a:off x="3092380" y="2103427"/>
            <a:ext cx="1123107" cy="4882"/>
          </a:xfrm>
          <a:custGeom>
            <a:avLst/>
            <a:gdLst/>
            <a:ahLst/>
            <a:cxnLst/>
            <a:rect l="l" t="t" r="r" b="b"/>
            <a:pathLst>
              <a:path w="46467" h="201" extrusionOk="0">
                <a:moveTo>
                  <a:pt x="23250" y="1"/>
                </a:moveTo>
                <a:cubicBezTo>
                  <a:pt x="10408" y="1"/>
                  <a:pt x="0" y="34"/>
                  <a:pt x="0" y="101"/>
                </a:cubicBezTo>
                <a:cubicBezTo>
                  <a:pt x="0" y="167"/>
                  <a:pt x="10408" y="201"/>
                  <a:pt x="23250" y="201"/>
                </a:cubicBezTo>
                <a:cubicBezTo>
                  <a:pt x="36059" y="201"/>
                  <a:pt x="46467" y="167"/>
                  <a:pt x="46467" y="101"/>
                </a:cubicBezTo>
                <a:cubicBezTo>
                  <a:pt x="46467" y="34"/>
                  <a:pt x="36059" y="1"/>
                  <a:pt x="23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8" name="Google Shape;808;p39"/>
          <p:cNvSpPr/>
          <p:nvPr/>
        </p:nvSpPr>
        <p:spPr>
          <a:xfrm>
            <a:off x="3092380" y="2178767"/>
            <a:ext cx="1123107" cy="4906"/>
          </a:xfrm>
          <a:custGeom>
            <a:avLst/>
            <a:gdLst/>
            <a:ahLst/>
            <a:cxnLst/>
            <a:rect l="l" t="t" r="r" b="b"/>
            <a:pathLst>
              <a:path w="46467" h="202" extrusionOk="0">
                <a:moveTo>
                  <a:pt x="23250" y="1"/>
                </a:moveTo>
                <a:cubicBezTo>
                  <a:pt x="10408" y="1"/>
                  <a:pt x="0" y="34"/>
                  <a:pt x="0" y="101"/>
                </a:cubicBezTo>
                <a:cubicBezTo>
                  <a:pt x="0" y="168"/>
                  <a:pt x="10408" y="201"/>
                  <a:pt x="23250" y="201"/>
                </a:cubicBezTo>
                <a:cubicBezTo>
                  <a:pt x="36059" y="201"/>
                  <a:pt x="46467" y="168"/>
                  <a:pt x="46467" y="101"/>
                </a:cubicBezTo>
                <a:cubicBezTo>
                  <a:pt x="46467" y="34"/>
                  <a:pt x="36059" y="1"/>
                  <a:pt x="23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9" name="Google Shape;809;p39"/>
          <p:cNvSpPr/>
          <p:nvPr/>
        </p:nvSpPr>
        <p:spPr>
          <a:xfrm>
            <a:off x="3092380" y="2254131"/>
            <a:ext cx="1123107" cy="4882"/>
          </a:xfrm>
          <a:custGeom>
            <a:avLst/>
            <a:gdLst/>
            <a:ahLst/>
            <a:cxnLst/>
            <a:rect l="l" t="t" r="r" b="b"/>
            <a:pathLst>
              <a:path w="46467" h="201" extrusionOk="0">
                <a:moveTo>
                  <a:pt x="23250" y="0"/>
                </a:moveTo>
                <a:cubicBezTo>
                  <a:pt x="10408" y="0"/>
                  <a:pt x="0" y="33"/>
                  <a:pt x="0" y="100"/>
                </a:cubicBezTo>
                <a:cubicBezTo>
                  <a:pt x="0" y="167"/>
                  <a:pt x="10408" y="200"/>
                  <a:pt x="23250" y="200"/>
                </a:cubicBezTo>
                <a:cubicBezTo>
                  <a:pt x="36059" y="200"/>
                  <a:pt x="46467" y="167"/>
                  <a:pt x="46467" y="100"/>
                </a:cubicBezTo>
                <a:cubicBezTo>
                  <a:pt x="46467" y="33"/>
                  <a:pt x="36059" y="0"/>
                  <a:pt x="23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p39"/>
          <p:cNvSpPr/>
          <p:nvPr/>
        </p:nvSpPr>
        <p:spPr>
          <a:xfrm>
            <a:off x="2577994" y="2484207"/>
            <a:ext cx="361221" cy="362977"/>
          </a:xfrm>
          <a:custGeom>
            <a:avLst/>
            <a:gdLst/>
            <a:ahLst/>
            <a:cxnLst/>
            <a:rect l="l" t="t" r="r" b="b"/>
            <a:pathLst>
              <a:path w="14945" h="14945" extrusionOk="0">
                <a:moveTo>
                  <a:pt x="14511" y="401"/>
                </a:moveTo>
                <a:lnTo>
                  <a:pt x="14511" y="14511"/>
                </a:lnTo>
                <a:lnTo>
                  <a:pt x="434" y="14511"/>
                </a:lnTo>
                <a:lnTo>
                  <a:pt x="434" y="401"/>
                </a:lnTo>
                <a:close/>
                <a:moveTo>
                  <a:pt x="0" y="1"/>
                </a:moveTo>
                <a:lnTo>
                  <a:pt x="0" y="14945"/>
                </a:lnTo>
                <a:lnTo>
                  <a:pt x="14944" y="14945"/>
                </a:lnTo>
                <a:lnTo>
                  <a:pt x="149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39"/>
          <p:cNvSpPr/>
          <p:nvPr/>
        </p:nvSpPr>
        <p:spPr>
          <a:xfrm>
            <a:off x="2649754" y="2506891"/>
            <a:ext cx="354767" cy="280351"/>
          </a:xfrm>
          <a:custGeom>
            <a:avLst/>
            <a:gdLst/>
            <a:ahLst/>
            <a:cxnLst/>
            <a:rect l="l" t="t" r="r" b="b"/>
            <a:pathLst>
              <a:path w="14678" h="11543" extrusionOk="0">
                <a:moveTo>
                  <a:pt x="12876" y="1"/>
                </a:moveTo>
                <a:lnTo>
                  <a:pt x="5304" y="7339"/>
                </a:lnTo>
                <a:lnTo>
                  <a:pt x="2002" y="4704"/>
                </a:lnTo>
                <a:lnTo>
                  <a:pt x="0" y="6839"/>
                </a:lnTo>
                <a:lnTo>
                  <a:pt x="5137" y="11542"/>
                </a:lnTo>
                <a:lnTo>
                  <a:pt x="14677" y="2135"/>
                </a:lnTo>
                <a:lnTo>
                  <a:pt x="128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2" name="Google Shape;812;p39"/>
          <p:cNvSpPr/>
          <p:nvPr/>
        </p:nvSpPr>
        <p:spPr>
          <a:xfrm>
            <a:off x="3092380" y="2569286"/>
            <a:ext cx="1123107" cy="4882"/>
          </a:xfrm>
          <a:custGeom>
            <a:avLst/>
            <a:gdLst/>
            <a:ahLst/>
            <a:cxnLst/>
            <a:rect l="l" t="t" r="r" b="b"/>
            <a:pathLst>
              <a:path w="46467" h="201" extrusionOk="0">
                <a:moveTo>
                  <a:pt x="23250" y="0"/>
                </a:moveTo>
                <a:cubicBezTo>
                  <a:pt x="10408" y="0"/>
                  <a:pt x="0" y="33"/>
                  <a:pt x="0" y="100"/>
                </a:cubicBezTo>
                <a:cubicBezTo>
                  <a:pt x="0" y="167"/>
                  <a:pt x="10408" y="200"/>
                  <a:pt x="23250" y="200"/>
                </a:cubicBezTo>
                <a:cubicBezTo>
                  <a:pt x="36059" y="200"/>
                  <a:pt x="46467" y="167"/>
                  <a:pt x="46467" y="100"/>
                </a:cubicBezTo>
                <a:cubicBezTo>
                  <a:pt x="46467" y="33"/>
                  <a:pt x="36059" y="0"/>
                  <a:pt x="23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3" name="Google Shape;813;p39"/>
          <p:cNvSpPr/>
          <p:nvPr/>
        </p:nvSpPr>
        <p:spPr>
          <a:xfrm>
            <a:off x="3092380" y="2644626"/>
            <a:ext cx="1123107" cy="4882"/>
          </a:xfrm>
          <a:custGeom>
            <a:avLst/>
            <a:gdLst/>
            <a:ahLst/>
            <a:cxnLst/>
            <a:rect l="l" t="t" r="r" b="b"/>
            <a:pathLst>
              <a:path w="46467" h="201" extrusionOk="0">
                <a:moveTo>
                  <a:pt x="23250" y="0"/>
                </a:moveTo>
                <a:cubicBezTo>
                  <a:pt x="10408" y="0"/>
                  <a:pt x="0" y="34"/>
                  <a:pt x="0" y="100"/>
                </a:cubicBezTo>
                <a:cubicBezTo>
                  <a:pt x="0" y="167"/>
                  <a:pt x="10408" y="200"/>
                  <a:pt x="23250" y="200"/>
                </a:cubicBezTo>
                <a:cubicBezTo>
                  <a:pt x="36059" y="200"/>
                  <a:pt x="46467" y="167"/>
                  <a:pt x="46467" y="100"/>
                </a:cubicBezTo>
                <a:cubicBezTo>
                  <a:pt x="46467" y="34"/>
                  <a:pt x="36059" y="0"/>
                  <a:pt x="23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4" name="Google Shape;814;p39"/>
          <p:cNvSpPr/>
          <p:nvPr/>
        </p:nvSpPr>
        <p:spPr>
          <a:xfrm>
            <a:off x="3092380" y="2719965"/>
            <a:ext cx="1123107" cy="4882"/>
          </a:xfrm>
          <a:custGeom>
            <a:avLst/>
            <a:gdLst/>
            <a:ahLst/>
            <a:cxnLst/>
            <a:rect l="l" t="t" r="r" b="b"/>
            <a:pathLst>
              <a:path w="46467" h="201" extrusionOk="0">
                <a:moveTo>
                  <a:pt x="23250" y="1"/>
                </a:moveTo>
                <a:cubicBezTo>
                  <a:pt x="10408" y="1"/>
                  <a:pt x="0" y="34"/>
                  <a:pt x="0" y="101"/>
                </a:cubicBezTo>
                <a:cubicBezTo>
                  <a:pt x="0" y="167"/>
                  <a:pt x="10408" y="201"/>
                  <a:pt x="23250" y="201"/>
                </a:cubicBezTo>
                <a:cubicBezTo>
                  <a:pt x="36059" y="201"/>
                  <a:pt x="46467" y="167"/>
                  <a:pt x="46467" y="101"/>
                </a:cubicBezTo>
                <a:cubicBezTo>
                  <a:pt x="46467" y="34"/>
                  <a:pt x="36059" y="1"/>
                  <a:pt x="23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5" name="Google Shape;815;p39"/>
          <p:cNvSpPr/>
          <p:nvPr/>
        </p:nvSpPr>
        <p:spPr>
          <a:xfrm>
            <a:off x="3092380" y="2795305"/>
            <a:ext cx="1123107" cy="4882"/>
          </a:xfrm>
          <a:custGeom>
            <a:avLst/>
            <a:gdLst/>
            <a:ahLst/>
            <a:cxnLst/>
            <a:rect l="l" t="t" r="r" b="b"/>
            <a:pathLst>
              <a:path w="46467" h="201" extrusionOk="0">
                <a:moveTo>
                  <a:pt x="23250" y="1"/>
                </a:moveTo>
                <a:cubicBezTo>
                  <a:pt x="10408" y="1"/>
                  <a:pt x="0" y="34"/>
                  <a:pt x="0" y="101"/>
                </a:cubicBezTo>
                <a:cubicBezTo>
                  <a:pt x="0" y="168"/>
                  <a:pt x="10408" y="201"/>
                  <a:pt x="23250" y="201"/>
                </a:cubicBezTo>
                <a:cubicBezTo>
                  <a:pt x="36059" y="201"/>
                  <a:pt x="46467" y="168"/>
                  <a:pt x="46467" y="101"/>
                </a:cubicBezTo>
                <a:cubicBezTo>
                  <a:pt x="46467" y="34"/>
                  <a:pt x="36059" y="1"/>
                  <a:pt x="23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6" name="Google Shape;816;p39"/>
          <p:cNvSpPr/>
          <p:nvPr/>
        </p:nvSpPr>
        <p:spPr>
          <a:xfrm>
            <a:off x="2577994" y="3006752"/>
            <a:ext cx="361221" cy="362977"/>
          </a:xfrm>
          <a:custGeom>
            <a:avLst/>
            <a:gdLst/>
            <a:ahLst/>
            <a:cxnLst/>
            <a:rect l="l" t="t" r="r" b="b"/>
            <a:pathLst>
              <a:path w="14945" h="14945" extrusionOk="0">
                <a:moveTo>
                  <a:pt x="14511" y="401"/>
                </a:moveTo>
                <a:lnTo>
                  <a:pt x="14511" y="14511"/>
                </a:lnTo>
                <a:lnTo>
                  <a:pt x="434" y="14511"/>
                </a:lnTo>
                <a:lnTo>
                  <a:pt x="434" y="401"/>
                </a:lnTo>
                <a:close/>
                <a:moveTo>
                  <a:pt x="0" y="1"/>
                </a:moveTo>
                <a:lnTo>
                  <a:pt x="0" y="14945"/>
                </a:lnTo>
                <a:lnTo>
                  <a:pt x="14944" y="14945"/>
                </a:lnTo>
                <a:lnTo>
                  <a:pt x="149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7" name="Google Shape;817;p39"/>
          <p:cNvSpPr/>
          <p:nvPr/>
        </p:nvSpPr>
        <p:spPr>
          <a:xfrm>
            <a:off x="2649754" y="3029437"/>
            <a:ext cx="354767" cy="280351"/>
          </a:xfrm>
          <a:custGeom>
            <a:avLst/>
            <a:gdLst/>
            <a:ahLst/>
            <a:cxnLst/>
            <a:rect l="l" t="t" r="r" b="b"/>
            <a:pathLst>
              <a:path w="14678" h="11543" extrusionOk="0">
                <a:moveTo>
                  <a:pt x="12876" y="1"/>
                </a:moveTo>
                <a:lnTo>
                  <a:pt x="5304" y="7340"/>
                </a:lnTo>
                <a:lnTo>
                  <a:pt x="2002" y="4704"/>
                </a:lnTo>
                <a:lnTo>
                  <a:pt x="0" y="6839"/>
                </a:lnTo>
                <a:lnTo>
                  <a:pt x="5137" y="11543"/>
                </a:lnTo>
                <a:lnTo>
                  <a:pt x="14677" y="2136"/>
                </a:lnTo>
                <a:lnTo>
                  <a:pt x="128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8" name="Google Shape;818;p39"/>
          <p:cNvSpPr/>
          <p:nvPr/>
        </p:nvSpPr>
        <p:spPr>
          <a:xfrm>
            <a:off x="3092380" y="3091831"/>
            <a:ext cx="1123107" cy="4882"/>
          </a:xfrm>
          <a:custGeom>
            <a:avLst/>
            <a:gdLst/>
            <a:ahLst/>
            <a:cxnLst/>
            <a:rect l="l" t="t" r="r" b="b"/>
            <a:pathLst>
              <a:path w="46467" h="201" extrusionOk="0">
                <a:moveTo>
                  <a:pt x="23250" y="0"/>
                </a:moveTo>
                <a:cubicBezTo>
                  <a:pt x="10408" y="0"/>
                  <a:pt x="0" y="34"/>
                  <a:pt x="0" y="101"/>
                </a:cubicBezTo>
                <a:cubicBezTo>
                  <a:pt x="0" y="167"/>
                  <a:pt x="10408" y="201"/>
                  <a:pt x="23250" y="201"/>
                </a:cubicBezTo>
                <a:cubicBezTo>
                  <a:pt x="36059" y="201"/>
                  <a:pt x="46467" y="167"/>
                  <a:pt x="46467" y="101"/>
                </a:cubicBezTo>
                <a:cubicBezTo>
                  <a:pt x="46467" y="67"/>
                  <a:pt x="36059" y="0"/>
                  <a:pt x="23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9" name="Google Shape;819;p39"/>
          <p:cNvSpPr/>
          <p:nvPr/>
        </p:nvSpPr>
        <p:spPr>
          <a:xfrm>
            <a:off x="3092380" y="3167171"/>
            <a:ext cx="1123107" cy="4882"/>
          </a:xfrm>
          <a:custGeom>
            <a:avLst/>
            <a:gdLst/>
            <a:ahLst/>
            <a:cxnLst/>
            <a:rect l="l" t="t" r="r" b="b"/>
            <a:pathLst>
              <a:path w="46467" h="201" extrusionOk="0">
                <a:moveTo>
                  <a:pt x="23250" y="1"/>
                </a:moveTo>
                <a:cubicBezTo>
                  <a:pt x="10408" y="1"/>
                  <a:pt x="0" y="34"/>
                  <a:pt x="0" y="101"/>
                </a:cubicBezTo>
                <a:cubicBezTo>
                  <a:pt x="0" y="167"/>
                  <a:pt x="10408" y="201"/>
                  <a:pt x="23250" y="201"/>
                </a:cubicBezTo>
                <a:cubicBezTo>
                  <a:pt x="36059" y="201"/>
                  <a:pt x="46467" y="167"/>
                  <a:pt x="46467" y="101"/>
                </a:cubicBezTo>
                <a:cubicBezTo>
                  <a:pt x="46467" y="34"/>
                  <a:pt x="36059" y="1"/>
                  <a:pt x="23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0" name="Google Shape;820;p39"/>
          <p:cNvSpPr/>
          <p:nvPr/>
        </p:nvSpPr>
        <p:spPr>
          <a:xfrm>
            <a:off x="3092380" y="3242511"/>
            <a:ext cx="1123107" cy="4906"/>
          </a:xfrm>
          <a:custGeom>
            <a:avLst/>
            <a:gdLst/>
            <a:ahLst/>
            <a:cxnLst/>
            <a:rect l="l" t="t" r="r" b="b"/>
            <a:pathLst>
              <a:path w="46467" h="202" extrusionOk="0">
                <a:moveTo>
                  <a:pt x="23250" y="1"/>
                </a:moveTo>
                <a:cubicBezTo>
                  <a:pt x="10408" y="1"/>
                  <a:pt x="0" y="34"/>
                  <a:pt x="0" y="101"/>
                </a:cubicBezTo>
                <a:cubicBezTo>
                  <a:pt x="0" y="168"/>
                  <a:pt x="10408" y="201"/>
                  <a:pt x="23250" y="201"/>
                </a:cubicBezTo>
                <a:cubicBezTo>
                  <a:pt x="36059" y="201"/>
                  <a:pt x="46467" y="168"/>
                  <a:pt x="46467" y="101"/>
                </a:cubicBezTo>
                <a:cubicBezTo>
                  <a:pt x="46467" y="34"/>
                  <a:pt x="36059" y="1"/>
                  <a:pt x="23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1" name="Google Shape;821;p39"/>
          <p:cNvSpPr/>
          <p:nvPr/>
        </p:nvSpPr>
        <p:spPr>
          <a:xfrm>
            <a:off x="3092380" y="3317875"/>
            <a:ext cx="1123107" cy="4882"/>
          </a:xfrm>
          <a:custGeom>
            <a:avLst/>
            <a:gdLst/>
            <a:ahLst/>
            <a:cxnLst/>
            <a:rect l="l" t="t" r="r" b="b"/>
            <a:pathLst>
              <a:path w="46467" h="201" extrusionOk="0">
                <a:moveTo>
                  <a:pt x="23250" y="0"/>
                </a:moveTo>
                <a:cubicBezTo>
                  <a:pt x="10408" y="0"/>
                  <a:pt x="0" y="33"/>
                  <a:pt x="0" y="100"/>
                </a:cubicBezTo>
                <a:cubicBezTo>
                  <a:pt x="0" y="167"/>
                  <a:pt x="10408" y="200"/>
                  <a:pt x="23250" y="200"/>
                </a:cubicBezTo>
                <a:cubicBezTo>
                  <a:pt x="36059" y="200"/>
                  <a:pt x="46467" y="167"/>
                  <a:pt x="46467" y="100"/>
                </a:cubicBezTo>
                <a:cubicBezTo>
                  <a:pt x="46467" y="33"/>
                  <a:pt x="36059" y="0"/>
                  <a:pt x="23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2" name="Google Shape;822;p39"/>
          <p:cNvSpPr/>
          <p:nvPr/>
        </p:nvSpPr>
        <p:spPr>
          <a:xfrm>
            <a:off x="3876841" y="3389159"/>
            <a:ext cx="235464" cy="489369"/>
          </a:xfrm>
          <a:custGeom>
            <a:avLst/>
            <a:gdLst/>
            <a:ahLst/>
            <a:cxnLst/>
            <a:rect l="l" t="t" r="r" b="b"/>
            <a:pathLst>
              <a:path w="9742" h="20149" extrusionOk="0">
                <a:moveTo>
                  <a:pt x="9741" y="1"/>
                </a:moveTo>
                <a:lnTo>
                  <a:pt x="1" y="20148"/>
                </a:lnTo>
                <a:lnTo>
                  <a:pt x="6972" y="20148"/>
                </a:lnTo>
                <a:lnTo>
                  <a:pt x="974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3" name="Google Shape;823;p39"/>
          <p:cNvSpPr/>
          <p:nvPr/>
        </p:nvSpPr>
        <p:spPr>
          <a:xfrm>
            <a:off x="4045354" y="3391588"/>
            <a:ext cx="452317" cy="489369"/>
          </a:xfrm>
          <a:custGeom>
            <a:avLst/>
            <a:gdLst/>
            <a:ahLst/>
            <a:cxnLst/>
            <a:rect l="l" t="t" r="r" b="b"/>
            <a:pathLst>
              <a:path w="18714" h="20149" extrusionOk="0">
                <a:moveTo>
                  <a:pt x="2769" y="1"/>
                </a:moveTo>
                <a:lnTo>
                  <a:pt x="0" y="20148"/>
                </a:lnTo>
                <a:lnTo>
                  <a:pt x="18714" y="4938"/>
                </a:lnTo>
                <a:lnTo>
                  <a:pt x="27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4" name="Google Shape;824;p39"/>
          <p:cNvSpPr/>
          <p:nvPr/>
        </p:nvSpPr>
        <p:spPr>
          <a:xfrm>
            <a:off x="3613195" y="538996"/>
            <a:ext cx="62915" cy="163698"/>
          </a:xfrm>
          <a:custGeom>
            <a:avLst/>
            <a:gdLst/>
            <a:ahLst/>
            <a:cxnLst/>
            <a:rect l="l" t="t" r="r" b="b"/>
            <a:pathLst>
              <a:path w="2603" h="6740" extrusionOk="0">
                <a:moveTo>
                  <a:pt x="1135" y="1"/>
                </a:moveTo>
                <a:lnTo>
                  <a:pt x="1" y="6739"/>
                </a:lnTo>
                <a:lnTo>
                  <a:pt x="1435" y="6739"/>
                </a:lnTo>
                <a:lnTo>
                  <a:pt x="2603" y="1"/>
                </a:lnTo>
                <a:close/>
              </a:path>
            </a:pathLst>
          </a:custGeom>
          <a:solidFill>
            <a:srgbClr val="CE4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5" name="Google Shape;825;p39"/>
          <p:cNvSpPr/>
          <p:nvPr/>
        </p:nvSpPr>
        <p:spPr>
          <a:xfrm>
            <a:off x="2085385" y="1716940"/>
            <a:ext cx="263646" cy="542340"/>
          </a:xfrm>
          <a:custGeom>
            <a:avLst/>
            <a:gdLst/>
            <a:ahLst/>
            <a:cxnLst/>
            <a:rect l="l" t="t" r="r" b="b"/>
            <a:pathLst>
              <a:path w="10908" h="22330" extrusionOk="0">
                <a:moveTo>
                  <a:pt x="5979" y="1"/>
                </a:moveTo>
                <a:cubicBezTo>
                  <a:pt x="3883" y="1"/>
                  <a:pt x="1799" y="619"/>
                  <a:pt x="0" y="1837"/>
                </a:cubicBezTo>
                <a:lnTo>
                  <a:pt x="167" y="12611"/>
                </a:lnTo>
                <a:lnTo>
                  <a:pt x="167" y="18415"/>
                </a:lnTo>
                <a:cubicBezTo>
                  <a:pt x="167" y="20350"/>
                  <a:pt x="1201" y="22151"/>
                  <a:pt x="3136" y="22318"/>
                </a:cubicBezTo>
                <a:cubicBezTo>
                  <a:pt x="3235" y="22326"/>
                  <a:pt x="3333" y="22330"/>
                  <a:pt x="3431" y="22330"/>
                </a:cubicBezTo>
                <a:cubicBezTo>
                  <a:pt x="5406" y="22330"/>
                  <a:pt x="7077" y="20750"/>
                  <a:pt x="7172" y="18716"/>
                </a:cubicBezTo>
                <a:cubicBezTo>
                  <a:pt x="7239" y="16681"/>
                  <a:pt x="7305" y="14613"/>
                  <a:pt x="7305" y="14613"/>
                </a:cubicBezTo>
                <a:cubicBezTo>
                  <a:pt x="7305" y="14613"/>
                  <a:pt x="10408" y="14313"/>
                  <a:pt x="10641" y="11277"/>
                </a:cubicBezTo>
                <a:cubicBezTo>
                  <a:pt x="10908" y="8242"/>
                  <a:pt x="10775" y="1136"/>
                  <a:pt x="10775" y="1136"/>
                </a:cubicBezTo>
                <a:cubicBezTo>
                  <a:pt x="9255" y="376"/>
                  <a:pt x="7613" y="1"/>
                  <a:pt x="5979" y="1"/>
                </a:cubicBezTo>
                <a:close/>
              </a:path>
            </a:pathLst>
          </a:custGeom>
          <a:solidFill>
            <a:srgbClr val="D1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6" name="Google Shape;826;p39"/>
          <p:cNvSpPr/>
          <p:nvPr/>
        </p:nvSpPr>
        <p:spPr>
          <a:xfrm>
            <a:off x="2045069" y="1653258"/>
            <a:ext cx="364435" cy="440430"/>
          </a:xfrm>
          <a:custGeom>
            <a:avLst/>
            <a:gdLst/>
            <a:ahLst/>
            <a:cxnLst/>
            <a:rect l="l" t="t" r="r" b="b"/>
            <a:pathLst>
              <a:path w="15078" h="18134" extrusionOk="0">
                <a:moveTo>
                  <a:pt x="9066" y="0"/>
                </a:moveTo>
                <a:cubicBezTo>
                  <a:pt x="8358" y="0"/>
                  <a:pt x="7626" y="247"/>
                  <a:pt x="7005" y="589"/>
                </a:cubicBezTo>
                <a:cubicBezTo>
                  <a:pt x="6005" y="1090"/>
                  <a:pt x="5104" y="1790"/>
                  <a:pt x="4037" y="2124"/>
                </a:cubicBezTo>
                <a:cubicBezTo>
                  <a:pt x="3203" y="2391"/>
                  <a:pt x="2235" y="2458"/>
                  <a:pt x="1501" y="2925"/>
                </a:cubicBezTo>
                <a:cubicBezTo>
                  <a:pt x="834" y="3425"/>
                  <a:pt x="367" y="4125"/>
                  <a:pt x="234" y="4959"/>
                </a:cubicBezTo>
                <a:cubicBezTo>
                  <a:pt x="67" y="5760"/>
                  <a:pt x="0" y="6560"/>
                  <a:pt x="67" y="7394"/>
                </a:cubicBezTo>
                <a:lnTo>
                  <a:pt x="200" y="14166"/>
                </a:lnTo>
                <a:cubicBezTo>
                  <a:pt x="234" y="15100"/>
                  <a:pt x="267" y="16134"/>
                  <a:pt x="834" y="16901"/>
                </a:cubicBezTo>
                <a:cubicBezTo>
                  <a:pt x="1455" y="17803"/>
                  <a:pt x="2623" y="18134"/>
                  <a:pt x="3756" y="18134"/>
                </a:cubicBezTo>
                <a:cubicBezTo>
                  <a:pt x="3963" y="18134"/>
                  <a:pt x="4169" y="18123"/>
                  <a:pt x="4370" y="18102"/>
                </a:cubicBezTo>
                <a:cubicBezTo>
                  <a:pt x="5704" y="17969"/>
                  <a:pt x="6972" y="17402"/>
                  <a:pt x="7906" y="16434"/>
                </a:cubicBezTo>
                <a:cubicBezTo>
                  <a:pt x="8506" y="15834"/>
                  <a:pt x="8873" y="15100"/>
                  <a:pt x="9007" y="14299"/>
                </a:cubicBezTo>
                <a:cubicBezTo>
                  <a:pt x="9040" y="13699"/>
                  <a:pt x="8640" y="13165"/>
                  <a:pt x="8073" y="13032"/>
                </a:cubicBezTo>
                <a:cubicBezTo>
                  <a:pt x="7439" y="12898"/>
                  <a:pt x="6905" y="12498"/>
                  <a:pt x="6572" y="11898"/>
                </a:cubicBezTo>
                <a:cubicBezTo>
                  <a:pt x="6205" y="11130"/>
                  <a:pt x="6438" y="10196"/>
                  <a:pt x="7172" y="9696"/>
                </a:cubicBezTo>
                <a:cubicBezTo>
                  <a:pt x="7424" y="9540"/>
                  <a:pt x="7701" y="9466"/>
                  <a:pt x="7975" y="9466"/>
                </a:cubicBezTo>
                <a:cubicBezTo>
                  <a:pt x="8463" y="9466"/>
                  <a:pt x="8941" y="9702"/>
                  <a:pt x="9240" y="10130"/>
                </a:cubicBezTo>
                <a:lnTo>
                  <a:pt x="9274" y="10130"/>
                </a:lnTo>
                <a:cubicBezTo>
                  <a:pt x="9807" y="10096"/>
                  <a:pt x="9841" y="9596"/>
                  <a:pt x="9941" y="9262"/>
                </a:cubicBezTo>
                <a:cubicBezTo>
                  <a:pt x="10308" y="8195"/>
                  <a:pt x="9974" y="7428"/>
                  <a:pt x="10007" y="7094"/>
                </a:cubicBezTo>
                <a:lnTo>
                  <a:pt x="10007" y="7094"/>
                </a:lnTo>
                <a:cubicBezTo>
                  <a:pt x="10487" y="7329"/>
                  <a:pt x="11017" y="7442"/>
                  <a:pt x="11549" y="7442"/>
                </a:cubicBezTo>
                <a:cubicBezTo>
                  <a:pt x="12981" y="7442"/>
                  <a:pt x="14425" y="6627"/>
                  <a:pt x="14911" y="5193"/>
                </a:cubicBezTo>
                <a:cubicBezTo>
                  <a:pt x="15078" y="4659"/>
                  <a:pt x="15078" y="4125"/>
                  <a:pt x="14911" y="3625"/>
                </a:cubicBezTo>
                <a:cubicBezTo>
                  <a:pt x="14411" y="2157"/>
                  <a:pt x="13076" y="2291"/>
                  <a:pt x="12076" y="1724"/>
                </a:cubicBezTo>
                <a:cubicBezTo>
                  <a:pt x="11408" y="1323"/>
                  <a:pt x="10908" y="623"/>
                  <a:pt x="10208" y="256"/>
                </a:cubicBezTo>
                <a:cubicBezTo>
                  <a:pt x="9849" y="77"/>
                  <a:pt x="9461" y="0"/>
                  <a:pt x="9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7" name="Google Shape;827;p39"/>
          <p:cNvSpPr/>
          <p:nvPr/>
        </p:nvSpPr>
        <p:spPr>
          <a:xfrm>
            <a:off x="1932993" y="1581610"/>
            <a:ext cx="158869" cy="170717"/>
          </a:xfrm>
          <a:custGeom>
            <a:avLst/>
            <a:gdLst/>
            <a:ahLst/>
            <a:cxnLst/>
            <a:rect l="l" t="t" r="r" b="b"/>
            <a:pathLst>
              <a:path w="6573" h="7029" extrusionOk="0">
                <a:moveTo>
                  <a:pt x="3559" y="1"/>
                </a:moveTo>
                <a:cubicBezTo>
                  <a:pt x="3518" y="1"/>
                  <a:pt x="3477" y="2"/>
                  <a:pt x="3436" y="4"/>
                </a:cubicBezTo>
                <a:cubicBezTo>
                  <a:pt x="2002" y="104"/>
                  <a:pt x="768" y="1071"/>
                  <a:pt x="368" y="2439"/>
                </a:cubicBezTo>
                <a:cubicBezTo>
                  <a:pt x="1" y="3840"/>
                  <a:pt x="501" y="5307"/>
                  <a:pt x="1602" y="6208"/>
                </a:cubicBezTo>
                <a:cubicBezTo>
                  <a:pt x="2306" y="6747"/>
                  <a:pt x="3165" y="7028"/>
                  <a:pt x="4026" y="7028"/>
                </a:cubicBezTo>
                <a:cubicBezTo>
                  <a:pt x="4507" y="7028"/>
                  <a:pt x="4989" y="6940"/>
                  <a:pt x="5445" y="6761"/>
                </a:cubicBezTo>
                <a:lnTo>
                  <a:pt x="5445" y="6761"/>
                </a:lnTo>
                <a:cubicBezTo>
                  <a:pt x="5442" y="6766"/>
                  <a:pt x="5440" y="6770"/>
                  <a:pt x="5438" y="6775"/>
                </a:cubicBezTo>
                <a:lnTo>
                  <a:pt x="5571" y="6708"/>
                </a:lnTo>
                <a:lnTo>
                  <a:pt x="5571" y="6708"/>
                </a:lnTo>
                <a:cubicBezTo>
                  <a:pt x="5529" y="6727"/>
                  <a:pt x="5487" y="6744"/>
                  <a:pt x="5445" y="6761"/>
                </a:cubicBezTo>
                <a:lnTo>
                  <a:pt x="5445" y="6761"/>
                </a:lnTo>
                <a:cubicBezTo>
                  <a:pt x="5908" y="5798"/>
                  <a:pt x="6239" y="4768"/>
                  <a:pt x="6405" y="3706"/>
                </a:cubicBezTo>
                <a:cubicBezTo>
                  <a:pt x="6572" y="2605"/>
                  <a:pt x="6205" y="1505"/>
                  <a:pt x="5471" y="737"/>
                </a:cubicBezTo>
                <a:cubicBezTo>
                  <a:pt x="4936" y="265"/>
                  <a:pt x="4252" y="1"/>
                  <a:pt x="3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8" name="Google Shape;828;p39"/>
          <p:cNvSpPr/>
          <p:nvPr/>
        </p:nvSpPr>
        <p:spPr>
          <a:xfrm>
            <a:off x="2043450" y="1719369"/>
            <a:ext cx="35506" cy="34100"/>
          </a:xfrm>
          <a:custGeom>
            <a:avLst/>
            <a:gdLst/>
            <a:ahLst/>
            <a:cxnLst/>
            <a:rect l="l" t="t" r="r" b="b"/>
            <a:pathLst>
              <a:path w="1469" h="1404" extrusionOk="0">
                <a:moveTo>
                  <a:pt x="1461" y="1"/>
                </a:moveTo>
                <a:cubicBezTo>
                  <a:pt x="1390" y="1"/>
                  <a:pt x="1221" y="450"/>
                  <a:pt x="835" y="836"/>
                </a:cubicBezTo>
                <a:cubicBezTo>
                  <a:pt x="468" y="1237"/>
                  <a:pt x="1" y="1370"/>
                  <a:pt x="1" y="1403"/>
                </a:cubicBezTo>
                <a:cubicBezTo>
                  <a:pt x="801" y="1403"/>
                  <a:pt x="1402" y="770"/>
                  <a:pt x="1468" y="2"/>
                </a:cubicBezTo>
                <a:cubicBezTo>
                  <a:pt x="1466" y="1"/>
                  <a:pt x="1464" y="1"/>
                  <a:pt x="1461" y="1"/>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9" name="Google Shape;829;p39"/>
          <p:cNvSpPr/>
          <p:nvPr/>
        </p:nvSpPr>
        <p:spPr>
          <a:xfrm>
            <a:off x="1968475" y="1669992"/>
            <a:ext cx="86287" cy="90034"/>
          </a:xfrm>
          <a:custGeom>
            <a:avLst/>
            <a:gdLst/>
            <a:ahLst/>
            <a:cxnLst/>
            <a:rect l="l" t="t" r="r" b="b"/>
            <a:pathLst>
              <a:path w="3570" h="3707" extrusionOk="0">
                <a:moveTo>
                  <a:pt x="1368" y="1"/>
                </a:moveTo>
                <a:lnTo>
                  <a:pt x="1368" y="1"/>
                </a:lnTo>
                <a:cubicBezTo>
                  <a:pt x="1101" y="201"/>
                  <a:pt x="834" y="434"/>
                  <a:pt x="634" y="734"/>
                </a:cubicBezTo>
                <a:cubicBezTo>
                  <a:pt x="401" y="1035"/>
                  <a:pt x="234" y="1368"/>
                  <a:pt x="134" y="1735"/>
                </a:cubicBezTo>
                <a:cubicBezTo>
                  <a:pt x="0" y="2202"/>
                  <a:pt x="67" y="2703"/>
                  <a:pt x="367" y="3136"/>
                </a:cubicBezTo>
                <a:cubicBezTo>
                  <a:pt x="648" y="3480"/>
                  <a:pt x="1076" y="3706"/>
                  <a:pt x="1540" y="3706"/>
                </a:cubicBezTo>
                <a:cubicBezTo>
                  <a:pt x="1571" y="3706"/>
                  <a:pt x="1603" y="3705"/>
                  <a:pt x="1635" y="3703"/>
                </a:cubicBezTo>
                <a:cubicBezTo>
                  <a:pt x="2035" y="3670"/>
                  <a:pt x="2402" y="3570"/>
                  <a:pt x="2736" y="3403"/>
                </a:cubicBezTo>
                <a:cubicBezTo>
                  <a:pt x="3036" y="3236"/>
                  <a:pt x="3336" y="3036"/>
                  <a:pt x="3570" y="2769"/>
                </a:cubicBezTo>
                <a:cubicBezTo>
                  <a:pt x="3567" y="2767"/>
                  <a:pt x="3564" y="2766"/>
                  <a:pt x="3560" y="2766"/>
                </a:cubicBezTo>
                <a:cubicBezTo>
                  <a:pt x="3493" y="2766"/>
                  <a:pt x="3168" y="2989"/>
                  <a:pt x="2669" y="3270"/>
                </a:cubicBezTo>
                <a:cubicBezTo>
                  <a:pt x="2335" y="3436"/>
                  <a:pt x="2002" y="3503"/>
                  <a:pt x="1635" y="3503"/>
                </a:cubicBezTo>
                <a:cubicBezTo>
                  <a:pt x="1603" y="3505"/>
                  <a:pt x="1572" y="3507"/>
                  <a:pt x="1541" y="3507"/>
                </a:cubicBezTo>
                <a:cubicBezTo>
                  <a:pt x="1144" y="3507"/>
                  <a:pt x="782" y="3312"/>
                  <a:pt x="534" y="3003"/>
                </a:cubicBezTo>
                <a:cubicBezTo>
                  <a:pt x="301" y="2669"/>
                  <a:pt x="234" y="2202"/>
                  <a:pt x="334" y="1802"/>
                </a:cubicBezTo>
                <a:cubicBezTo>
                  <a:pt x="401" y="1435"/>
                  <a:pt x="567" y="1135"/>
                  <a:pt x="768" y="834"/>
                </a:cubicBezTo>
                <a:cubicBezTo>
                  <a:pt x="968" y="568"/>
                  <a:pt x="1168" y="30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0" name="Google Shape;830;p39"/>
          <p:cNvSpPr/>
          <p:nvPr/>
        </p:nvSpPr>
        <p:spPr>
          <a:xfrm>
            <a:off x="1928957" y="1745818"/>
            <a:ext cx="123388" cy="123696"/>
          </a:xfrm>
          <a:custGeom>
            <a:avLst/>
            <a:gdLst/>
            <a:ahLst/>
            <a:cxnLst/>
            <a:rect l="l" t="t" r="r" b="b"/>
            <a:pathLst>
              <a:path w="5105" h="5093" extrusionOk="0">
                <a:moveTo>
                  <a:pt x="4854" y="0"/>
                </a:moveTo>
                <a:cubicBezTo>
                  <a:pt x="4816" y="0"/>
                  <a:pt x="4777" y="4"/>
                  <a:pt x="4738" y="14"/>
                </a:cubicBezTo>
                <a:cubicBezTo>
                  <a:pt x="4371" y="81"/>
                  <a:pt x="4070" y="281"/>
                  <a:pt x="3837" y="548"/>
                </a:cubicBezTo>
                <a:cubicBezTo>
                  <a:pt x="3503" y="948"/>
                  <a:pt x="3303" y="1415"/>
                  <a:pt x="3270" y="1949"/>
                </a:cubicBezTo>
                <a:cubicBezTo>
                  <a:pt x="3203" y="2549"/>
                  <a:pt x="3103" y="3150"/>
                  <a:pt x="2936" y="3717"/>
                </a:cubicBezTo>
                <a:cubicBezTo>
                  <a:pt x="2803" y="4284"/>
                  <a:pt x="2336" y="4718"/>
                  <a:pt x="1802" y="4884"/>
                </a:cubicBezTo>
                <a:cubicBezTo>
                  <a:pt x="1749" y="4892"/>
                  <a:pt x="1696" y="4896"/>
                  <a:pt x="1643" y="4896"/>
                </a:cubicBezTo>
                <a:cubicBezTo>
                  <a:pt x="1231" y="4896"/>
                  <a:pt x="838" y="4672"/>
                  <a:pt x="601" y="4317"/>
                </a:cubicBezTo>
                <a:cubicBezTo>
                  <a:pt x="401" y="4050"/>
                  <a:pt x="234" y="3750"/>
                  <a:pt x="134" y="3450"/>
                </a:cubicBezTo>
                <a:cubicBezTo>
                  <a:pt x="101" y="3350"/>
                  <a:pt x="68" y="3216"/>
                  <a:pt x="1" y="3116"/>
                </a:cubicBezTo>
                <a:lnTo>
                  <a:pt x="1" y="3116"/>
                </a:lnTo>
                <a:cubicBezTo>
                  <a:pt x="1" y="3250"/>
                  <a:pt x="1" y="3350"/>
                  <a:pt x="68" y="3483"/>
                </a:cubicBezTo>
                <a:cubicBezTo>
                  <a:pt x="134" y="3817"/>
                  <a:pt x="268" y="4150"/>
                  <a:pt x="468" y="4417"/>
                </a:cubicBezTo>
                <a:cubicBezTo>
                  <a:pt x="601" y="4617"/>
                  <a:pt x="801" y="4784"/>
                  <a:pt x="1002" y="4918"/>
                </a:cubicBezTo>
                <a:cubicBezTo>
                  <a:pt x="1195" y="5028"/>
                  <a:pt x="1434" y="5093"/>
                  <a:pt x="1681" y="5093"/>
                </a:cubicBezTo>
                <a:cubicBezTo>
                  <a:pt x="1733" y="5093"/>
                  <a:pt x="1784" y="5090"/>
                  <a:pt x="1836" y="5084"/>
                </a:cubicBezTo>
                <a:cubicBezTo>
                  <a:pt x="2469" y="4918"/>
                  <a:pt x="2970" y="4417"/>
                  <a:pt x="3136" y="3784"/>
                </a:cubicBezTo>
                <a:cubicBezTo>
                  <a:pt x="3303" y="3183"/>
                  <a:pt x="3403" y="2583"/>
                  <a:pt x="3470" y="1982"/>
                </a:cubicBezTo>
                <a:cubicBezTo>
                  <a:pt x="3503" y="1482"/>
                  <a:pt x="3670" y="1015"/>
                  <a:pt x="3970" y="648"/>
                </a:cubicBezTo>
                <a:cubicBezTo>
                  <a:pt x="4171" y="381"/>
                  <a:pt x="4437" y="181"/>
                  <a:pt x="4738" y="114"/>
                </a:cubicBezTo>
                <a:cubicBezTo>
                  <a:pt x="4971" y="48"/>
                  <a:pt x="5105" y="48"/>
                  <a:pt x="5105" y="48"/>
                </a:cubicBezTo>
                <a:cubicBezTo>
                  <a:pt x="5034" y="24"/>
                  <a:pt x="4946" y="0"/>
                  <a:pt x="48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1" name="Google Shape;831;p39"/>
          <p:cNvSpPr/>
          <p:nvPr/>
        </p:nvSpPr>
        <p:spPr>
          <a:xfrm>
            <a:off x="1854803" y="2446124"/>
            <a:ext cx="197541" cy="338252"/>
          </a:xfrm>
          <a:custGeom>
            <a:avLst/>
            <a:gdLst/>
            <a:ahLst/>
            <a:cxnLst/>
            <a:rect l="l" t="t" r="r" b="b"/>
            <a:pathLst>
              <a:path w="8173" h="13927" extrusionOk="0">
                <a:moveTo>
                  <a:pt x="1568" y="1"/>
                </a:moveTo>
                <a:cubicBezTo>
                  <a:pt x="1568" y="1"/>
                  <a:pt x="0" y="11442"/>
                  <a:pt x="1568" y="12877"/>
                </a:cubicBezTo>
                <a:cubicBezTo>
                  <a:pt x="2500" y="13749"/>
                  <a:pt x="3397" y="13926"/>
                  <a:pt x="3971" y="13926"/>
                </a:cubicBezTo>
                <a:cubicBezTo>
                  <a:pt x="4362" y="13926"/>
                  <a:pt x="4603" y="13844"/>
                  <a:pt x="4603" y="13844"/>
                </a:cubicBezTo>
                <a:lnTo>
                  <a:pt x="7605" y="11342"/>
                </a:lnTo>
                <a:lnTo>
                  <a:pt x="8173" y="1"/>
                </a:lnTo>
                <a:close/>
              </a:path>
            </a:pathLst>
          </a:custGeom>
          <a:solidFill>
            <a:srgbClr val="D1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2" name="Google Shape;832;p39"/>
          <p:cNvSpPr/>
          <p:nvPr/>
        </p:nvSpPr>
        <p:spPr>
          <a:xfrm>
            <a:off x="2673127" y="1500660"/>
            <a:ext cx="354767" cy="280351"/>
          </a:xfrm>
          <a:custGeom>
            <a:avLst/>
            <a:gdLst/>
            <a:ahLst/>
            <a:cxnLst/>
            <a:rect l="l" t="t" r="r" b="b"/>
            <a:pathLst>
              <a:path w="14678" h="11543" extrusionOk="0">
                <a:moveTo>
                  <a:pt x="12843" y="1"/>
                </a:moveTo>
                <a:lnTo>
                  <a:pt x="5271" y="7339"/>
                </a:lnTo>
                <a:lnTo>
                  <a:pt x="1969" y="4704"/>
                </a:lnTo>
                <a:lnTo>
                  <a:pt x="1" y="6839"/>
                </a:lnTo>
                <a:lnTo>
                  <a:pt x="5138" y="11543"/>
                </a:lnTo>
                <a:lnTo>
                  <a:pt x="14678" y="2136"/>
                </a:lnTo>
                <a:lnTo>
                  <a:pt x="128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3" name="Google Shape;833;p39"/>
          <p:cNvSpPr/>
          <p:nvPr/>
        </p:nvSpPr>
        <p:spPr>
          <a:xfrm>
            <a:off x="2489314" y="1680533"/>
            <a:ext cx="428123" cy="614109"/>
          </a:xfrm>
          <a:custGeom>
            <a:avLst/>
            <a:gdLst/>
            <a:ahLst/>
            <a:cxnLst/>
            <a:rect l="l" t="t" r="r" b="b"/>
            <a:pathLst>
              <a:path w="17713" h="25285" extrusionOk="0">
                <a:moveTo>
                  <a:pt x="16912" y="0"/>
                </a:moveTo>
                <a:lnTo>
                  <a:pt x="14043" y="1868"/>
                </a:lnTo>
                <a:cubicBezTo>
                  <a:pt x="13935" y="942"/>
                  <a:pt x="13336" y="16"/>
                  <a:pt x="13139" y="16"/>
                </a:cubicBezTo>
                <a:cubicBezTo>
                  <a:pt x="13094" y="16"/>
                  <a:pt x="13070" y="63"/>
                  <a:pt x="13076" y="167"/>
                </a:cubicBezTo>
                <a:cubicBezTo>
                  <a:pt x="13143" y="734"/>
                  <a:pt x="13076" y="3703"/>
                  <a:pt x="13076" y="3703"/>
                </a:cubicBezTo>
                <a:lnTo>
                  <a:pt x="7972" y="14511"/>
                </a:lnTo>
                <a:cubicBezTo>
                  <a:pt x="7272" y="16212"/>
                  <a:pt x="5871" y="17279"/>
                  <a:pt x="4804" y="17546"/>
                </a:cubicBezTo>
                <a:lnTo>
                  <a:pt x="0" y="18980"/>
                </a:lnTo>
                <a:lnTo>
                  <a:pt x="1868" y="25285"/>
                </a:lnTo>
                <a:lnTo>
                  <a:pt x="8540" y="23083"/>
                </a:lnTo>
                <a:cubicBezTo>
                  <a:pt x="10274" y="22516"/>
                  <a:pt x="11608" y="21149"/>
                  <a:pt x="12209" y="19414"/>
                </a:cubicBezTo>
                <a:lnTo>
                  <a:pt x="16779" y="5437"/>
                </a:lnTo>
                <a:cubicBezTo>
                  <a:pt x="17079" y="4570"/>
                  <a:pt x="17312" y="3636"/>
                  <a:pt x="17513" y="2702"/>
                </a:cubicBezTo>
                <a:cubicBezTo>
                  <a:pt x="17713" y="1535"/>
                  <a:pt x="16912" y="0"/>
                  <a:pt x="16912" y="0"/>
                </a:cubicBezTo>
                <a:close/>
              </a:path>
            </a:pathLst>
          </a:custGeom>
          <a:solidFill>
            <a:srgbClr val="D1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4" name="Google Shape;834;p39"/>
          <p:cNvSpPr/>
          <p:nvPr/>
        </p:nvSpPr>
        <p:spPr>
          <a:xfrm>
            <a:off x="2182138" y="4475714"/>
            <a:ext cx="270100" cy="118717"/>
          </a:xfrm>
          <a:custGeom>
            <a:avLst/>
            <a:gdLst/>
            <a:ahLst/>
            <a:cxnLst/>
            <a:rect l="l" t="t" r="r" b="b"/>
            <a:pathLst>
              <a:path w="11175" h="4888" extrusionOk="0">
                <a:moveTo>
                  <a:pt x="5971" y="0"/>
                </a:moveTo>
                <a:lnTo>
                  <a:pt x="0" y="101"/>
                </a:lnTo>
                <a:lnTo>
                  <a:pt x="33" y="4771"/>
                </a:lnTo>
                <a:lnTo>
                  <a:pt x="434" y="4804"/>
                </a:lnTo>
                <a:cubicBezTo>
                  <a:pt x="1268" y="4837"/>
                  <a:pt x="3369" y="4887"/>
                  <a:pt x="5400" y="4887"/>
                </a:cubicBezTo>
                <a:cubicBezTo>
                  <a:pt x="7430" y="4887"/>
                  <a:pt x="9390" y="4837"/>
                  <a:pt x="9940" y="4670"/>
                </a:cubicBezTo>
                <a:cubicBezTo>
                  <a:pt x="11175" y="4270"/>
                  <a:pt x="6071" y="3203"/>
                  <a:pt x="6071" y="3203"/>
                </a:cubicBezTo>
                <a:lnTo>
                  <a:pt x="59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5" name="Google Shape;835;p39"/>
          <p:cNvSpPr/>
          <p:nvPr/>
        </p:nvSpPr>
        <p:spPr>
          <a:xfrm>
            <a:off x="1682254" y="4370277"/>
            <a:ext cx="203560" cy="243264"/>
          </a:xfrm>
          <a:custGeom>
            <a:avLst/>
            <a:gdLst/>
            <a:ahLst/>
            <a:cxnLst/>
            <a:rect l="l" t="t" r="r" b="b"/>
            <a:pathLst>
              <a:path w="8422" h="10016" extrusionOk="0">
                <a:moveTo>
                  <a:pt x="3003" y="0"/>
                </a:moveTo>
                <a:lnTo>
                  <a:pt x="1" y="3603"/>
                </a:lnTo>
                <a:lnTo>
                  <a:pt x="267" y="3836"/>
                </a:lnTo>
                <a:cubicBezTo>
                  <a:pt x="1468" y="4970"/>
                  <a:pt x="6505" y="9507"/>
                  <a:pt x="7573" y="9974"/>
                </a:cubicBezTo>
                <a:cubicBezTo>
                  <a:pt x="7641" y="10002"/>
                  <a:pt x="7695" y="10016"/>
                  <a:pt x="7736" y="10016"/>
                </a:cubicBezTo>
                <a:cubicBezTo>
                  <a:pt x="8421" y="10016"/>
                  <a:pt x="5571" y="6305"/>
                  <a:pt x="5571" y="6305"/>
                </a:cubicBezTo>
                <a:lnTo>
                  <a:pt x="7606" y="3836"/>
                </a:lnTo>
                <a:lnTo>
                  <a:pt x="30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6" name="Google Shape;836;p39"/>
          <p:cNvSpPr/>
          <p:nvPr/>
        </p:nvSpPr>
        <p:spPr>
          <a:xfrm>
            <a:off x="1694339" y="2886869"/>
            <a:ext cx="803048" cy="1637366"/>
          </a:xfrm>
          <a:custGeom>
            <a:avLst/>
            <a:gdLst/>
            <a:ahLst/>
            <a:cxnLst/>
            <a:rect l="l" t="t" r="r" b="b"/>
            <a:pathLst>
              <a:path w="33225" h="67416" extrusionOk="0">
                <a:moveTo>
                  <a:pt x="30056" y="0"/>
                </a:moveTo>
                <a:lnTo>
                  <a:pt x="17547" y="400"/>
                </a:lnTo>
                <a:cubicBezTo>
                  <a:pt x="17547" y="400"/>
                  <a:pt x="15545" y="8840"/>
                  <a:pt x="16112" y="10508"/>
                </a:cubicBezTo>
                <a:cubicBezTo>
                  <a:pt x="16680" y="12175"/>
                  <a:pt x="20349" y="13143"/>
                  <a:pt x="20349" y="13143"/>
                </a:cubicBezTo>
                <a:lnTo>
                  <a:pt x="20215" y="36293"/>
                </a:lnTo>
                <a:lnTo>
                  <a:pt x="1" y="61311"/>
                </a:lnTo>
                <a:lnTo>
                  <a:pt x="7473" y="67415"/>
                </a:lnTo>
                <a:cubicBezTo>
                  <a:pt x="7473" y="67415"/>
                  <a:pt x="29355" y="42364"/>
                  <a:pt x="31290" y="37794"/>
                </a:cubicBezTo>
                <a:cubicBezTo>
                  <a:pt x="33225" y="33257"/>
                  <a:pt x="30056" y="0"/>
                  <a:pt x="30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7" name="Google Shape;837;p39"/>
          <p:cNvSpPr/>
          <p:nvPr/>
        </p:nvSpPr>
        <p:spPr>
          <a:xfrm>
            <a:off x="1955568" y="2813132"/>
            <a:ext cx="437018" cy="1707848"/>
          </a:xfrm>
          <a:custGeom>
            <a:avLst/>
            <a:gdLst/>
            <a:ahLst/>
            <a:cxnLst/>
            <a:rect l="l" t="t" r="r" b="b"/>
            <a:pathLst>
              <a:path w="18081" h="70318" extrusionOk="0">
                <a:moveTo>
                  <a:pt x="17080" y="1"/>
                </a:moveTo>
                <a:lnTo>
                  <a:pt x="434" y="1635"/>
                </a:lnTo>
                <a:lnTo>
                  <a:pt x="201" y="6272"/>
                </a:lnTo>
                <a:cubicBezTo>
                  <a:pt x="1" y="10241"/>
                  <a:pt x="1535" y="12043"/>
                  <a:pt x="2603" y="13077"/>
                </a:cubicBezTo>
                <a:lnTo>
                  <a:pt x="7773" y="70318"/>
                </a:lnTo>
                <a:lnTo>
                  <a:pt x="18080" y="70251"/>
                </a:lnTo>
                <a:lnTo>
                  <a:pt x="17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8" name="Google Shape;838;p39"/>
          <p:cNvSpPr/>
          <p:nvPr/>
        </p:nvSpPr>
        <p:spPr>
          <a:xfrm>
            <a:off x="2106340" y="3158258"/>
            <a:ext cx="96777" cy="704872"/>
          </a:xfrm>
          <a:custGeom>
            <a:avLst/>
            <a:gdLst/>
            <a:ahLst/>
            <a:cxnLst/>
            <a:rect l="l" t="t" r="r" b="b"/>
            <a:pathLst>
              <a:path w="4004" h="29022" extrusionOk="0">
                <a:moveTo>
                  <a:pt x="1969" y="1"/>
                </a:moveTo>
                <a:cubicBezTo>
                  <a:pt x="1935" y="101"/>
                  <a:pt x="1935" y="201"/>
                  <a:pt x="1969" y="301"/>
                </a:cubicBezTo>
                <a:cubicBezTo>
                  <a:pt x="1969" y="534"/>
                  <a:pt x="2002" y="835"/>
                  <a:pt x="2002" y="1202"/>
                </a:cubicBezTo>
                <a:cubicBezTo>
                  <a:pt x="2002" y="1969"/>
                  <a:pt x="2069" y="3070"/>
                  <a:pt x="2169" y="4437"/>
                </a:cubicBezTo>
                <a:cubicBezTo>
                  <a:pt x="2335" y="7206"/>
                  <a:pt x="2636" y="10975"/>
                  <a:pt x="3036" y="15145"/>
                </a:cubicBezTo>
                <a:cubicBezTo>
                  <a:pt x="3301" y="18321"/>
                  <a:pt x="3598" y="21267"/>
                  <a:pt x="3798" y="23691"/>
                </a:cubicBezTo>
                <a:lnTo>
                  <a:pt x="3798" y="23691"/>
                </a:lnTo>
                <a:lnTo>
                  <a:pt x="1035" y="27554"/>
                </a:lnTo>
                <a:lnTo>
                  <a:pt x="267" y="28621"/>
                </a:lnTo>
                <a:cubicBezTo>
                  <a:pt x="167" y="28755"/>
                  <a:pt x="101" y="28855"/>
                  <a:pt x="67" y="28921"/>
                </a:cubicBezTo>
                <a:cubicBezTo>
                  <a:pt x="34" y="28955"/>
                  <a:pt x="0" y="28988"/>
                  <a:pt x="0" y="29022"/>
                </a:cubicBezTo>
                <a:cubicBezTo>
                  <a:pt x="0" y="29022"/>
                  <a:pt x="34" y="29022"/>
                  <a:pt x="101" y="28955"/>
                </a:cubicBezTo>
                <a:lnTo>
                  <a:pt x="334" y="28655"/>
                </a:lnTo>
                <a:lnTo>
                  <a:pt x="1135" y="27621"/>
                </a:lnTo>
                <a:lnTo>
                  <a:pt x="4003" y="23784"/>
                </a:lnTo>
                <a:lnTo>
                  <a:pt x="4003" y="23751"/>
                </a:lnTo>
                <a:cubicBezTo>
                  <a:pt x="3803" y="21283"/>
                  <a:pt x="3503" y="18347"/>
                  <a:pt x="3236" y="15145"/>
                </a:cubicBezTo>
                <a:cubicBezTo>
                  <a:pt x="2869" y="10942"/>
                  <a:pt x="2536" y="7173"/>
                  <a:pt x="2335" y="4437"/>
                </a:cubicBezTo>
                <a:cubicBezTo>
                  <a:pt x="2202" y="3070"/>
                  <a:pt x="2135" y="1969"/>
                  <a:pt x="2069" y="1202"/>
                </a:cubicBezTo>
                <a:cubicBezTo>
                  <a:pt x="2035" y="835"/>
                  <a:pt x="2002" y="534"/>
                  <a:pt x="2002" y="301"/>
                </a:cubicBezTo>
                <a:cubicBezTo>
                  <a:pt x="2002" y="201"/>
                  <a:pt x="1969" y="101"/>
                  <a:pt x="1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9" name="Google Shape;839;p39"/>
          <p:cNvSpPr/>
          <p:nvPr/>
        </p:nvSpPr>
        <p:spPr>
          <a:xfrm>
            <a:off x="2052320" y="3130716"/>
            <a:ext cx="130639" cy="27566"/>
          </a:xfrm>
          <a:custGeom>
            <a:avLst/>
            <a:gdLst/>
            <a:ahLst/>
            <a:cxnLst/>
            <a:rect l="l" t="t" r="r" b="b"/>
            <a:pathLst>
              <a:path w="5405" h="1135" extrusionOk="0">
                <a:moveTo>
                  <a:pt x="1" y="1"/>
                </a:moveTo>
                <a:lnTo>
                  <a:pt x="1" y="1"/>
                </a:lnTo>
                <a:cubicBezTo>
                  <a:pt x="868" y="301"/>
                  <a:pt x="1768" y="568"/>
                  <a:pt x="2669" y="701"/>
                </a:cubicBezTo>
                <a:cubicBezTo>
                  <a:pt x="3570" y="935"/>
                  <a:pt x="4470" y="1068"/>
                  <a:pt x="5404" y="1135"/>
                </a:cubicBezTo>
                <a:cubicBezTo>
                  <a:pt x="4504" y="868"/>
                  <a:pt x="3603" y="668"/>
                  <a:pt x="2702" y="501"/>
                </a:cubicBezTo>
                <a:cubicBezTo>
                  <a:pt x="1802" y="267"/>
                  <a:pt x="901" y="10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0" name="Google Shape;840;p39"/>
          <p:cNvSpPr/>
          <p:nvPr/>
        </p:nvSpPr>
        <p:spPr>
          <a:xfrm>
            <a:off x="2216797" y="3717817"/>
            <a:ext cx="136270" cy="23777"/>
          </a:xfrm>
          <a:custGeom>
            <a:avLst/>
            <a:gdLst/>
            <a:ahLst/>
            <a:cxnLst/>
            <a:rect l="l" t="t" r="r" b="b"/>
            <a:pathLst>
              <a:path w="5638" h="979" extrusionOk="0">
                <a:moveTo>
                  <a:pt x="2417" y="0"/>
                </a:moveTo>
                <a:cubicBezTo>
                  <a:pt x="1869" y="0"/>
                  <a:pt x="1324" y="55"/>
                  <a:pt x="801" y="212"/>
                </a:cubicBezTo>
                <a:cubicBezTo>
                  <a:pt x="501" y="245"/>
                  <a:pt x="234" y="345"/>
                  <a:pt x="0" y="512"/>
                </a:cubicBezTo>
                <a:cubicBezTo>
                  <a:pt x="787" y="315"/>
                  <a:pt x="1596" y="237"/>
                  <a:pt x="2410" y="237"/>
                </a:cubicBezTo>
                <a:cubicBezTo>
                  <a:pt x="2563" y="237"/>
                  <a:pt x="2716" y="240"/>
                  <a:pt x="2869" y="245"/>
                </a:cubicBezTo>
                <a:cubicBezTo>
                  <a:pt x="3803" y="345"/>
                  <a:pt x="4737" y="579"/>
                  <a:pt x="5638" y="979"/>
                </a:cubicBezTo>
                <a:cubicBezTo>
                  <a:pt x="5404" y="779"/>
                  <a:pt x="5171" y="612"/>
                  <a:pt x="4904" y="512"/>
                </a:cubicBezTo>
                <a:cubicBezTo>
                  <a:pt x="4270" y="245"/>
                  <a:pt x="3570" y="78"/>
                  <a:pt x="2869" y="12"/>
                </a:cubicBezTo>
                <a:cubicBezTo>
                  <a:pt x="2718" y="4"/>
                  <a:pt x="2568" y="0"/>
                  <a:pt x="2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1" name="Google Shape;841;p39"/>
          <p:cNvSpPr/>
          <p:nvPr/>
        </p:nvSpPr>
        <p:spPr>
          <a:xfrm>
            <a:off x="2122462" y="3820165"/>
            <a:ext cx="319310" cy="418085"/>
          </a:xfrm>
          <a:custGeom>
            <a:avLst/>
            <a:gdLst/>
            <a:ahLst/>
            <a:cxnLst/>
            <a:rect l="l" t="t" r="r" b="b"/>
            <a:pathLst>
              <a:path w="13211" h="17214" extrusionOk="0">
                <a:moveTo>
                  <a:pt x="13176" y="0"/>
                </a:moveTo>
                <a:cubicBezTo>
                  <a:pt x="13084" y="0"/>
                  <a:pt x="10125" y="3791"/>
                  <a:pt x="6539" y="8540"/>
                </a:cubicBezTo>
                <a:cubicBezTo>
                  <a:pt x="2903" y="13310"/>
                  <a:pt x="1" y="17180"/>
                  <a:pt x="67" y="17213"/>
                </a:cubicBezTo>
                <a:cubicBezTo>
                  <a:pt x="67" y="17213"/>
                  <a:pt x="68" y="17213"/>
                  <a:pt x="68" y="17213"/>
                </a:cubicBezTo>
                <a:cubicBezTo>
                  <a:pt x="126" y="17213"/>
                  <a:pt x="3085" y="13390"/>
                  <a:pt x="6705" y="8673"/>
                </a:cubicBezTo>
                <a:cubicBezTo>
                  <a:pt x="10308" y="3903"/>
                  <a:pt x="13210" y="34"/>
                  <a:pt x="13177" y="1"/>
                </a:cubicBezTo>
                <a:cubicBezTo>
                  <a:pt x="13176" y="0"/>
                  <a:pt x="13176" y="0"/>
                  <a:pt x="1317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2" name="Google Shape;842;p39"/>
          <p:cNvSpPr/>
          <p:nvPr/>
        </p:nvSpPr>
        <p:spPr>
          <a:xfrm>
            <a:off x="2281283" y="2926555"/>
            <a:ext cx="125805" cy="48915"/>
          </a:xfrm>
          <a:custGeom>
            <a:avLst/>
            <a:gdLst/>
            <a:ahLst/>
            <a:cxnLst/>
            <a:rect l="l" t="t" r="r" b="b"/>
            <a:pathLst>
              <a:path w="5205" h="2014" extrusionOk="0">
                <a:moveTo>
                  <a:pt x="1" y="1"/>
                </a:moveTo>
                <a:lnTo>
                  <a:pt x="1" y="1"/>
                </a:lnTo>
                <a:cubicBezTo>
                  <a:pt x="68" y="301"/>
                  <a:pt x="201" y="601"/>
                  <a:pt x="435" y="868"/>
                </a:cubicBezTo>
                <a:cubicBezTo>
                  <a:pt x="1000" y="1621"/>
                  <a:pt x="1863" y="2013"/>
                  <a:pt x="2735" y="2013"/>
                </a:cubicBezTo>
                <a:cubicBezTo>
                  <a:pt x="3408" y="2013"/>
                  <a:pt x="4086" y="1781"/>
                  <a:pt x="4638" y="1302"/>
                </a:cubicBezTo>
                <a:cubicBezTo>
                  <a:pt x="4871" y="1101"/>
                  <a:pt x="5071" y="835"/>
                  <a:pt x="5205" y="534"/>
                </a:cubicBezTo>
                <a:lnTo>
                  <a:pt x="5205" y="534"/>
                </a:lnTo>
                <a:cubicBezTo>
                  <a:pt x="4971" y="768"/>
                  <a:pt x="4771" y="968"/>
                  <a:pt x="4504" y="1168"/>
                </a:cubicBezTo>
                <a:cubicBezTo>
                  <a:pt x="3982" y="1589"/>
                  <a:pt x="3353" y="1795"/>
                  <a:pt x="2726" y="1795"/>
                </a:cubicBezTo>
                <a:cubicBezTo>
                  <a:pt x="1911" y="1795"/>
                  <a:pt x="1100" y="1447"/>
                  <a:pt x="535" y="768"/>
                </a:cubicBezTo>
                <a:cubicBezTo>
                  <a:pt x="335" y="501"/>
                  <a:pt x="168" y="26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3" name="Google Shape;843;p39"/>
          <p:cNvSpPr/>
          <p:nvPr/>
        </p:nvSpPr>
        <p:spPr>
          <a:xfrm>
            <a:off x="1976523" y="1757500"/>
            <a:ext cx="90323" cy="303837"/>
          </a:xfrm>
          <a:custGeom>
            <a:avLst/>
            <a:gdLst/>
            <a:ahLst/>
            <a:cxnLst/>
            <a:rect l="l" t="t" r="r" b="b"/>
            <a:pathLst>
              <a:path w="3737" h="12510" extrusionOk="0">
                <a:moveTo>
                  <a:pt x="3270" y="0"/>
                </a:moveTo>
                <a:lnTo>
                  <a:pt x="3270" y="0"/>
                </a:lnTo>
                <a:cubicBezTo>
                  <a:pt x="1" y="3603"/>
                  <a:pt x="234" y="9173"/>
                  <a:pt x="3737" y="12509"/>
                </a:cubicBezTo>
                <a:lnTo>
                  <a:pt x="327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4" name="Google Shape;844;p39"/>
          <p:cNvSpPr/>
          <p:nvPr/>
        </p:nvSpPr>
        <p:spPr>
          <a:xfrm>
            <a:off x="1862054" y="2220906"/>
            <a:ext cx="159643" cy="318215"/>
          </a:xfrm>
          <a:custGeom>
            <a:avLst/>
            <a:gdLst/>
            <a:ahLst/>
            <a:cxnLst/>
            <a:rect l="l" t="t" r="r" b="b"/>
            <a:pathLst>
              <a:path w="6605" h="13102" extrusionOk="0">
                <a:moveTo>
                  <a:pt x="2702" y="0"/>
                </a:moveTo>
                <a:cubicBezTo>
                  <a:pt x="2702" y="0"/>
                  <a:pt x="467" y="2502"/>
                  <a:pt x="0" y="12176"/>
                </a:cubicBezTo>
                <a:cubicBezTo>
                  <a:pt x="0" y="12176"/>
                  <a:pt x="4912" y="13102"/>
                  <a:pt x="6178" y="13102"/>
                </a:cubicBezTo>
                <a:cubicBezTo>
                  <a:pt x="6354" y="13102"/>
                  <a:pt x="6459" y="13084"/>
                  <a:pt x="6472" y="13043"/>
                </a:cubicBezTo>
                <a:cubicBezTo>
                  <a:pt x="6605" y="12676"/>
                  <a:pt x="2702" y="0"/>
                  <a:pt x="2702" y="0"/>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5" name="Google Shape;845;p39"/>
          <p:cNvSpPr/>
          <p:nvPr/>
        </p:nvSpPr>
        <p:spPr>
          <a:xfrm>
            <a:off x="1864546" y="2220906"/>
            <a:ext cx="159643" cy="318215"/>
          </a:xfrm>
          <a:custGeom>
            <a:avLst/>
            <a:gdLst/>
            <a:ahLst/>
            <a:cxnLst/>
            <a:rect l="l" t="t" r="r" b="b"/>
            <a:pathLst>
              <a:path w="6605" h="13102" extrusionOk="0">
                <a:moveTo>
                  <a:pt x="2702" y="0"/>
                </a:moveTo>
                <a:cubicBezTo>
                  <a:pt x="2702" y="0"/>
                  <a:pt x="467" y="2502"/>
                  <a:pt x="0" y="12176"/>
                </a:cubicBezTo>
                <a:cubicBezTo>
                  <a:pt x="0" y="12176"/>
                  <a:pt x="4912" y="13102"/>
                  <a:pt x="6178" y="13102"/>
                </a:cubicBezTo>
                <a:cubicBezTo>
                  <a:pt x="6354" y="13102"/>
                  <a:pt x="6459" y="13084"/>
                  <a:pt x="6472" y="13043"/>
                </a:cubicBezTo>
                <a:cubicBezTo>
                  <a:pt x="6605" y="12676"/>
                  <a:pt x="2702" y="0"/>
                  <a:pt x="2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6" name="Google Shape;846;p39"/>
          <p:cNvSpPr/>
          <p:nvPr/>
        </p:nvSpPr>
        <p:spPr>
          <a:xfrm>
            <a:off x="1901548" y="2105054"/>
            <a:ext cx="704676" cy="798840"/>
          </a:xfrm>
          <a:custGeom>
            <a:avLst/>
            <a:gdLst/>
            <a:ahLst/>
            <a:cxnLst/>
            <a:rect l="l" t="t" r="r" b="b"/>
            <a:pathLst>
              <a:path w="29155" h="32891" extrusionOk="0">
                <a:moveTo>
                  <a:pt x="26787" y="0"/>
                </a:moveTo>
                <a:cubicBezTo>
                  <a:pt x="22450" y="734"/>
                  <a:pt x="15879" y="1568"/>
                  <a:pt x="15879" y="1568"/>
                </a:cubicBezTo>
                <a:lnTo>
                  <a:pt x="14911" y="1635"/>
                </a:lnTo>
                <a:cubicBezTo>
                  <a:pt x="14911" y="1635"/>
                  <a:pt x="8140" y="2002"/>
                  <a:pt x="7973" y="2002"/>
                </a:cubicBezTo>
                <a:cubicBezTo>
                  <a:pt x="5138" y="2369"/>
                  <a:pt x="1869" y="2569"/>
                  <a:pt x="635" y="5604"/>
                </a:cubicBezTo>
                <a:cubicBezTo>
                  <a:pt x="1" y="7239"/>
                  <a:pt x="601" y="9674"/>
                  <a:pt x="1669" y="12176"/>
                </a:cubicBezTo>
                <a:lnTo>
                  <a:pt x="4170" y="19881"/>
                </a:lnTo>
                <a:cubicBezTo>
                  <a:pt x="5171" y="24151"/>
                  <a:pt x="3570" y="23918"/>
                  <a:pt x="2703" y="28187"/>
                </a:cubicBezTo>
                <a:cubicBezTo>
                  <a:pt x="2569" y="28854"/>
                  <a:pt x="2102" y="32324"/>
                  <a:pt x="2102" y="32891"/>
                </a:cubicBezTo>
                <a:lnTo>
                  <a:pt x="21650" y="32891"/>
                </a:lnTo>
                <a:lnTo>
                  <a:pt x="21349" y="29855"/>
                </a:lnTo>
                <a:cubicBezTo>
                  <a:pt x="21349" y="29855"/>
                  <a:pt x="19081" y="18213"/>
                  <a:pt x="19114" y="18080"/>
                </a:cubicBezTo>
                <a:lnTo>
                  <a:pt x="19481" y="17346"/>
                </a:lnTo>
                <a:cubicBezTo>
                  <a:pt x="20382" y="15378"/>
                  <a:pt x="20415" y="13143"/>
                  <a:pt x="19548" y="11175"/>
                </a:cubicBezTo>
                <a:lnTo>
                  <a:pt x="29155" y="7906"/>
                </a:lnTo>
                <a:lnTo>
                  <a:pt x="267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7" name="Google Shape;847;p39"/>
          <p:cNvSpPr/>
          <p:nvPr/>
        </p:nvSpPr>
        <p:spPr>
          <a:xfrm>
            <a:off x="2338542" y="2300302"/>
            <a:ext cx="264468" cy="94818"/>
          </a:xfrm>
          <a:custGeom>
            <a:avLst/>
            <a:gdLst/>
            <a:ahLst/>
            <a:cxnLst/>
            <a:rect l="l" t="t" r="r" b="b"/>
            <a:pathLst>
              <a:path w="10942" h="3904" extrusionOk="0">
                <a:moveTo>
                  <a:pt x="10941" y="0"/>
                </a:moveTo>
                <a:lnTo>
                  <a:pt x="10941" y="0"/>
                </a:lnTo>
                <a:cubicBezTo>
                  <a:pt x="10808" y="34"/>
                  <a:pt x="10675" y="67"/>
                  <a:pt x="10508" y="101"/>
                </a:cubicBezTo>
                <a:cubicBezTo>
                  <a:pt x="10241" y="201"/>
                  <a:pt x="9841" y="301"/>
                  <a:pt x="9307" y="467"/>
                </a:cubicBezTo>
                <a:cubicBezTo>
                  <a:pt x="8306" y="768"/>
                  <a:pt x="6905" y="1168"/>
                  <a:pt x="5371" y="1668"/>
                </a:cubicBezTo>
                <a:cubicBezTo>
                  <a:pt x="4070" y="2069"/>
                  <a:pt x="2769" y="2569"/>
                  <a:pt x="1501" y="3103"/>
                </a:cubicBezTo>
                <a:cubicBezTo>
                  <a:pt x="1001" y="3336"/>
                  <a:pt x="634" y="3536"/>
                  <a:pt x="367" y="3670"/>
                </a:cubicBezTo>
                <a:cubicBezTo>
                  <a:pt x="234" y="3736"/>
                  <a:pt x="100" y="3803"/>
                  <a:pt x="0" y="3903"/>
                </a:cubicBezTo>
                <a:cubicBezTo>
                  <a:pt x="134" y="3870"/>
                  <a:pt x="267" y="3803"/>
                  <a:pt x="401" y="3736"/>
                </a:cubicBezTo>
                <a:cubicBezTo>
                  <a:pt x="667" y="3636"/>
                  <a:pt x="1068" y="3470"/>
                  <a:pt x="1568" y="3269"/>
                </a:cubicBezTo>
                <a:cubicBezTo>
                  <a:pt x="2502" y="2869"/>
                  <a:pt x="3903" y="2369"/>
                  <a:pt x="5438" y="1868"/>
                </a:cubicBezTo>
                <a:cubicBezTo>
                  <a:pt x="6972" y="1368"/>
                  <a:pt x="8373" y="934"/>
                  <a:pt x="9374" y="601"/>
                </a:cubicBezTo>
                <a:cubicBezTo>
                  <a:pt x="9874" y="434"/>
                  <a:pt x="10274" y="267"/>
                  <a:pt x="10541" y="167"/>
                </a:cubicBezTo>
                <a:cubicBezTo>
                  <a:pt x="10675" y="134"/>
                  <a:pt x="10808" y="67"/>
                  <a:pt x="10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8" name="Google Shape;848;p39"/>
          <p:cNvSpPr/>
          <p:nvPr/>
        </p:nvSpPr>
        <p:spPr>
          <a:xfrm>
            <a:off x="1915252" y="2334328"/>
            <a:ext cx="83870" cy="245498"/>
          </a:xfrm>
          <a:custGeom>
            <a:avLst/>
            <a:gdLst/>
            <a:ahLst/>
            <a:cxnLst/>
            <a:rect l="l" t="t" r="r" b="b"/>
            <a:pathLst>
              <a:path w="3470" h="10108" extrusionOk="0">
                <a:moveTo>
                  <a:pt x="1" y="0"/>
                </a:moveTo>
                <a:cubicBezTo>
                  <a:pt x="1" y="134"/>
                  <a:pt x="34" y="267"/>
                  <a:pt x="68" y="401"/>
                </a:cubicBezTo>
                <a:cubicBezTo>
                  <a:pt x="134" y="701"/>
                  <a:pt x="234" y="1068"/>
                  <a:pt x="368" y="1535"/>
                </a:cubicBezTo>
                <a:cubicBezTo>
                  <a:pt x="635" y="2469"/>
                  <a:pt x="1035" y="3736"/>
                  <a:pt x="1535" y="5104"/>
                </a:cubicBezTo>
                <a:cubicBezTo>
                  <a:pt x="2036" y="6505"/>
                  <a:pt x="2536" y="7739"/>
                  <a:pt x="2870" y="8640"/>
                </a:cubicBezTo>
                <a:lnTo>
                  <a:pt x="3303" y="9707"/>
                </a:lnTo>
                <a:cubicBezTo>
                  <a:pt x="3337" y="9841"/>
                  <a:pt x="3403" y="9974"/>
                  <a:pt x="3470" y="10108"/>
                </a:cubicBezTo>
                <a:cubicBezTo>
                  <a:pt x="3437" y="9941"/>
                  <a:pt x="3403" y="9808"/>
                  <a:pt x="3370" y="9674"/>
                </a:cubicBezTo>
                <a:cubicBezTo>
                  <a:pt x="3270" y="9441"/>
                  <a:pt x="3170" y="9040"/>
                  <a:pt x="3003" y="8607"/>
                </a:cubicBezTo>
                <a:cubicBezTo>
                  <a:pt x="2736" y="7673"/>
                  <a:pt x="2269" y="6438"/>
                  <a:pt x="1769" y="5037"/>
                </a:cubicBezTo>
                <a:cubicBezTo>
                  <a:pt x="1235" y="3670"/>
                  <a:pt x="801" y="2402"/>
                  <a:pt x="501" y="1468"/>
                </a:cubicBezTo>
                <a:cubicBezTo>
                  <a:pt x="368" y="968"/>
                  <a:pt x="201" y="4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Subtítulo 2">
            <a:extLst>
              <a:ext uri="{FF2B5EF4-FFF2-40B4-BE49-F238E27FC236}">
                <a16:creationId xmlns:a16="http://schemas.microsoft.com/office/drawing/2014/main" id="{2E00559E-C62E-B54D-A1E9-FB2942BAB369}"/>
              </a:ext>
            </a:extLst>
          </p:cNvPr>
          <p:cNvSpPr>
            <a:spLocks noGrp="1"/>
          </p:cNvSpPr>
          <p:nvPr>
            <p:ph type="subTitle" idx="1"/>
          </p:nvPr>
        </p:nvSpPr>
        <p:spPr/>
        <p:txBody>
          <a:bodyPr/>
          <a:lstStyle/>
          <a:p>
            <a:endParaRPr lang="es-MX"/>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grpSp>
        <p:nvGrpSpPr>
          <p:cNvPr id="1082" name="Google Shape;1082;p43"/>
          <p:cNvGrpSpPr/>
          <p:nvPr/>
        </p:nvGrpSpPr>
        <p:grpSpPr>
          <a:xfrm>
            <a:off x="3513369" y="799575"/>
            <a:ext cx="4352886" cy="3730571"/>
            <a:chOff x="3576652" y="706459"/>
            <a:chExt cx="4352886" cy="3730571"/>
          </a:xfrm>
        </p:grpSpPr>
        <p:sp>
          <p:nvSpPr>
            <p:cNvPr id="1083" name="Google Shape;1083;p43"/>
            <p:cNvSpPr/>
            <p:nvPr/>
          </p:nvSpPr>
          <p:spPr>
            <a:xfrm rot="5400000">
              <a:off x="4176922" y="684414"/>
              <a:ext cx="3152347" cy="4352886"/>
            </a:xfrm>
            <a:custGeom>
              <a:avLst/>
              <a:gdLst/>
              <a:ahLst/>
              <a:cxnLst/>
              <a:rect l="l" t="t" r="r" b="b"/>
              <a:pathLst>
                <a:path w="77601" h="107419" extrusionOk="0">
                  <a:moveTo>
                    <a:pt x="2402" y="0"/>
                  </a:moveTo>
                  <a:cubicBezTo>
                    <a:pt x="1065" y="0"/>
                    <a:pt x="1" y="1064"/>
                    <a:pt x="1" y="2402"/>
                  </a:cubicBezTo>
                  <a:lnTo>
                    <a:pt x="1" y="105017"/>
                  </a:lnTo>
                  <a:cubicBezTo>
                    <a:pt x="1" y="106354"/>
                    <a:pt x="1065" y="107418"/>
                    <a:pt x="2402" y="107418"/>
                  </a:cubicBezTo>
                  <a:lnTo>
                    <a:pt x="75169" y="107418"/>
                  </a:lnTo>
                  <a:cubicBezTo>
                    <a:pt x="76507" y="107418"/>
                    <a:pt x="77601" y="106354"/>
                    <a:pt x="77601" y="105017"/>
                  </a:cubicBezTo>
                  <a:lnTo>
                    <a:pt x="77601" y="2402"/>
                  </a:lnTo>
                  <a:cubicBezTo>
                    <a:pt x="77601" y="1064"/>
                    <a:pt x="76507" y="0"/>
                    <a:pt x="75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1084" name="Google Shape;1084;p43"/>
            <p:cNvSpPr/>
            <p:nvPr/>
          </p:nvSpPr>
          <p:spPr>
            <a:xfrm rot="5400000">
              <a:off x="4357914" y="875962"/>
              <a:ext cx="2709074" cy="3968571"/>
            </a:xfrm>
            <a:custGeom>
              <a:avLst/>
              <a:gdLst/>
              <a:ahLst/>
              <a:cxnLst/>
              <a:rect l="l" t="t" r="r" b="b"/>
              <a:pathLst>
                <a:path w="66689" h="97935" extrusionOk="0">
                  <a:moveTo>
                    <a:pt x="1" y="0"/>
                  </a:moveTo>
                  <a:lnTo>
                    <a:pt x="1" y="97935"/>
                  </a:lnTo>
                  <a:lnTo>
                    <a:pt x="66689" y="97935"/>
                  </a:lnTo>
                  <a:lnTo>
                    <a:pt x="666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1085" name="Google Shape;1085;p43"/>
            <p:cNvSpPr/>
            <p:nvPr/>
          </p:nvSpPr>
          <p:spPr>
            <a:xfrm rot="5400000">
              <a:off x="4428140" y="877087"/>
              <a:ext cx="2709074" cy="3892227"/>
            </a:xfrm>
            <a:custGeom>
              <a:avLst/>
              <a:gdLst/>
              <a:ahLst/>
              <a:cxnLst/>
              <a:rect l="l" t="t" r="r" b="b"/>
              <a:pathLst>
                <a:path w="66689" h="96051" extrusionOk="0">
                  <a:moveTo>
                    <a:pt x="1" y="1"/>
                  </a:moveTo>
                  <a:lnTo>
                    <a:pt x="1" y="96051"/>
                  </a:lnTo>
                  <a:lnTo>
                    <a:pt x="66689" y="96051"/>
                  </a:lnTo>
                  <a:lnTo>
                    <a:pt x="6668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grpSp>
          <p:nvGrpSpPr>
            <p:cNvPr id="1086" name="Google Shape;1086;p43"/>
            <p:cNvGrpSpPr/>
            <p:nvPr/>
          </p:nvGrpSpPr>
          <p:grpSpPr>
            <a:xfrm rot="-5400000">
              <a:off x="5373845" y="121352"/>
              <a:ext cx="758500" cy="1928716"/>
              <a:chOff x="7665498" y="1570989"/>
              <a:chExt cx="758500" cy="1928716"/>
            </a:xfrm>
          </p:grpSpPr>
          <p:sp>
            <p:nvSpPr>
              <p:cNvPr id="1087" name="Google Shape;1087;p43"/>
              <p:cNvSpPr/>
              <p:nvPr/>
            </p:nvSpPr>
            <p:spPr>
              <a:xfrm rot="5400000">
                <a:off x="6909933" y="2326555"/>
                <a:ext cx="1928716" cy="417584"/>
              </a:xfrm>
              <a:custGeom>
                <a:avLst/>
                <a:gdLst/>
                <a:ahLst/>
                <a:cxnLst/>
                <a:rect l="l" t="t" r="r" b="b"/>
                <a:pathLst>
                  <a:path w="47479" h="10305" extrusionOk="0">
                    <a:moveTo>
                      <a:pt x="31" y="0"/>
                    </a:moveTo>
                    <a:lnTo>
                      <a:pt x="31" y="5015"/>
                    </a:lnTo>
                    <a:cubicBezTo>
                      <a:pt x="0" y="7933"/>
                      <a:pt x="2371" y="10304"/>
                      <a:pt x="5289" y="10304"/>
                    </a:cubicBezTo>
                    <a:lnTo>
                      <a:pt x="42189" y="10304"/>
                    </a:lnTo>
                    <a:cubicBezTo>
                      <a:pt x="45107" y="10304"/>
                      <a:pt x="47478" y="7933"/>
                      <a:pt x="47478" y="5015"/>
                    </a:cubicBezTo>
                    <a:lnTo>
                      <a:pt x="47478" y="31"/>
                    </a:lnTo>
                    <a:lnTo>
                      <a:pt x="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1088" name="Google Shape;1088;p43"/>
              <p:cNvSpPr/>
              <p:nvPr/>
            </p:nvSpPr>
            <p:spPr>
              <a:xfrm rot="5400000">
                <a:off x="7989323" y="2300718"/>
                <a:ext cx="469271" cy="400079"/>
              </a:xfrm>
              <a:custGeom>
                <a:avLst/>
                <a:gdLst/>
                <a:ahLst/>
                <a:cxnLst/>
                <a:rect l="l" t="t" r="r" b="b"/>
                <a:pathLst>
                  <a:path w="11552" h="9873" extrusionOk="0">
                    <a:moveTo>
                      <a:pt x="6597" y="1878"/>
                    </a:moveTo>
                    <a:cubicBezTo>
                      <a:pt x="8269" y="1878"/>
                      <a:pt x="9636" y="3246"/>
                      <a:pt x="9636" y="4918"/>
                    </a:cubicBezTo>
                    <a:cubicBezTo>
                      <a:pt x="9636" y="6751"/>
                      <a:pt x="8129" y="7969"/>
                      <a:pt x="6562" y="7969"/>
                    </a:cubicBezTo>
                    <a:cubicBezTo>
                      <a:pt x="5816" y="7969"/>
                      <a:pt x="5056" y="7693"/>
                      <a:pt x="4439" y="7076"/>
                    </a:cubicBezTo>
                    <a:cubicBezTo>
                      <a:pt x="2524" y="5161"/>
                      <a:pt x="3892" y="1878"/>
                      <a:pt x="6597" y="1878"/>
                    </a:cubicBezTo>
                    <a:close/>
                    <a:moveTo>
                      <a:pt x="6559" y="0"/>
                    </a:moveTo>
                    <a:cubicBezTo>
                      <a:pt x="5342" y="0"/>
                      <a:pt x="4104" y="450"/>
                      <a:pt x="3101" y="1453"/>
                    </a:cubicBezTo>
                    <a:cubicBezTo>
                      <a:pt x="1" y="4553"/>
                      <a:pt x="2189" y="9872"/>
                      <a:pt x="6597" y="9872"/>
                    </a:cubicBezTo>
                    <a:cubicBezTo>
                      <a:pt x="9332" y="9872"/>
                      <a:pt x="11521" y="7653"/>
                      <a:pt x="11551" y="4948"/>
                    </a:cubicBezTo>
                    <a:cubicBezTo>
                      <a:pt x="11551" y="1966"/>
                      <a:pt x="9103" y="0"/>
                      <a:pt x="6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grpSp>
      </p:grpSp>
      <p:grpSp>
        <p:nvGrpSpPr>
          <p:cNvPr id="1090" name="Google Shape;1090;p43"/>
          <p:cNvGrpSpPr/>
          <p:nvPr/>
        </p:nvGrpSpPr>
        <p:grpSpPr>
          <a:xfrm flipH="1">
            <a:off x="7744659" y="2910106"/>
            <a:ext cx="566689" cy="1689268"/>
            <a:chOff x="3390238" y="2908406"/>
            <a:chExt cx="566689" cy="1689268"/>
          </a:xfrm>
        </p:grpSpPr>
        <p:sp>
          <p:nvSpPr>
            <p:cNvPr id="1091" name="Google Shape;1091;p43"/>
            <p:cNvSpPr/>
            <p:nvPr/>
          </p:nvSpPr>
          <p:spPr>
            <a:xfrm>
              <a:off x="3412389" y="3197732"/>
              <a:ext cx="209077" cy="590653"/>
            </a:xfrm>
            <a:custGeom>
              <a:avLst/>
              <a:gdLst/>
              <a:ahLst/>
              <a:cxnLst/>
              <a:rect l="l" t="t" r="r" b="b"/>
              <a:pathLst>
                <a:path w="10609" h="29971" extrusionOk="0">
                  <a:moveTo>
                    <a:pt x="3435" y="1"/>
                  </a:moveTo>
                  <a:cubicBezTo>
                    <a:pt x="669" y="1"/>
                    <a:pt x="1" y="1946"/>
                    <a:pt x="1" y="10487"/>
                  </a:cubicBezTo>
                  <a:cubicBezTo>
                    <a:pt x="1" y="26323"/>
                    <a:pt x="2098" y="29971"/>
                    <a:pt x="10609" y="29971"/>
                  </a:cubicBezTo>
                  <a:lnTo>
                    <a:pt x="10609" y="25715"/>
                  </a:lnTo>
                  <a:cubicBezTo>
                    <a:pt x="5289" y="25715"/>
                    <a:pt x="6201" y="22402"/>
                    <a:pt x="6201" y="11490"/>
                  </a:cubicBezTo>
                  <a:cubicBezTo>
                    <a:pt x="6201" y="3983"/>
                    <a:pt x="6445" y="1"/>
                    <a:pt x="3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2" name="Google Shape;1092;p43"/>
            <p:cNvSpPr/>
            <p:nvPr/>
          </p:nvSpPr>
          <p:spPr>
            <a:xfrm>
              <a:off x="3731079" y="3457713"/>
              <a:ext cx="209077" cy="590653"/>
            </a:xfrm>
            <a:custGeom>
              <a:avLst/>
              <a:gdLst/>
              <a:ahLst/>
              <a:cxnLst/>
              <a:rect l="l" t="t" r="r" b="b"/>
              <a:pathLst>
                <a:path w="10609" h="29971" extrusionOk="0">
                  <a:moveTo>
                    <a:pt x="7174" y="0"/>
                  </a:moveTo>
                  <a:cubicBezTo>
                    <a:pt x="4195" y="0"/>
                    <a:pt x="4408" y="3982"/>
                    <a:pt x="4408" y="11490"/>
                  </a:cubicBezTo>
                  <a:cubicBezTo>
                    <a:pt x="4408" y="22402"/>
                    <a:pt x="5319" y="25685"/>
                    <a:pt x="0" y="25685"/>
                  </a:cubicBezTo>
                  <a:lnTo>
                    <a:pt x="0" y="29970"/>
                  </a:lnTo>
                  <a:cubicBezTo>
                    <a:pt x="8511" y="29970"/>
                    <a:pt x="10608" y="26293"/>
                    <a:pt x="10608" y="10487"/>
                  </a:cubicBezTo>
                  <a:cubicBezTo>
                    <a:pt x="10608" y="1946"/>
                    <a:pt x="9940" y="0"/>
                    <a:pt x="7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093;p43"/>
            <p:cNvSpPr/>
            <p:nvPr/>
          </p:nvSpPr>
          <p:spPr>
            <a:xfrm>
              <a:off x="3751437" y="3960294"/>
              <a:ext cx="32360" cy="87462"/>
            </a:xfrm>
            <a:custGeom>
              <a:avLst/>
              <a:gdLst/>
              <a:ahLst/>
              <a:cxnLst/>
              <a:rect l="l" t="t" r="r" b="b"/>
              <a:pathLst>
                <a:path w="1642" h="4438" extrusionOk="0">
                  <a:moveTo>
                    <a:pt x="821" y="0"/>
                  </a:moveTo>
                  <a:lnTo>
                    <a:pt x="1" y="152"/>
                  </a:lnTo>
                  <a:lnTo>
                    <a:pt x="213" y="4438"/>
                  </a:lnTo>
                  <a:lnTo>
                    <a:pt x="1642" y="4286"/>
                  </a:lnTo>
                  <a:lnTo>
                    <a:pt x="8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43"/>
            <p:cNvSpPr/>
            <p:nvPr/>
          </p:nvSpPr>
          <p:spPr>
            <a:xfrm>
              <a:off x="3596299" y="2932371"/>
              <a:ext cx="165937" cy="1297502"/>
            </a:xfrm>
            <a:custGeom>
              <a:avLst/>
              <a:gdLst/>
              <a:ahLst/>
              <a:cxnLst/>
              <a:rect l="l" t="t" r="r" b="b"/>
              <a:pathLst>
                <a:path w="8420" h="65838" extrusionOk="0">
                  <a:moveTo>
                    <a:pt x="4195" y="0"/>
                  </a:moveTo>
                  <a:cubicBezTo>
                    <a:pt x="0" y="0"/>
                    <a:pt x="304" y="5502"/>
                    <a:pt x="304" y="12250"/>
                  </a:cubicBezTo>
                  <a:lnTo>
                    <a:pt x="304" y="65837"/>
                  </a:lnTo>
                  <a:lnTo>
                    <a:pt x="8085" y="65837"/>
                  </a:lnTo>
                  <a:lnTo>
                    <a:pt x="8085" y="12250"/>
                  </a:lnTo>
                  <a:cubicBezTo>
                    <a:pt x="8085" y="5502"/>
                    <a:pt x="8420" y="0"/>
                    <a:pt x="4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43"/>
            <p:cNvSpPr/>
            <p:nvPr/>
          </p:nvSpPr>
          <p:spPr>
            <a:xfrm>
              <a:off x="3596299" y="2932371"/>
              <a:ext cx="165937" cy="1297502"/>
            </a:xfrm>
            <a:custGeom>
              <a:avLst/>
              <a:gdLst/>
              <a:ahLst/>
              <a:cxnLst/>
              <a:rect l="l" t="t" r="r" b="b"/>
              <a:pathLst>
                <a:path w="8420" h="65838" extrusionOk="0">
                  <a:moveTo>
                    <a:pt x="4195" y="0"/>
                  </a:moveTo>
                  <a:cubicBezTo>
                    <a:pt x="0" y="0"/>
                    <a:pt x="304" y="5502"/>
                    <a:pt x="304" y="12250"/>
                  </a:cubicBezTo>
                  <a:lnTo>
                    <a:pt x="304" y="65837"/>
                  </a:lnTo>
                  <a:lnTo>
                    <a:pt x="8085" y="65837"/>
                  </a:lnTo>
                  <a:lnTo>
                    <a:pt x="8085" y="12250"/>
                  </a:lnTo>
                  <a:cubicBezTo>
                    <a:pt x="8085" y="5502"/>
                    <a:pt x="8420" y="0"/>
                    <a:pt x="4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43"/>
            <p:cNvSpPr/>
            <p:nvPr/>
          </p:nvSpPr>
          <p:spPr>
            <a:xfrm>
              <a:off x="3634630" y="2928784"/>
              <a:ext cx="38351" cy="1304085"/>
            </a:xfrm>
            <a:custGeom>
              <a:avLst/>
              <a:gdLst/>
              <a:ahLst/>
              <a:cxnLst/>
              <a:rect l="l" t="t" r="r" b="b"/>
              <a:pathLst>
                <a:path w="1946" h="66172" extrusionOk="0">
                  <a:moveTo>
                    <a:pt x="1946" y="0"/>
                  </a:moveTo>
                  <a:cubicBezTo>
                    <a:pt x="1931" y="30"/>
                    <a:pt x="1923" y="53"/>
                    <a:pt x="1915" y="76"/>
                  </a:cubicBezTo>
                  <a:lnTo>
                    <a:pt x="1915" y="76"/>
                  </a:lnTo>
                  <a:lnTo>
                    <a:pt x="1946" y="0"/>
                  </a:lnTo>
                  <a:close/>
                  <a:moveTo>
                    <a:pt x="1915" y="76"/>
                  </a:moveTo>
                  <a:lnTo>
                    <a:pt x="1885" y="152"/>
                  </a:lnTo>
                  <a:cubicBezTo>
                    <a:pt x="1900" y="122"/>
                    <a:pt x="1908" y="99"/>
                    <a:pt x="1915" y="76"/>
                  </a:cubicBezTo>
                  <a:close/>
                  <a:moveTo>
                    <a:pt x="1885" y="152"/>
                  </a:moveTo>
                  <a:lnTo>
                    <a:pt x="1885" y="152"/>
                  </a:lnTo>
                  <a:cubicBezTo>
                    <a:pt x="1824" y="243"/>
                    <a:pt x="1733" y="395"/>
                    <a:pt x="1672" y="608"/>
                  </a:cubicBezTo>
                  <a:cubicBezTo>
                    <a:pt x="1429" y="1216"/>
                    <a:pt x="1247" y="1824"/>
                    <a:pt x="1095" y="2462"/>
                  </a:cubicBezTo>
                  <a:cubicBezTo>
                    <a:pt x="882" y="3465"/>
                    <a:pt x="730" y="4468"/>
                    <a:pt x="669" y="5502"/>
                  </a:cubicBezTo>
                  <a:cubicBezTo>
                    <a:pt x="578" y="6687"/>
                    <a:pt x="548" y="8055"/>
                    <a:pt x="548" y="9544"/>
                  </a:cubicBezTo>
                  <a:cubicBezTo>
                    <a:pt x="456" y="15563"/>
                    <a:pt x="335" y="23861"/>
                    <a:pt x="244" y="33010"/>
                  </a:cubicBezTo>
                  <a:cubicBezTo>
                    <a:pt x="183" y="42159"/>
                    <a:pt x="92" y="50457"/>
                    <a:pt x="31" y="56475"/>
                  </a:cubicBezTo>
                  <a:cubicBezTo>
                    <a:pt x="31" y="59454"/>
                    <a:pt x="0" y="61885"/>
                    <a:pt x="0" y="63588"/>
                  </a:cubicBezTo>
                  <a:lnTo>
                    <a:pt x="0" y="65503"/>
                  </a:lnTo>
                  <a:lnTo>
                    <a:pt x="0" y="66019"/>
                  </a:lnTo>
                  <a:lnTo>
                    <a:pt x="0" y="66171"/>
                  </a:lnTo>
                  <a:cubicBezTo>
                    <a:pt x="0" y="66171"/>
                    <a:pt x="31" y="66141"/>
                    <a:pt x="31" y="66019"/>
                  </a:cubicBezTo>
                  <a:lnTo>
                    <a:pt x="31" y="65503"/>
                  </a:lnTo>
                  <a:cubicBezTo>
                    <a:pt x="31" y="65047"/>
                    <a:pt x="61" y="64408"/>
                    <a:pt x="61" y="63588"/>
                  </a:cubicBezTo>
                  <a:cubicBezTo>
                    <a:pt x="92" y="61885"/>
                    <a:pt x="122" y="59484"/>
                    <a:pt x="183" y="56475"/>
                  </a:cubicBezTo>
                  <a:cubicBezTo>
                    <a:pt x="244" y="50457"/>
                    <a:pt x="365" y="42189"/>
                    <a:pt x="456" y="33010"/>
                  </a:cubicBezTo>
                  <a:cubicBezTo>
                    <a:pt x="548" y="23861"/>
                    <a:pt x="639" y="15563"/>
                    <a:pt x="669" y="9544"/>
                  </a:cubicBezTo>
                  <a:cubicBezTo>
                    <a:pt x="700" y="8055"/>
                    <a:pt x="700" y="6717"/>
                    <a:pt x="791" y="5502"/>
                  </a:cubicBezTo>
                  <a:cubicBezTo>
                    <a:pt x="821" y="4499"/>
                    <a:pt x="943" y="3496"/>
                    <a:pt x="1155" y="2493"/>
                  </a:cubicBezTo>
                  <a:cubicBezTo>
                    <a:pt x="1307" y="1854"/>
                    <a:pt x="1490" y="1246"/>
                    <a:pt x="1703" y="638"/>
                  </a:cubicBezTo>
                  <a:cubicBezTo>
                    <a:pt x="1763" y="426"/>
                    <a:pt x="1855" y="274"/>
                    <a:pt x="1885" y="1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43"/>
            <p:cNvSpPr/>
            <p:nvPr/>
          </p:nvSpPr>
          <p:spPr>
            <a:xfrm>
              <a:off x="3696335" y="2931168"/>
              <a:ext cx="19786" cy="1300498"/>
            </a:xfrm>
            <a:custGeom>
              <a:avLst/>
              <a:gdLst/>
              <a:ahLst/>
              <a:cxnLst/>
              <a:rect l="l" t="t" r="r" b="b"/>
              <a:pathLst>
                <a:path w="1004" h="65990" extrusionOk="0">
                  <a:moveTo>
                    <a:pt x="0" y="1"/>
                  </a:moveTo>
                  <a:cubicBezTo>
                    <a:pt x="0" y="1"/>
                    <a:pt x="0" y="61"/>
                    <a:pt x="31" y="153"/>
                  </a:cubicBezTo>
                  <a:cubicBezTo>
                    <a:pt x="61" y="274"/>
                    <a:pt x="122" y="426"/>
                    <a:pt x="183" y="639"/>
                  </a:cubicBezTo>
                  <a:cubicBezTo>
                    <a:pt x="335" y="1277"/>
                    <a:pt x="456" y="1885"/>
                    <a:pt x="547" y="2523"/>
                  </a:cubicBezTo>
                  <a:cubicBezTo>
                    <a:pt x="699" y="3527"/>
                    <a:pt x="790" y="4560"/>
                    <a:pt x="821" y="5563"/>
                  </a:cubicBezTo>
                  <a:cubicBezTo>
                    <a:pt x="851" y="6748"/>
                    <a:pt x="821" y="8086"/>
                    <a:pt x="821" y="9606"/>
                  </a:cubicBezTo>
                  <a:cubicBezTo>
                    <a:pt x="760" y="15594"/>
                    <a:pt x="669" y="23831"/>
                    <a:pt x="608" y="32949"/>
                  </a:cubicBezTo>
                  <a:cubicBezTo>
                    <a:pt x="517" y="42068"/>
                    <a:pt x="456" y="50336"/>
                    <a:pt x="426" y="56324"/>
                  </a:cubicBezTo>
                  <a:cubicBezTo>
                    <a:pt x="395" y="59302"/>
                    <a:pt x="395" y="61704"/>
                    <a:pt x="395" y="63375"/>
                  </a:cubicBezTo>
                  <a:lnTo>
                    <a:pt x="395" y="65321"/>
                  </a:lnTo>
                  <a:lnTo>
                    <a:pt x="395" y="65807"/>
                  </a:lnTo>
                  <a:cubicBezTo>
                    <a:pt x="365" y="65868"/>
                    <a:pt x="365" y="65929"/>
                    <a:pt x="395" y="65989"/>
                  </a:cubicBezTo>
                  <a:cubicBezTo>
                    <a:pt x="395" y="65989"/>
                    <a:pt x="456" y="65929"/>
                    <a:pt x="456" y="65807"/>
                  </a:cubicBezTo>
                  <a:lnTo>
                    <a:pt x="456" y="65321"/>
                  </a:lnTo>
                  <a:cubicBezTo>
                    <a:pt x="456" y="64865"/>
                    <a:pt x="487" y="64196"/>
                    <a:pt x="487" y="63375"/>
                  </a:cubicBezTo>
                  <a:cubicBezTo>
                    <a:pt x="517" y="61704"/>
                    <a:pt x="547" y="59272"/>
                    <a:pt x="578" y="56293"/>
                  </a:cubicBezTo>
                  <a:cubicBezTo>
                    <a:pt x="639" y="50305"/>
                    <a:pt x="760" y="42068"/>
                    <a:pt x="821" y="32949"/>
                  </a:cubicBezTo>
                  <a:cubicBezTo>
                    <a:pt x="882" y="23831"/>
                    <a:pt x="942" y="15563"/>
                    <a:pt x="1003" y="9575"/>
                  </a:cubicBezTo>
                  <a:cubicBezTo>
                    <a:pt x="1003" y="8086"/>
                    <a:pt x="1003" y="6748"/>
                    <a:pt x="942" y="5563"/>
                  </a:cubicBezTo>
                  <a:cubicBezTo>
                    <a:pt x="912" y="4530"/>
                    <a:pt x="790" y="3527"/>
                    <a:pt x="639" y="2523"/>
                  </a:cubicBezTo>
                  <a:cubicBezTo>
                    <a:pt x="517" y="1642"/>
                    <a:pt x="274" y="8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8" name="Google Shape;1098;p43"/>
            <p:cNvSpPr/>
            <p:nvPr/>
          </p:nvSpPr>
          <p:spPr>
            <a:xfrm>
              <a:off x="3753230" y="3960885"/>
              <a:ext cx="6011" cy="85688"/>
            </a:xfrm>
            <a:custGeom>
              <a:avLst/>
              <a:gdLst/>
              <a:ahLst/>
              <a:cxnLst/>
              <a:rect l="l" t="t" r="r" b="b"/>
              <a:pathLst>
                <a:path w="305" h="4348" extrusionOk="0">
                  <a:moveTo>
                    <a:pt x="92" y="1"/>
                  </a:moveTo>
                  <a:cubicBezTo>
                    <a:pt x="1" y="730"/>
                    <a:pt x="1" y="1460"/>
                    <a:pt x="31" y="2189"/>
                  </a:cubicBezTo>
                  <a:cubicBezTo>
                    <a:pt x="31" y="2919"/>
                    <a:pt x="92" y="3648"/>
                    <a:pt x="214" y="4347"/>
                  </a:cubicBezTo>
                  <a:cubicBezTo>
                    <a:pt x="305" y="3618"/>
                    <a:pt x="305" y="2888"/>
                    <a:pt x="244" y="2189"/>
                  </a:cubicBezTo>
                  <a:cubicBezTo>
                    <a:pt x="244" y="1460"/>
                    <a:pt x="214" y="730"/>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43"/>
            <p:cNvSpPr/>
            <p:nvPr/>
          </p:nvSpPr>
          <p:spPr>
            <a:xfrm>
              <a:off x="3759221" y="3458305"/>
              <a:ext cx="119822" cy="544538"/>
            </a:xfrm>
            <a:custGeom>
              <a:avLst/>
              <a:gdLst/>
              <a:ahLst/>
              <a:cxnLst/>
              <a:rect l="l" t="t" r="r" b="b"/>
              <a:pathLst>
                <a:path w="6080" h="27631" extrusionOk="0">
                  <a:moveTo>
                    <a:pt x="5958" y="1"/>
                  </a:moveTo>
                  <a:cubicBezTo>
                    <a:pt x="5928" y="122"/>
                    <a:pt x="5928" y="214"/>
                    <a:pt x="5898" y="335"/>
                  </a:cubicBezTo>
                  <a:lnTo>
                    <a:pt x="5898" y="1217"/>
                  </a:lnTo>
                  <a:cubicBezTo>
                    <a:pt x="5898" y="1976"/>
                    <a:pt x="5898" y="3101"/>
                    <a:pt x="5898" y="4439"/>
                  </a:cubicBezTo>
                  <a:lnTo>
                    <a:pt x="5898" y="15138"/>
                  </a:lnTo>
                  <a:cubicBezTo>
                    <a:pt x="5898" y="17205"/>
                    <a:pt x="5898" y="19211"/>
                    <a:pt x="5533" y="20974"/>
                  </a:cubicBezTo>
                  <a:cubicBezTo>
                    <a:pt x="5259" y="22554"/>
                    <a:pt x="4621" y="24013"/>
                    <a:pt x="3618" y="25290"/>
                  </a:cubicBezTo>
                  <a:cubicBezTo>
                    <a:pt x="2949" y="26111"/>
                    <a:pt x="2098" y="26810"/>
                    <a:pt x="1125" y="27266"/>
                  </a:cubicBezTo>
                  <a:cubicBezTo>
                    <a:pt x="761" y="27387"/>
                    <a:pt x="396" y="27509"/>
                    <a:pt x="1" y="27630"/>
                  </a:cubicBezTo>
                  <a:cubicBezTo>
                    <a:pt x="396" y="27570"/>
                    <a:pt x="791" y="27478"/>
                    <a:pt x="1156" y="27326"/>
                  </a:cubicBezTo>
                  <a:cubicBezTo>
                    <a:pt x="2159" y="26901"/>
                    <a:pt x="3040" y="26232"/>
                    <a:pt x="3739" y="25351"/>
                  </a:cubicBezTo>
                  <a:cubicBezTo>
                    <a:pt x="4742" y="24104"/>
                    <a:pt x="5411" y="22585"/>
                    <a:pt x="5715" y="21004"/>
                  </a:cubicBezTo>
                  <a:cubicBezTo>
                    <a:pt x="6080" y="19211"/>
                    <a:pt x="6080" y="17205"/>
                    <a:pt x="6080" y="15138"/>
                  </a:cubicBezTo>
                  <a:cubicBezTo>
                    <a:pt x="6050" y="10974"/>
                    <a:pt x="6019" y="7205"/>
                    <a:pt x="6019" y="4439"/>
                  </a:cubicBezTo>
                  <a:cubicBezTo>
                    <a:pt x="6019" y="3101"/>
                    <a:pt x="5989" y="1976"/>
                    <a:pt x="5989" y="1217"/>
                  </a:cubicBezTo>
                  <a:lnTo>
                    <a:pt x="5958" y="335"/>
                  </a:lnTo>
                  <a:cubicBezTo>
                    <a:pt x="5958" y="214"/>
                    <a:pt x="5958" y="122"/>
                    <a:pt x="5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00;p43"/>
            <p:cNvSpPr/>
            <p:nvPr/>
          </p:nvSpPr>
          <p:spPr>
            <a:xfrm>
              <a:off x="3599886" y="3701515"/>
              <a:ext cx="4809" cy="96468"/>
            </a:xfrm>
            <a:custGeom>
              <a:avLst/>
              <a:gdLst/>
              <a:ahLst/>
              <a:cxnLst/>
              <a:rect l="l" t="t" r="r" b="b"/>
              <a:pathLst>
                <a:path w="244" h="4895" extrusionOk="0">
                  <a:moveTo>
                    <a:pt x="122" y="0"/>
                  </a:moveTo>
                  <a:cubicBezTo>
                    <a:pt x="1" y="1611"/>
                    <a:pt x="1" y="3253"/>
                    <a:pt x="122" y="4894"/>
                  </a:cubicBezTo>
                  <a:cubicBezTo>
                    <a:pt x="244" y="3253"/>
                    <a:pt x="244" y="1611"/>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01;p43"/>
            <p:cNvSpPr/>
            <p:nvPr/>
          </p:nvSpPr>
          <p:spPr>
            <a:xfrm>
              <a:off x="3465698" y="3197732"/>
              <a:ext cx="130010" cy="546331"/>
            </a:xfrm>
            <a:custGeom>
              <a:avLst/>
              <a:gdLst/>
              <a:ahLst/>
              <a:cxnLst/>
              <a:rect l="l" t="t" r="r" b="b"/>
              <a:pathLst>
                <a:path w="6597" h="27722" extrusionOk="0">
                  <a:moveTo>
                    <a:pt x="518" y="1"/>
                  </a:moveTo>
                  <a:cubicBezTo>
                    <a:pt x="487" y="122"/>
                    <a:pt x="487" y="213"/>
                    <a:pt x="487" y="335"/>
                  </a:cubicBezTo>
                  <a:cubicBezTo>
                    <a:pt x="487" y="548"/>
                    <a:pt x="457" y="852"/>
                    <a:pt x="426" y="1217"/>
                  </a:cubicBezTo>
                  <a:cubicBezTo>
                    <a:pt x="396" y="2007"/>
                    <a:pt x="366" y="3131"/>
                    <a:pt x="274" y="4499"/>
                  </a:cubicBezTo>
                  <a:cubicBezTo>
                    <a:pt x="183" y="7296"/>
                    <a:pt x="1" y="11125"/>
                    <a:pt x="31" y="15381"/>
                  </a:cubicBezTo>
                  <a:cubicBezTo>
                    <a:pt x="92" y="17478"/>
                    <a:pt x="62" y="19545"/>
                    <a:pt x="548" y="21338"/>
                  </a:cubicBezTo>
                  <a:cubicBezTo>
                    <a:pt x="882" y="22949"/>
                    <a:pt x="1612" y="24469"/>
                    <a:pt x="2645" y="25715"/>
                  </a:cubicBezTo>
                  <a:cubicBezTo>
                    <a:pt x="3375" y="26566"/>
                    <a:pt x="4347" y="27205"/>
                    <a:pt x="5381" y="27539"/>
                  </a:cubicBezTo>
                  <a:cubicBezTo>
                    <a:pt x="5776" y="27661"/>
                    <a:pt x="6171" y="27721"/>
                    <a:pt x="6597" y="27721"/>
                  </a:cubicBezTo>
                  <a:cubicBezTo>
                    <a:pt x="6202" y="27661"/>
                    <a:pt x="5806" y="27569"/>
                    <a:pt x="5411" y="27448"/>
                  </a:cubicBezTo>
                  <a:cubicBezTo>
                    <a:pt x="4378" y="27114"/>
                    <a:pt x="3466" y="26475"/>
                    <a:pt x="2767" y="25624"/>
                  </a:cubicBezTo>
                  <a:cubicBezTo>
                    <a:pt x="1733" y="24378"/>
                    <a:pt x="1034" y="22889"/>
                    <a:pt x="700" y="21308"/>
                  </a:cubicBezTo>
                  <a:cubicBezTo>
                    <a:pt x="274" y="19515"/>
                    <a:pt x="274" y="17478"/>
                    <a:pt x="244" y="15381"/>
                  </a:cubicBezTo>
                  <a:cubicBezTo>
                    <a:pt x="183" y="11125"/>
                    <a:pt x="335" y="7296"/>
                    <a:pt x="426" y="4499"/>
                  </a:cubicBezTo>
                  <a:cubicBezTo>
                    <a:pt x="457" y="3131"/>
                    <a:pt x="487" y="2007"/>
                    <a:pt x="518" y="1217"/>
                  </a:cubicBezTo>
                  <a:lnTo>
                    <a:pt x="518" y="335"/>
                  </a:lnTo>
                  <a:cubicBezTo>
                    <a:pt x="518" y="213"/>
                    <a:pt x="518" y="122"/>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02;p43"/>
            <p:cNvSpPr/>
            <p:nvPr/>
          </p:nvSpPr>
          <p:spPr>
            <a:xfrm>
              <a:off x="3581322" y="3700313"/>
              <a:ext cx="20988" cy="87482"/>
            </a:xfrm>
            <a:custGeom>
              <a:avLst/>
              <a:gdLst/>
              <a:ahLst/>
              <a:cxnLst/>
              <a:rect l="l" t="t" r="r" b="b"/>
              <a:pathLst>
                <a:path w="1065" h="4439" extrusionOk="0">
                  <a:moveTo>
                    <a:pt x="183" y="1"/>
                  </a:moveTo>
                  <a:lnTo>
                    <a:pt x="0" y="4378"/>
                  </a:lnTo>
                  <a:cubicBezTo>
                    <a:pt x="152" y="4408"/>
                    <a:pt x="1064" y="4438"/>
                    <a:pt x="1064" y="4438"/>
                  </a:cubicBezTo>
                  <a:lnTo>
                    <a:pt x="1064" y="153"/>
                  </a:lnTo>
                  <a:lnTo>
                    <a:pt x="1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3" name="Google Shape;1103;p43"/>
            <p:cNvSpPr/>
            <p:nvPr/>
          </p:nvSpPr>
          <p:spPr>
            <a:xfrm>
              <a:off x="3392031" y="3482505"/>
              <a:ext cx="37149" cy="6740"/>
            </a:xfrm>
            <a:custGeom>
              <a:avLst/>
              <a:gdLst/>
              <a:ahLst/>
              <a:cxnLst/>
              <a:rect l="l" t="t" r="r" b="b"/>
              <a:pathLst>
                <a:path w="1885" h="342" extrusionOk="0">
                  <a:moveTo>
                    <a:pt x="1519" y="1"/>
                  </a:moveTo>
                  <a:cubicBezTo>
                    <a:pt x="1310" y="1"/>
                    <a:pt x="1105" y="22"/>
                    <a:pt x="912" y="80"/>
                  </a:cubicBezTo>
                  <a:cubicBezTo>
                    <a:pt x="608" y="80"/>
                    <a:pt x="274" y="171"/>
                    <a:pt x="0" y="323"/>
                  </a:cubicBezTo>
                  <a:cubicBezTo>
                    <a:pt x="111" y="334"/>
                    <a:pt x="227" y="341"/>
                    <a:pt x="343" y="341"/>
                  </a:cubicBezTo>
                  <a:cubicBezTo>
                    <a:pt x="545" y="341"/>
                    <a:pt x="750" y="320"/>
                    <a:pt x="942" y="262"/>
                  </a:cubicBezTo>
                  <a:cubicBezTo>
                    <a:pt x="1277" y="262"/>
                    <a:pt x="1581" y="171"/>
                    <a:pt x="1885" y="19"/>
                  </a:cubicBezTo>
                  <a:cubicBezTo>
                    <a:pt x="1762" y="8"/>
                    <a:pt x="1640" y="1"/>
                    <a:pt x="1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4" name="Google Shape;1104;p43"/>
            <p:cNvSpPr/>
            <p:nvPr/>
          </p:nvSpPr>
          <p:spPr>
            <a:xfrm>
              <a:off x="3390238" y="3391811"/>
              <a:ext cx="37149" cy="8041"/>
            </a:xfrm>
            <a:custGeom>
              <a:avLst/>
              <a:gdLst/>
              <a:ahLst/>
              <a:cxnLst/>
              <a:rect l="l" t="t" r="r" b="b"/>
              <a:pathLst>
                <a:path w="1885" h="408" extrusionOk="0">
                  <a:moveTo>
                    <a:pt x="312" y="1"/>
                  </a:moveTo>
                  <a:cubicBezTo>
                    <a:pt x="206" y="1"/>
                    <a:pt x="101" y="11"/>
                    <a:pt x="0" y="31"/>
                  </a:cubicBezTo>
                  <a:cubicBezTo>
                    <a:pt x="274" y="183"/>
                    <a:pt x="578" y="274"/>
                    <a:pt x="912" y="305"/>
                  </a:cubicBezTo>
                  <a:cubicBezTo>
                    <a:pt x="1140" y="373"/>
                    <a:pt x="1385" y="407"/>
                    <a:pt x="1634" y="407"/>
                  </a:cubicBezTo>
                  <a:cubicBezTo>
                    <a:pt x="1717" y="407"/>
                    <a:pt x="1801" y="404"/>
                    <a:pt x="1885" y="396"/>
                  </a:cubicBezTo>
                  <a:cubicBezTo>
                    <a:pt x="1581" y="244"/>
                    <a:pt x="1277" y="153"/>
                    <a:pt x="942" y="122"/>
                  </a:cubicBezTo>
                  <a:cubicBezTo>
                    <a:pt x="740" y="41"/>
                    <a:pt x="523" y="1"/>
                    <a:pt x="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5" name="Google Shape;1105;p43"/>
            <p:cNvSpPr/>
            <p:nvPr/>
          </p:nvSpPr>
          <p:spPr>
            <a:xfrm>
              <a:off x="3393824" y="3266019"/>
              <a:ext cx="34153" cy="22191"/>
            </a:xfrm>
            <a:custGeom>
              <a:avLst/>
              <a:gdLst/>
              <a:ahLst/>
              <a:cxnLst/>
              <a:rect l="l" t="t" r="r" b="b"/>
              <a:pathLst>
                <a:path w="1733" h="1126" extrusionOk="0">
                  <a:moveTo>
                    <a:pt x="0" y="1"/>
                  </a:moveTo>
                  <a:lnTo>
                    <a:pt x="0" y="1"/>
                  </a:lnTo>
                  <a:cubicBezTo>
                    <a:pt x="244" y="214"/>
                    <a:pt x="548" y="426"/>
                    <a:pt x="851" y="578"/>
                  </a:cubicBezTo>
                  <a:cubicBezTo>
                    <a:pt x="1095" y="791"/>
                    <a:pt x="1399" y="973"/>
                    <a:pt x="1703" y="1125"/>
                  </a:cubicBezTo>
                  <a:cubicBezTo>
                    <a:pt x="1733" y="1095"/>
                    <a:pt x="1429" y="730"/>
                    <a:pt x="943" y="426"/>
                  </a:cubicBezTo>
                  <a:cubicBezTo>
                    <a:pt x="669" y="183"/>
                    <a:pt x="335" y="6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6" name="Google Shape;1106;p43"/>
            <p:cNvSpPr/>
            <p:nvPr/>
          </p:nvSpPr>
          <p:spPr>
            <a:xfrm>
              <a:off x="3447724" y="3180961"/>
              <a:ext cx="14997" cy="37168"/>
            </a:xfrm>
            <a:custGeom>
              <a:avLst/>
              <a:gdLst/>
              <a:ahLst/>
              <a:cxnLst/>
              <a:rect l="l" t="t" r="r" b="b"/>
              <a:pathLst>
                <a:path w="761" h="1886" extrusionOk="0">
                  <a:moveTo>
                    <a:pt x="1" y="1"/>
                  </a:moveTo>
                  <a:lnTo>
                    <a:pt x="1" y="1"/>
                  </a:lnTo>
                  <a:cubicBezTo>
                    <a:pt x="31" y="335"/>
                    <a:pt x="123" y="669"/>
                    <a:pt x="275" y="973"/>
                  </a:cubicBezTo>
                  <a:cubicBezTo>
                    <a:pt x="396" y="1308"/>
                    <a:pt x="548" y="1612"/>
                    <a:pt x="761" y="1885"/>
                  </a:cubicBezTo>
                  <a:cubicBezTo>
                    <a:pt x="730" y="1520"/>
                    <a:pt x="639" y="1216"/>
                    <a:pt x="487" y="912"/>
                  </a:cubicBezTo>
                  <a:cubicBezTo>
                    <a:pt x="366" y="578"/>
                    <a:pt x="214" y="27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7" name="Google Shape;1107;p43"/>
            <p:cNvSpPr/>
            <p:nvPr/>
          </p:nvSpPr>
          <p:spPr>
            <a:xfrm>
              <a:off x="3499851" y="3186361"/>
              <a:ext cx="23984" cy="44933"/>
            </a:xfrm>
            <a:custGeom>
              <a:avLst/>
              <a:gdLst/>
              <a:ahLst/>
              <a:cxnLst/>
              <a:rect l="l" t="t" r="r" b="b"/>
              <a:pathLst>
                <a:path w="1217" h="2280" extrusionOk="0">
                  <a:moveTo>
                    <a:pt x="1216" y="0"/>
                  </a:moveTo>
                  <a:lnTo>
                    <a:pt x="1216" y="0"/>
                  </a:lnTo>
                  <a:cubicBezTo>
                    <a:pt x="912" y="335"/>
                    <a:pt x="700" y="699"/>
                    <a:pt x="517" y="1094"/>
                  </a:cubicBezTo>
                  <a:cubicBezTo>
                    <a:pt x="274" y="1459"/>
                    <a:pt x="92" y="1854"/>
                    <a:pt x="0" y="2280"/>
                  </a:cubicBezTo>
                  <a:cubicBezTo>
                    <a:pt x="274" y="1945"/>
                    <a:pt x="517" y="1581"/>
                    <a:pt x="700" y="1216"/>
                  </a:cubicBezTo>
                  <a:cubicBezTo>
                    <a:pt x="912" y="821"/>
                    <a:pt x="1095" y="426"/>
                    <a:pt x="1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8" name="Google Shape;1108;p43"/>
            <p:cNvSpPr/>
            <p:nvPr/>
          </p:nvSpPr>
          <p:spPr>
            <a:xfrm>
              <a:off x="3516031" y="3286396"/>
              <a:ext cx="33562" cy="9598"/>
            </a:xfrm>
            <a:custGeom>
              <a:avLst/>
              <a:gdLst/>
              <a:ahLst/>
              <a:cxnLst/>
              <a:rect l="l" t="t" r="r" b="b"/>
              <a:pathLst>
                <a:path w="1703" h="487" extrusionOk="0">
                  <a:moveTo>
                    <a:pt x="1702" y="0"/>
                  </a:moveTo>
                  <a:cubicBezTo>
                    <a:pt x="1398" y="0"/>
                    <a:pt x="1094" y="31"/>
                    <a:pt x="821" y="152"/>
                  </a:cubicBezTo>
                  <a:cubicBezTo>
                    <a:pt x="517" y="183"/>
                    <a:pt x="243" y="304"/>
                    <a:pt x="0" y="487"/>
                  </a:cubicBezTo>
                  <a:cubicBezTo>
                    <a:pt x="304" y="487"/>
                    <a:pt x="608" y="456"/>
                    <a:pt x="882" y="335"/>
                  </a:cubicBezTo>
                  <a:cubicBezTo>
                    <a:pt x="1155" y="274"/>
                    <a:pt x="1459" y="183"/>
                    <a:pt x="1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9" name="Google Shape;1109;p43"/>
            <p:cNvSpPr/>
            <p:nvPr/>
          </p:nvSpPr>
          <p:spPr>
            <a:xfrm>
              <a:off x="3487277" y="3373641"/>
              <a:ext cx="20378" cy="20653"/>
            </a:xfrm>
            <a:custGeom>
              <a:avLst/>
              <a:gdLst/>
              <a:ahLst/>
              <a:cxnLst/>
              <a:rect l="l" t="t" r="r" b="b"/>
              <a:pathLst>
                <a:path w="1034" h="1048" extrusionOk="0">
                  <a:moveTo>
                    <a:pt x="80" y="1"/>
                  </a:moveTo>
                  <a:cubicBezTo>
                    <a:pt x="71" y="1"/>
                    <a:pt x="64" y="4"/>
                    <a:pt x="61" y="11"/>
                  </a:cubicBezTo>
                  <a:cubicBezTo>
                    <a:pt x="0" y="41"/>
                    <a:pt x="182" y="315"/>
                    <a:pt x="456" y="589"/>
                  </a:cubicBezTo>
                  <a:cubicBezTo>
                    <a:pt x="684" y="845"/>
                    <a:pt x="911" y="1047"/>
                    <a:pt x="989" y="1047"/>
                  </a:cubicBezTo>
                  <a:cubicBezTo>
                    <a:pt x="995" y="1047"/>
                    <a:pt x="999" y="1046"/>
                    <a:pt x="1003" y="1044"/>
                  </a:cubicBezTo>
                  <a:cubicBezTo>
                    <a:pt x="1034" y="1014"/>
                    <a:pt x="851" y="740"/>
                    <a:pt x="608" y="437"/>
                  </a:cubicBezTo>
                  <a:cubicBezTo>
                    <a:pt x="366" y="195"/>
                    <a:pt x="148" y="1"/>
                    <a:pt x="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0" name="Google Shape;1110;p43"/>
            <p:cNvSpPr/>
            <p:nvPr/>
          </p:nvSpPr>
          <p:spPr>
            <a:xfrm>
              <a:off x="3513626" y="3476120"/>
              <a:ext cx="28773" cy="25935"/>
            </a:xfrm>
            <a:custGeom>
              <a:avLst/>
              <a:gdLst/>
              <a:ahLst/>
              <a:cxnLst/>
              <a:rect l="l" t="t" r="r" b="b"/>
              <a:pathLst>
                <a:path w="1460" h="1316" extrusionOk="0">
                  <a:moveTo>
                    <a:pt x="48" y="0"/>
                  </a:moveTo>
                  <a:cubicBezTo>
                    <a:pt x="40" y="0"/>
                    <a:pt x="34" y="3"/>
                    <a:pt x="31" y="9"/>
                  </a:cubicBezTo>
                  <a:cubicBezTo>
                    <a:pt x="1" y="39"/>
                    <a:pt x="304" y="343"/>
                    <a:pt x="669" y="738"/>
                  </a:cubicBezTo>
                  <a:cubicBezTo>
                    <a:pt x="882" y="981"/>
                    <a:pt x="1156" y="1164"/>
                    <a:pt x="1429" y="1316"/>
                  </a:cubicBezTo>
                  <a:cubicBezTo>
                    <a:pt x="1460" y="1255"/>
                    <a:pt x="1186" y="951"/>
                    <a:pt x="791" y="586"/>
                  </a:cubicBezTo>
                  <a:cubicBezTo>
                    <a:pt x="460" y="256"/>
                    <a:pt x="130" y="0"/>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1" name="Google Shape;1111;p43"/>
            <p:cNvSpPr/>
            <p:nvPr/>
          </p:nvSpPr>
          <p:spPr>
            <a:xfrm>
              <a:off x="3408191" y="3548013"/>
              <a:ext cx="29975" cy="27768"/>
            </a:xfrm>
            <a:custGeom>
              <a:avLst/>
              <a:gdLst/>
              <a:ahLst/>
              <a:cxnLst/>
              <a:rect l="l" t="t" r="r" b="b"/>
              <a:pathLst>
                <a:path w="1521" h="1409" extrusionOk="0">
                  <a:moveTo>
                    <a:pt x="1506" y="0"/>
                  </a:moveTo>
                  <a:cubicBezTo>
                    <a:pt x="1427" y="0"/>
                    <a:pt x="1089" y="285"/>
                    <a:pt x="700" y="646"/>
                  </a:cubicBezTo>
                  <a:cubicBezTo>
                    <a:pt x="426" y="859"/>
                    <a:pt x="183" y="1102"/>
                    <a:pt x="1" y="1406"/>
                  </a:cubicBezTo>
                  <a:cubicBezTo>
                    <a:pt x="4" y="1408"/>
                    <a:pt x="8" y="1409"/>
                    <a:pt x="12" y="1409"/>
                  </a:cubicBezTo>
                  <a:cubicBezTo>
                    <a:pt x="99" y="1409"/>
                    <a:pt x="446" y="1143"/>
                    <a:pt x="822" y="768"/>
                  </a:cubicBezTo>
                  <a:cubicBezTo>
                    <a:pt x="1126" y="555"/>
                    <a:pt x="1338" y="282"/>
                    <a:pt x="1521" y="8"/>
                  </a:cubicBezTo>
                  <a:cubicBezTo>
                    <a:pt x="1518" y="3"/>
                    <a:pt x="1513" y="0"/>
                    <a:pt x="1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2" name="Google Shape;1112;p43"/>
            <p:cNvSpPr/>
            <p:nvPr/>
          </p:nvSpPr>
          <p:spPr>
            <a:xfrm>
              <a:off x="3450129" y="3614664"/>
              <a:ext cx="10800" cy="28162"/>
            </a:xfrm>
            <a:custGeom>
              <a:avLst/>
              <a:gdLst/>
              <a:ahLst/>
              <a:cxnLst/>
              <a:rect l="l" t="t" r="r" b="b"/>
              <a:pathLst>
                <a:path w="548" h="1429" extrusionOk="0">
                  <a:moveTo>
                    <a:pt x="517" y="0"/>
                  </a:moveTo>
                  <a:cubicBezTo>
                    <a:pt x="457" y="0"/>
                    <a:pt x="335" y="304"/>
                    <a:pt x="183" y="669"/>
                  </a:cubicBezTo>
                  <a:cubicBezTo>
                    <a:pt x="61" y="1064"/>
                    <a:pt x="1" y="1398"/>
                    <a:pt x="61" y="1429"/>
                  </a:cubicBezTo>
                  <a:cubicBezTo>
                    <a:pt x="122" y="1429"/>
                    <a:pt x="274" y="1125"/>
                    <a:pt x="396" y="730"/>
                  </a:cubicBezTo>
                  <a:cubicBezTo>
                    <a:pt x="487" y="517"/>
                    <a:pt x="548" y="243"/>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3" name="Google Shape;1113;p43"/>
            <p:cNvSpPr/>
            <p:nvPr/>
          </p:nvSpPr>
          <p:spPr>
            <a:xfrm>
              <a:off x="3460909" y="3707506"/>
              <a:ext cx="20397" cy="44342"/>
            </a:xfrm>
            <a:custGeom>
              <a:avLst/>
              <a:gdLst/>
              <a:ahLst/>
              <a:cxnLst/>
              <a:rect l="l" t="t" r="r" b="b"/>
              <a:pathLst>
                <a:path w="1035" h="2250" extrusionOk="0">
                  <a:moveTo>
                    <a:pt x="1034" y="0"/>
                  </a:moveTo>
                  <a:lnTo>
                    <a:pt x="1034" y="0"/>
                  </a:lnTo>
                  <a:cubicBezTo>
                    <a:pt x="761" y="335"/>
                    <a:pt x="548" y="699"/>
                    <a:pt x="426" y="1095"/>
                  </a:cubicBezTo>
                  <a:cubicBezTo>
                    <a:pt x="213" y="1459"/>
                    <a:pt x="61" y="1854"/>
                    <a:pt x="1" y="2250"/>
                  </a:cubicBezTo>
                  <a:cubicBezTo>
                    <a:pt x="244" y="1915"/>
                    <a:pt x="457" y="1550"/>
                    <a:pt x="609" y="1186"/>
                  </a:cubicBezTo>
                  <a:cubicBezTo>
                    <a:pt x="791" y="791"/>
                    <a:pt x="943" y="395"/>
                    <a:pt x="10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4" name="Google Shape;1114;p43"/>
            <p:cNvSpPr/>
            <p:nvPr/>
          </p:nvSpPr>
          <p:spPr>
            <a:xfrm>
              <a:off x="3523204" y="3759613"/>
              <a:ext cx="8415" cy="42548"/>
            </a:xfrm>
            <a:custGeom>
              <a:avLst/>
              <a:gdLst/>
              <a:ahLst/>
              <a:cxnLst/>
              <a:rect l="l" t="t" r="r" b="b"/>
              <a:pathLst>
                <a:path w="427" h="2159" extrusionOk="0">
                  <a:moveTo>
                    <a:pt x="426" y="1"/>
                  </a:moveTo>
                  <a:cubicBezTo>
                    <a:pt x="274" y="335"/>
                    <a:pt x="153" y="669"/>
                    <a:pt x="122" y="1065"/>
                  </a:cubicBezTo>
                  <a:cubicBezTo>
                    <a:pt x="31" y="1399"/>
                    <a:pt x="1" y="1794"/>
                    <a:pt x="31" y="2159"/>
                  </a:cubicBezTo>
                  <a:cubicBezTo>
                    <a:pt x="305" y="1460"/>
                    <a:pt x="426" y="730"/>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5" name="Google Shape;1115;p43"/>
            <p:cNvSpPr/>
            <p:nvPr/>
          </p:nvSpPr>
          <p:spPr>
            <a:xfrm>
              <a:off x="3522022" y="3628814"/>
              <a:ext cx="34764" cy="8257"/>
            </a:xfrm>
            <a:custGeom>
              <a:avLst/>
              <a:gdLst/>
              <a:ahLst/>
              <a:cxnLst/>
              <a:rect l="l" t="t" r="r" b="b"/>
              <a:pathLst>
                <a:path w="1764" h="419" extrusionOk="0">
                  <a:moveTo>
                    <a:pt x="228" y="0"/>
                  </a:moveTo>
                  <a:cubicBezTo>
                    <a:pt x="152" y="0"/>
                    <a:pt x="76" y="4"/>
                    <a:pt x="0" y="12"/>
                  </a:cubicBezTo>
                  <a:cubicBezTo>
                    <a:pt x="243" y="163"/>
                    <a:pt x="547" y="255"/>
                    <a:pt x="851" y="315"/>
                  </a:cubicBezTo>
                  <a:cubicBezTo>
                    <a:pt x="1079" y="384"/>
                    <a:pt x="1307" y="418"/>
                    <a:pt x="1535" y="418"/>
                  </a:cubicBezTo>
                  <a:cubicBezTo>
                    <a:pt x="1611" y="418"/>
                    <a:pt x="1687" y="414"/>
                    <a:pt x="1763" y="407"/>
                  </a:cubicBezTo>
                  <a:cubicBezTo>
                    <a:pt x="1520" y="255"/>
                    <a:pt x="1216" y="133"/>
                    <a:pt x="912" y="103"/>
                  </a:cubicBezTo>
                  <a:cubicBezTo>
                    <a:pt x="684" y="34"/>
                    <a:pt x="456" y="0"/>
                    <a:pt x="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6" name="Google Shape;1116;p43"/>
            <p:cNvSpPr/>
            <p:nvPr/>
          </p:nvSpPr>
          <p:spPr>
            <a:xfrm>
              <a:off x="3519617" y="3566085"/>
              <a:ext cx="29975" cy="6681"/>
            </a:xfrm>
            <a:custGeom>
              <a:avLst/>
              <a:gdLst/>
              <a:ahLst/>
              <a:cxnLst/>
              <a:rect l="l" t="t" r="r" b="b"/>
              <a:pathLst>
                <a:path w="1521" h="339" extrusionOk="0">
                  <a:moveTo>
                    <a:pt x="164" y="0"/>
                  </a:moveTo>
                  <a:cubicBezTo>
                    <a:pt x="80" y="0"/>
                    <a:pt x="31" y="10"/>
                    <a:pt x="31" y="33"/>
                  </a:cubicBezTo>
                  <a:cubicBezTo>
                    <a:pt x="0" y="64"/>
                    <a:pt x="335" y="185"/>
                    <a:pt x="760" y="246"/>
                  </a:cubicBezTo>
                  <a:cubicBezTo>
                    <a:pt x="1016" y="305"/>
                    <a:pt x="1258" y="339"/>
                    <a:pt x="1398" y="339"/>
                  </a:cubicBezTo>
                  <a:cubicBezTo>
                    <a:pt x="1474" y="339"/>
                    <a:pt x="1520" y="328"/>
                    <a:pt x="1520" y="307"/>
                  </a:cubicBezTo>
                  <a:cubicBezTo>
                    <a:pt x="1520" y="246"/>
                    <a:pt x="1186" y="155"/>
                    <a:pt x="791" y="64"/>
                  </a:cubicBezTo>
                  <a:cubicBezTo>
                    <a:pt x="528" y="26"/>
                    <a:pt x="30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7" name="Google Shape;1117;p43"/>
            <p:cNvSpPr/>
            <p:nvPr/>
          </p:nvSpPr>
          <p:spPr>
            <a:xfrm>
              <a:off x="3446542" y="3202521"/>
              <a:ext cx="131193" cy="539650"/>
            </a:xfrm>
            <a:custGeom>
              <a:avLst/>
              <a:gdLst/>
              <a:ahLst/>
              <a:cxnLst/>
              <a:rect l="l" t="t" r="r" b="b"/>
              <a:pathLst>
                <a:path w="6657" h="27383" extrusionOk="0">
                  <a:moveTo>
                    <a:pt x="1490" y="1"/>
                  </a:moveTo>
                  <a:cubicBezTo>
                    <a:pt x="1338" y="1"/>
                    <a:pt x="1186" y="1673"/>
                    <a:pt x="882" y="4347"/>
                  </a:cubicBezTo>
                  <a:cubicBezTo>
                    <a:pt x="730" y="5715"/>
                    <a:pt x="578" y="7326"/>
                    <a:pt x="426" y="9089"/>
                  </a:cubicBezTo>
                  <a:cubicBezTo>
                    <a:pt x="274" y="10882"/>
                    <a:pt x="91" y="12858"/>
                    <a:pt x="61" y="14955"/>
                  </a:cubicBezTo>
                  <a:cubicBezTo>
                    <a:pt x="0" y="16931"/>
                    <a:pt x="183" y="18907"/>
                    <a:pt x="669" y="20852"/>
                  </a:cubicBezTo>
                  <a:cubicBezTo>
                    <a:pt x="882" y="21703"/>
                    <a:pt x="1155" y="22524"/>
                    <a:pt x="1490" y="23314"/>
                  </a:cubicBezTo>
                  <a:cubicBezTo>
                    <a:pt x="1824" y="24013"/>
                    <a:pt x="2219" y="24682"/>
                    <a:pt x="2705" y="25290"/>
                  </a:cubicBezTo>
                  <a:cubicBezTo>
                    <a:pt x="3405" y="26171"/>
                    <a:pt x="4347" y="26840"/>
                    <a:pt x="5441" y="27174"/>
                  </a:cubicBezTo>
                  <a:cubicBezTo>
                    <a:pt x="5912" y="27325"/>
                    <a:pt x="6255" y="27383"/>
                    <a:pt x="6447" y="27383"/>
                  </a:cubicBezTo>
                  <a:cubicBezTo>
                    <a:pt x="6565" y="27383"/>
                    <a:pt x="6626" y="27361"/>
                    <a:pt x="6626" y="27326"/>
                  </a:cubicBezTo>
                  <a:cubicBezTo>
                    <a:pt x="6657" y="27235"/>
                    <a:pt x="6231" y="27144"/>
                    <a:pt x="5563" y="26840"/>
                  </a:cubicBezTo>
                  <a:cubicBezTo>
                    <a:pt x="4651" y="26384"/>
                    <a:pt x="3860" y="25685"/>
                    <a:pt x="3253" y="24864"/>
                  </a:cubicBezTo>
                  <a:cubicBezTo>
                    <a:pt x="2857" y="24287"/>
                    <a:pt x="2523" y="23649"/>
                    <a:pt x="2249" y="23010"/>
                  </a:cubicBezTo>
                  <a:cubicBezTo>
                    <a:pt x="1946" y="22220"/>
                    <a:pt x="1733" y="21430"/>
                    <a:pt x="1550" y="20639"/>
                  </a:cubicBezTo>
                  <a:cubicBezTo>
                    <a:pt x="1155" y="18785"/>
                    <a:pt x="973" y="16870"/>
                    <a:pt x="1064" y="14955"/>
                  </a:cubicBezTo>
                  <a:cubicBezTo>
                    <a:pt x="1094" y="12919"/>
                    <a:pt x="1216" y="10943"/>
                    <a:pt x="1338" y="9150"/>
                  </a:cubicBezTo>
                  <a:cubicBezTo>
                    <a:pt x="1429" y="7387"/>
                    <a:pt x="1550" y="5746"/>
                    <a:pt x="1581" y="4408"/>
                  </a:cubicBezTo>
                  <a:cubicBezTo>
                    <a:pt x="1702" y="1703"/>
                    <a:pt x="1611" y="1"/>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8" name="Google Shape;1118;p43"/>
            <p:cNvSpPr/>
            <p:nvPr/>
          </p:nvSpPr>
          <p:spPr>
            <a:xfrm>
              <a:off x="3800567" y="3840275"/>
              <a:ext cx="33562" cy="4651"/>
            </a:xfrm>
            <a:custGeom>
              <a:avLst/>
              <a:gdLst/>
              <a:ahLst/>
              <a:cxnLst/>
              <a:rect l="l" t="t" r="r" b="b"/>
              <a:pathLst>
                <a:path w="1703" h="236" extrusionOk="0">
                  <a:moveTo>
                    <a:pt x="641" y="0"/>
                  </a:moveTo>
                  <a:cubicBezTo>
                    <a:pt x="418" y="0"/>
                    <a:pt x="209" y="40"/>
                    <a:pt x="0" y="133"/>
                  </a:cubicBezTo>
                  <a:cubicBezTo>
                    <a:pt x="205" y="201"/>
                    <a:pt x="410" y="235"/>
                    <a:pt x="628" y="235"/>
                  </a:cubicBezTo>
                  <a:cubicBezTo>
                    <a:pt x="701" y="235"/>
                    <a:pt x="775" y="232"/>
                    <a:pt x="851" y="224"/>
                  </a:cubicBezTo>
                  <a:cubicBezTo>
                    <a:pt x="920" y="232"/>
                    <a:pt x="990" y="235"/>
                    <a:pt x="1061" y="235"/>
                  </a:cubicBezTo>
                  <a:cubicBezTo>
                    <a:pt x="1275" y="235"/>
                    <a:pt x="1497" y="201"/>
                    <a:pt x="1702" y="133"/>
                  </a:cubicBezTo>
                  <a:cubicBezTo>
                    <a:pt x="1493" y="40"/>
                    <a:pt x="1267" y="0"/>
                    <a:pt x="1049" y="0"/>
                  </a:cubicBezTo>
                  <a:cubicBezTo>
                    <a:pt x="982" y="0"/>
                    <a:pt x="916" y="4"/>
                    <a:pt x="851" y="11"/>
                  </a:cubicBezTo>
                  <a:cubicBezTo>
                    <a:pt x="779" y="4"/>
                    <a:pt x="709" y="0"/>
                    <a:pt x="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9" name="Google Shape;1119;p43"/>
            <p:cNvSpPr/>
            <p:nvPr/>
          </p:nvSpPr>
          <p:spPr>
            <a:xfrm>
              <a:off x="3801159" y="3753996"/>
              <a:ext cx="31768" cy="7666"/>
            </a:xfrm>
            <a:custGeom>
              <a:avLst/>
              <a:gdLst/>
              <a:ahLst/>
              <a:cxnLst/>
              <a:rect l="l" t="t" r="r" b="b"/>
              <a:pathLst>
                <a:path w="1612" h="389" extrusionOk="0">
                  <a:moveTo>
                    <a:pt x="210" y="1"/>
                  </a:moveTo>
                  <a:cubicBezTo>
                    <a:pt x="139" y="1"/>
                    <a:pt x="69" y="5"/>
                    <a:pt x="0" y="12"/>
                  </a:cubicBezTo>
                  <a:cubicBezTo>
                    <a:pt x="244" y="164"/>
                    <a:pt x="517" y="255"/>
                    <a:pt x="791" y="286"/>
                  </a:cubicBezTo>
                  <a:cubicBezTo>
                    <a:pt x="996" y="354"/>
                    <a:pt x="1201" y="388"/>
                    <a:pt x="1406" y="388"/>
                  </a:cubicBezTo>
                  <a:cubicBezTo>
                    <a:pt x="1475" y="388"/>
                    <a:pt x="1543" y="385"/>
                    <a:pt x="1611" y="377"/>
                  </a:cubicBezTo>
                  <a:cubicBezTo>
                    <a:pt x="1368" y="225"/>
                    <a:pt x="1125" y="134"/>
                    <a:pt x="821" y="103"/>
                  </a:cubicBezTo>
                  <a:cubicBezTo>
                    <a:pt x="639" y="35"/>
                    <a:pt x="422" y="1"/>
                    <a:pt x="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0" name="Google Shape;1120;p43"/>
            <p:cNvSpPr/>
            <p:nvPr/>
          </p:nvSpPr>
          <p:spPr>
            <a:xfrm>
              <a:off x="3798163" y="3665864"/>
              <a:ext cx="38962" cy="5360"/>
            </a:xfrm>
            <a:custGeom>
              <a:avLst/>
              <a:gdLst/>
              <a:ahLst/>
              <a:cxnLst/>
              <a:rect l="l" t="t" r="r" b="b"/>
              <a:pathLst>
                <a:path w="1977" h="272" extrusionOk="0">
                  <a:moveTo>
                    <a:pt x="502" y="1"/>
                  </a:moveTo>
                  <a:cubicBezTo>
                    <a:pt x="335" y="1"/>
                    <a:pt x="168" y="16"/>
                    <a:pt x="0" y="46"/>
                  </a:cubicBezTo>
                  <a:cubicBezTo>
                    <a:pt x="335" y="168"/>
                    <a:pt x="639" y="229"/>
                    <a:pt x="1004" y="229"/>
                  </a:cubicBezTo>
                  <a:cubicBezTo>
                    <a:pt x="1140" y="256"/>
                    <a:pt x="1283" y="271"/>
                    <a:pt x="1429" y="271"/>
                  </a:cubicBezTo>
                  <a:cubicBezTo>
                    <a:pt x="1608" y="271"/>
                    <a:pt x="1792" y="249"/>
                    <a:pt x="1976" y="198"/>
                  </a:cubicBezTo>
                  <a:cubicBezTo>
                    <a:pt x="1672" y="107"/>
                    <a:pt x="1338" y="46"/>
                    <a:pt x="1004" y="46"/>
                  </a:cubicBezTo>
                  <a:cubicBezTo>
                    <a:pt x="836" y="16"/>
                    <a:pt x="669" y="1"/>
                    <a:pt x="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1" name="Google Shape;1121;p43"/>
            <p:cNvSpPr/>
            <p:nvPr/>
          </p:nvSpPr>
          <p:spPr>
            <a:xfrm>
              <a:off x="3795168" y="3576313"/>
              <a:ext cx="29364" cy="13204"/>
            </a:xfrm>
            <a:custGeom>
              <a:avLst/>
              <a:gdLst/>
              <a:ahLst/>
              <a:cxnLst/>
              <a:rect l="l" t="t" r="r" b="b"/>
              <a:pathLst>
                <a:path w="1490" h="670" extrusionOk="0">
                  <a:moveTo>
                    <a:pt x="31" y="1"/>
                  </a:moveTo>
                  <a:cubicBezTo>
                    <a:pt x="1" y="31"/>
                    <a:pt x="304" y="244"/>
                    <a:pt x="700" y="426"/>
                  </a:cubicBezTo>
                  <a:cubicBezTo>
                    <a:pt x="943" y="548"/>
                    <a:pt x="1186" y="639"/>
                    <a:pt x="1459" y="669"/>
                  </a:cubicBezTo>
                  <a:cubicBezTo>
                    <a:pt x="1490" y="609"/>
                    <a:pt x="1186" y="426"/>
                    <a:pt x="791" y="244"/>
                  </a:cubicBezTo>
                  <a:cubicBezTo>
                    <a:pt x="548" y="92"/>
                    <a:pt x="274" y="3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2" name="Google Shape;1122;p43"/>
            <p:cNvSpPr/>
            <p:nvPr/>
          </p:nvSpPr>
          <p:spPr>
            <a:xfrm>
              <a:off x="3803563" y="3496596"/>
              <a:ext cx="29364" cy="24023"/>
            </a:xfrm>
            <a:custGeom>
              <a:avLst/>
              <a:gdLst/>
              <a:ahLst/>
              <a:cxnLst/>
              <a:rect l="l" t="t" r="r" b="b"/>
              <a:pathLst>
                <a:path w="1490" h="1219" extrusionOk="0">
                  <a:moveTo>
                    <a:pt x="37" y="1"/>
                  </a:moveTo>
                  <a:cubicBezTo>
                    <a:pt x="34" y="1"/>
                    <a:pt x="32" y="2"/>
                    <a:pt x="30" y="3"/>
                  </a:cubicBezTo>
                  <a:cubicBezTo>
                    <a:pt x="0" y="64"/>
                    <a:pt x="243" y="398"/>
                    <a:pt x="638" y="733"/>
                  </a:cubicBezTo>
                  <a:cubicBezTo>
                    <a:pt x="851" y="976"/>
                    <a:pt x="1125" y="1128"/>
                    <a:pt x="1459" y="1219"/>
                  </a:cubicBezTo>
                  <a:cubicBezTo>
                    <a:pt x="1489" y="1189"/>
                    <a:pt x="1155" y="915"/>
                    <a:pt x="760" y="581"/>
                  </a:cubicBezTo>
                  <a:cubicBezTo>
                    <a:pt x="385" y="263"/>
                    <a:pt x="92" y="1"/>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3" name="Google Shape;1123;p43"/>
            <p:cNvSpPr/>
            <p:nvPr/>
          </p:nvSpPr>
          <p:spPr>
            <a:xfrm>
              <a:off x="3840692" y="3441534"/>
              <a:ext cx="16200" cy="28812"/>
            </a:xfrm>
            <a:custGeom>
              <a:avLst/>
              <a:gdLst/>
              <a:ahLst/>
              <a:cxnLst/>
              <a:rect l="l" t="t" r="r" b="b"/>
              <a:pathLst>
                <a:path w="822" h="1462" extrusionOk="0">
                  <a:moveTo>
                    <a:pt x="61" y="1"/>
                  </a:moveTo>
                  <a:cubicBezTo>
                    <a:pt x="1" y="1"/>
                    <a:pt x="122" y="365"/>
                    <a:pt x="335" y="761"/>
                  </a:cubicBezTo>
                  <a:cubicBezTo>
                    <a:pt x="510" y="1139"/>
                    <a:pt x="712" y="1462"/>
                    <a:pt x="756" y="1462"/>
                  </a:cubicBezTo>
                  <a:cubicBezTo>
                    <a:pt x="758" y="1462"/>
                    <a:pt x="759" y="1461"/>
                    <a:pt x="760" y="1460"/>
                  </a:cubicBezTo>
                  <a:cubicBezTo>
                    <a:pt x="821" y="1429"/>
                    <a:pt x="700" y="1095"/>
                    <a:pt x="517" y="700"/>
                  </a:cubicBezTo>
                  <a:cubicBezTo>
                    <a:pt x="305" y="274"/>
                    <a:pt x="12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4" name="Google Shape;1124;p43"/>
            <p:cNvSpPr/>
            <p:nvPr/>
          </p:nvSpPr>
          <p:spPr>
            <a:xfrm>
              <a:off x="3905983" y="3452274"/>
              <a:ext cx="18584" cy="26467"/>
            </a:xfrm>
            <a:custGeom>
              <a:avLst/>
              <a:gdLst/>
              <a:ahLst/>
              <a:cxnLst/>
              <a:rect l="l" t="t" r="r" b="b"/>
              <a:pathLst>
                <a:path w="943" h="1343" extrusionOk="0">
                  <a:moveTo>
                    <a:pt x="875" y="0"/>
                  </a:moveTo>
                  <a:cubicBezTo>
                    <a:pt x="821" y="0"/>
                    <a:pt x="565" y="236"/>
                    <a:pt x="335" y="580"/>
                  </a:cubicBezTo>
                  <a:cubicBezTo>
                    <a:pt x="122" y="975"/>
                    <a:pt x="1" y="1340"/>
                    <a:pt x="61" y="1340"/>
                  </a:cubicBezTo>
                  <a:cubicBezTo>
                    <a:pt x="63" y="1342"/>
                    <a:pt x="65" y="1342"/>
                    <a:pt x="67" y="1342"/>
                  </a:cubicBezTo>
                  <a:cubicBezTo>
                    <a:pt x="109" y="1342"/>
                    <a:pt x="286" y="1050"/>
                    <a:pt x="517" y="702"/>
                  </a:cubicBezTo>
                  <a:cubicBezTo>
                    <a:pt x="761" y="337"/>
                    <a:pt x="943" y="33"/>
                    <a:pt x="882" y="3"/>
                  </a:cubicBezTo>
                  <a:cubicBezTo>
                    <a:pt x="880" y="1"/>
                    <a:pt x="878" y="0"/>
                    <a:pt x="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5" name="Google Shape;1125;p43"/>
            <p:cNvSpPr/>
            <p:nvPr/>
          </p:nvSpPr>
          <p:spPr>
            <a:xfrm>
              <a:off x="3918576" y="3541175"/>
              <a:ext cx="36557" cy="5400"/>
            </a:xfrm>
            <a:custGeom>
              <a:avLst/>
              <a:gdLst/>
              <a:ahLst/>
              <a:cxnLst/>
              <a:rect l="l" t="t" r="r" b="b"/>
              <a:pathLst>
                <a:path w="1855" h="274" extrusionOk="0">
                  <a:moveTo>
                    <a:pt x="1474" y="1"/>
                  </a:moveTo>
                  <a:cubicBezTo>
                    <a:pt x="1293" y="1"/>
                    <a:pt x="1108" y="16"/>
                    <a:pt x="912" y="51"/>
                  </a:cubicBezTo>
                  <a:cubicBezTo>
                    <a:pt x="608" y="51"/>
                    <a:pt x="304" y="82"/>
                    <a:pt x="0" y="173"/>
                  </a:cubicBezTo>
                  <a:cubicBezTo>
                    <a:pt x="178" y="244"/>
                    <a:pt x="367" y="273"/>
                    <a:pt x="553" y="273"/>
                  </a:cubicBezTo>
                  <a:cubicBezTo>
                    <a:pt x="685" y="273"/>
                    <a:pt x="816" y="259"/>
                    <a:pt x="942" y="234"/>
                  </a:cubicBezTo>
                  <a:cubicBezTo>
                    <a:pt x="982" y="237"/>
                    <a:pt x="1021" y="239"/>
                    <a:pt x="1061" y="239"/>
                  </a:cubicBezTo>
                  <a:cubicBezTo>
                    <a:pt x="1332" y="239"/>
                    <a:pt x="1616" y="153"/>
                    <a:pt x="1854" y="21"/>
                  </a:cubicBezTo>
                  <a:cubicBezTo>
                    <a:pt x="1728" y="8"/>
                    <a:pt x="1602" y="1"/>
                    <a:pt x="1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6" name="Google Shape;1126;p43"/>
            <p:cNvSpPr/>
            <p:nvPr/>
          </p:nvSpPr>
          <p:spPr>
            <a:xfrm>
              <a:off x="3920961" y="3606268"/>
              <a:ext cx="33562" cy="17993"/>
            </a:xfrm>
            <a:custGeom>
              <a:avLst/>
              <a:gdLst/>
              <a:ahLst/>
              <a:cxnLst/>
              <a:rect l="l" t="t" r="r" b="b"/>
              <a:pathLst>
                <a:path w="1703" h="913" extrusionOk="0">
                  <a:moveTo>
                    <a:pt x="1703" y="0"/>
                  </a:moveTo>
                  <a:lnTo>
                    <a:pt x="1703" y="0"/>
                  </a:lnTo>
                  <a:cubicBezTo>
                    <a:pt x="1368" y="61"/>
                    <a:pt x="1064" y="183"/>
                    <a:pt x="821" y="365"/>
                  </a:cubicBezTo>
                  <a:cubicBezTo>
                    <a:pt x="365" y="639"/>
                    <a:pt x="1" y="852"/>
                    <a:pt x="31" y="912"/>
                  </a:cubicBezTo>
                  <a:cubicBezTo>
                    <a:pt x="335" y="852"/>
                    <a:pt x="639" y="730"/>
                    <a:pt x="912" y="548"/>
                  </a:cubicBezTo>
                  <a:cubicBezTo>
                    <a:pt x="1186" y="396"/>
                    <a:pt x="1460" y="213"/>
                    <a:pt x="1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7" name="Google Shape;1127;p43"/>
            <p:cNvSpPr/>
            <p:nvPr/>
          </p:nvSpPr>
          <p:spPr>
            <a:xfrm>
              <a:off x="3928745" y="3698756"/>
              <a:ext cx="28182" cy="13263"/>
            </a:xfrm>
            <a:custGeom>
              <a:avLst/>
              <a:gdLst/>
              <a:ahLst/>
              <a:cxnLst/>
              <a:rect l="l" t="t" r="r" b="b"/>
              <a:pathLst>
                <a:path w="1430" h="673" extrusionOk="0">
                  <a:moveTo>
                    <a:pt x="84" y="0"/>
                  </a:moveTo>
                  <a:cubicBezTo>
                    <a:pt x="56" y="0"/>
                    <a:pt x="37" y="6"/>
                    <a:pt x="31" y="19"/>
                  </a:cubicBezTo>
                  <a:cubicBezTo>
                    <a:pt x="1" y="49"/>
                    <a:pt x="274" y="232"/>
                    <a:pt x="669" y="414"/>
                  </a:cubicBezTo>
                  <a:cubicBezTo>
                    <a:pt x="970" y="564"/>
                    <a:pt x="1249" y="673"/>
                    <a:pt x="1356" y="673"/>
                  </a:cubicBezTo>
                  <a:cubicBezTo>
                    <a:pt x="1379" y="673"/>
                    <a:pt x="1394" y="668"/>
                    <a:pt x="1399" y="657"/>
                  </a:cubicBezTo>
                  <a:cubicBezTo>
                    <a:pt x="1429" y="627"/>
                    <a:pt x="1125" y="414"/>
                    <a:pt x="761" y="232"/>
                  </a:cubicBezTo>
                  <a:cubicBezTo>
                    <a:pt x="448" y="87"/>
                    <a:pt x="192"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8" name="Google Shape;1128;p43"/>
            <p:cNvSpPr/>
            <p:nvPr/>
          </p:nvSpPr>
          <p:spPr>
            <a:xfrm>
              <a:off x="3925158" y="3769683"/>
              <a:ext cx="25777" cy="12435"/>
            </a:xfrm>
            <a:custGeom>
              <a:avLst/>
              <a:gdLst/>
              <a:ahLst/>
              <a:cxnLst/>
              <a:rect l="l" t="t" r="r" b="b"/>
              <a:pathLst>
                <a:path w="1308" h="631" extrusionOk="0">
                  <a:moveTo>
                    <a:pt x="1252" y="1"/>
                  </a:moveTo>
                  <a:cubicBezTo>
                    <a:pt x="1168" y="1"/>
                    <a:pt x="899" y="87"/>
                    <a:pt x="608" y="219"/>
                  </a:cubicBezTo>
                  <a:cubicBezTo>
                    <a:pt x="244" y="402"/>
                    <a:pt x="0" y="554"/>
                    <a:pt x="0" y="614"/>
                  </a:cubicBezTo>
                  <a:cubicBezTo>
                    <a:pt x="6" y="625"/>
                    <a:pt x="20" y="630"/>
                    <a:pt x="42" y="630"/>
                  </a:cubicBezTo>
                  <a:cubicBezTo>
                    <a:pt x="142" y="630"/>
                    <a:pt x="400" y="526"/>
                    <a:pt x="699" y="402"/>
                  </a:cubicBezTo>
                  <a:cubicBezTo>
                    <a:pt x="1034" y="250"/>
                    <a:pt x="1307" y="67"/>
                    <a:pt x="1277" y="6"/>
                  </a:cubicBezTo>
                  <a:cubicBezTo>
                    <a:pt x="1273" y="3"/>
                    <a:pt x="1265"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9" name="Google Shape;1129;p43"/>
            <p:cNvSpPr/>
            <p:nvPr/>
          </p:nvSpPr>
          <p:spPr>
            <a:xfrm>
              <a:off x="3913767" y="3871571"/>
              <a:ext cx="21599" cy="21698"/>
            </a:xfrm>
            <a:custGeom>
              <a:avLst/>
              <a:gdLst/>
              <a:ahLst/>
              <a:cxnLst/>
              <a:rect l="l" t="t" r="r" b="b"/>
              <a:pathLst>
                <a:path w="1096" h="1101" extrusionOk="0">
                  <a:moveTo>
                    <a:pt x="45" y="1"/>
                  </a:moveTo>
                  <a:cubicBezTo>
                    <a:pt x="40" y="1"/>
                    <a:pt x="35" y="2"/>
                    <a:pt x="31" y="4"/>
                  </a:cubicBezTo>
                  <a:cubicBezTo>
                    <a:pt x="1" y="34"/>
                    <a:pt x="183" y="308"/>
                    <a:pt x="487" y="612"/>
                  </a:cubicBezTo>
                  <a:cubicBezTo>
                    <a:pt x="743" y="896"/>
                    <a:pt x="973" y="1101"/>
                    <a:pt x="1051" y="1101"/>
                  </a:cubicBezTo>
                  <a:cubicBezTo>
                    <a:pt x="1056" y="1101"/>
                    <a:pt x="1061" y="1100"/>
                    <a:pt x="1065" y="1098"/>
                  </a:cubicBezTo>
                  <a:cubicBezTo>
                    <a:pt x="1095" y="1068"/>
                    <a:pt x="882" y="794"/>
                    <a:pt x="609" y="490"/>
                  </a:cubicBezTo>
                  <a:cubicBezTo>
                    <a:pt x="353" y="205"/>
                    <a:pt x="123" y="1"/>
                    <a:pt x="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0" name="Google Shape;1130;p43"/>
            <p:cNvSpPr/>
            <p:nvPr/>
          </p:nvSpPr>
          <p:spPr>
            <a:xfrm>
              <a:off x="3885014" y="3962087"/>
              <a:ext cx="10800" cy="38351"/>
            </a:xfrm>
            <a:custGeom>
              <a:avLst/>
              <a:gdLst/>
              <a:ahLst/>
              <a:cxnLst/>
              <a:rect l="l" t="t" r="r" b="b"/>
              <a:pathLst>
                <a:path w="548" h="1946" extrusionOk="0">
                  <a:moveTo>
                    <a:pt x="1" y="0"/>
                  </a:moveTo>
                  <a:lnTo>
                    <a:pt x="1" y="0"/>
                  </a:lnTo>
                  <a:cubicBezTo>
                    <a:pt x="31" y="335"/>
                    <a:pt x="122" y="669"/>
                    <a:pt x="244" y="973"/>
                  </a:cubicBezTo>
                  <a:cubicBezTo>
                    <a:pt x="274" y="1307"/>
                    <a:pt x="366" y="1642"/>
                    <a:pt x="487" y="1946"/>
                  </a:cubicBezTo>
                  <a:cubicBezTo>
                    <a:pt x="548" y="1611"/>
                    <a:pt x="548" y="1247"/>
                    <a:pt x="426" y="912"/>
                  </a:cubicBezTo>
                  <a:cubicBezTo>
                    <a:pt x="366" y="578"/>
                    <a:pt x="214" y="24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1" name="Google Shape;1131;p43"/>
            <p:cNvSpPr/>
            <p:nvPr/>
          </p:nvSpPr>
          <p:spPr>
            <a:xfrm>
              <a:off x="3820334" y="4019003"/>
              <a:ext cx="6011" cy="37149"/>
            </a:xfrm>
            <a:custGeom>
              <a:avLst/>
              <a:gdLst/>
              <a:ahLst/>
              <a:cxnLst/>
              <a:rect l="l" t="t" r="r" b="b"/>
              <a:pathLst>
                <a:path w="305" h="1885" extrusionOk="0">
                  <a:moveTo>
                    <a:pt x="243" y="0"/>
                  </a:moveTo>
                  <a:cubicBezTo>
                    <a:pt x="61" y="608"/>
                    <a:pt x="0" y="1246"/>
                    <a:pt x="91" y="1885"/>
                  </a:cubicBezTo>
                  <a:cubicBezTo>
                    <a:pt x="213" y="1581"/>
                    <a:pt x="274" y="1277"/>
                    <a:pt x="274" y="942"/>
                  </a:cubicBezTo>
                  <a:cubicBezTo>
                    <a:pt x="304" y="638"/>
                    <a:pt x="304" y="304"/>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2" name="Google Shape;1132;p43"/>
            <p:cNvSpPr/>
            <p:nvPr/>
          </p:nvSpPr>
          <p:spPr>
            <a:xfrm>
              <a:off x="3788585" y="3912306"/>
              <a:ext cx="29955" cy="18643"/>
            </a:xfrm>
            <a:custGeom>
              <a:avLst/>
              <a:gdLst/>
              <a:ahLst/>
              <a:cxnLst/>
              <a:rect l="l" t="t" r="r" b="b"/>
              <a:pathLst>
                <a:path w="1520" h="946" extrusionOk="0">
                  <a:moveTo>
                    <a:pt x="43" y="0"/>
                  </a:moveTo>
                  <a:cubicBezTo>
                    <a:pt x="37" y="0"/>
                    <a:pt x="33" y="1"/>
                    <a:pt x="31" y="4"/>
                  </a:cubicBezTo>
                  <a:cubicBezTo>
                    <a:pt x="0" y="64"/>
                    <a:pt x="304" y="308"/>
                    <a:pt x="699" y="581"/>
                  </a:cubicBezTo>
                  <a:cubicBezTo>
                    <a:pt x="942" y="764"/>
                    <a:pt x="1216" y="885"/>
                    <a:pt x="1490" y="946"/>
                  </a:cubicBezTo>
                  <a:cubicBezTo>
                    <a:pt x="1520" y="915"/>
                    <a:pt x="1216" y="642"/>
                    <a:pt x="821" y="399"/>
                  </a:cubicBezTo>
                  <a:cubicBezTo>
                    <a:pt x="455" y="173"/>
                    <a:pt x="115"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3" name="Google Shape;1133;p43"/>
            <p:cNvSpPr/>
            <p:nvPr/>
          </p:nvSpPr>
          <p:spPr>
            <a:xfrm>
              <a:off x="3889212" y="3719409"/>
              <a:ext cx="22191" cy="18131"/>
            </a:xfrm>
            <a:custGeom>
              <a:avLst/>
              <a:gdLst/>
              <a:ahLst/>
              <a:cxnLst/>
              <a:rect l="l" t="t" r="r" b="b"/>
              <a:pathLst>
                <a:path w="1126" h="920" extrusionOk="0">
                  <a:moveTo>
                    <a:pt x="44" y="0"/>
                  </a:moveTo>
                  <a:cubicBezTo>
                    <a:pt x="38" y="0"/>
                    <a:pt x="34" y="2"/>
                    <a:pt x="31" y="4"/>
                  </a:cubicBezTo>
                  <a:cubicBezTo>
                    <a:pt x="1" y="35"/>
                    <a:pt x="183" y="278"/>
                    <a:pt x="487" y="521"/>
                  </a:cubicBezTo>
                  <a:cubicBezTo>
                    <a:pt x="765" y="771"/>
                    <a:pt x="993" y="920"/>
                    <a:pt x="1076" y="920"/>
                  </a:cubicBezTo>
                  <a:cubicBezTo>
                    <a:pt x="1083" y="920"/>
                    <a:pt x="1090" y="919"/>
                    <a:pt x="1095" y="916"/>
                  </a:cubicBezTo>
                  <a:cubicBezTo>
                    <a:pt x="1125" y="886"/>
                    <a:pt x="912" y="643"/>
                    <a:pt x="609" y="399"/>
                  </a:cubicBezTo>
                  <a:cubicBezTo>
                    <a:pt x="358" y="149"/>
                    <a:pt x="108" y="0"/>
                    <a:pt x="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4" name="Google Shape;1134;p43"/>
            <p:cNvSpPr/>
            <p:nvPr/>
          </p:nvSpPr>
          <p:spPr>
            <a:xfrm>
              <a:off x="3834110" y="3605480"/>
              <a:ext cx="25777" cy="23629"/>
            </a:xfrm>
            <a:custGeom>
              <a:avLst/>
              <a:gdLst/>
              <a:ahLst/>
              <a:cxnLst/>
              <a:rect l="l" t="t" r="r" b="b"/>
              <a:pathLst>
                <a:path w="1308" h="1199" extrusionOk="0">
                  <a:moveTo>
                    <a:pt x="1251" y="1"/>
                  </a:moveTo>
                  <a:cubicBezTo>
                    <a:pt x="1158" y="1"/>
                    <a:pt x="905" y="227"/>
                    <a:pt x="578" y="527"/>
                  </a:cubicBezTo>
                  <a:cubicBezTo>
                    <a:pt x="243" y="861"/>
                    <a:pt x="0" y="1165"/>
                    <a:pt x="61" y="1196"/>
                  </a:cubicBezTo>
                  <a:cubicBezTo>
                    <a:pt x="63" y="1197"/>
                    <a:pt x="66" y="1198"/>
                    <a:pt x="70" y="1198"/>
                  </a:cubicBezTo>
                  <a:cubicBezTo>
                    <a:pt x="130" y="1198"/>
                    <a:pt x="417" y="992"/>
                    <a:pt x="730" y="679"/>
                  </a:cubicBezTo>
                  <a:cubicBezTo>
                    <a:pt x="1064" y="344"/>
                    <a:pt x="1307" y="40"/>
                    <a:pt x="1277" y="10"/>
                  </a:cubicBezTo>
                  <a:cubicBezTo>
                    <a:pt x="1271" y="4"/>
                    <a:pt x="1262" y="1"/>
                    <a:pt x="1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5" name="Google Shape;1135;p43"/>
            <p:cNvSpPr/>
            <p:nvPr/>
          </p:nvSpPr>
          <p:spPr>
            <a:xfrm>
              <a:off x="3892207" y="3501720"/>
              <a:ext cx="23984" cy="13224"/>
            </a:xfrm>
            <a:custGeom>
              <a:avLst/>
              <a:gdLst/>
              <a:ahLst/>
              <a:cxnLst/>
              <a:rect l="l" t="t" r="r" b="b"/>
              <a:pathLst>
                <a:path w="1217" h="671" extrusionOk="0">
                  <a:moveTo>
                    <a:pt x="1148" y="1"/>
                  </a:moveTo>
                  <a:cubicBezTo>
                    <a:pt x="1057" y="1"/>
                    <a:pt x="823" y="110"/>
                    <a:pt x="548" y="260"/>
                  </a:cubicBezTo>
                  <a:cubicBezTo>
                    <a:pt x="244" y="442"/>
                    <a:pt x="1" y="625"/>
                    <a:pt x="31" y="655"/>
                  </a:cubicBezTo>
                  <a:cubicBezTo>
                    <a:pt x="36" y="666"/>
                    <a:pt x="50" y="671"/>
                    <a:pt x="70" y="671"/>
                  </a:cubicBezTo>
                  <a:cubicBezTo>
                    <a:pt x="162" y="671"/>
                    <a:pt x="395" y="567"/>
                    <a:pt x="669" y="442"/>
                  </a:cubicBezTo>
                  <a:cubicBezTo>
                    <a:pt x="973" y="260"/>
                    <a:pt x="1216" y="77"/>
                    <a:pt x="1186" y="17"/>
                  </a:cubicBezTo>
                  <a:cubicBezTo>
                    <a:pt x="1181" y="6"/>
                    <a:pt x="1168"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6" name="Google Shape;1136;p43"/>
            <p:cNvSpPr/>
            <p:nvPr/>
          </p:nvSpPr>
          <p:spPr>
            <a:xfrm>
              <a:off x="3846092" y="3960235"/>
              <a:ext cx="11391" cy="22230"/>
            </a:xfrm>
            <a:custGeom>
              <a:avLst/>
              <a:gdLst/>
              <a:ahLst/>
              <a:cxnLst/>
              <a:rect l="l" t="t" r="r" b="b"/>
              <a:pathLst>
                <a:path w="578" h="1128" extrusionOk="0">
                  <a:moveTo>
                    <a:pt x="42" y="1"/>
                  </a:moveTo>
                  <a:cubicBezTo>
                    <a:pt x="38" y="1"/>
                    <a:pt x="34" y="2"/>
                    <a:pt x="31" y="3"/>
                  </a:cubicBezTo>
                  <a:cubicBezTo>
                    <a:pt x="0" y="3"/>
                    <a:pt x="61" y="277"/>
                    <a:pt x="183" y="611"/>
                  </a:cubicBezTo>
                  <a:cubicBezTo>
                    <a:pt x="334" y="915"/>
                    <a:pt x="486" y="1128"/>
                    <a:pt x="517" y="1128"/>
                  </a:cubicBezTo>
                  <a:cubicBezTo>
                    <a:pt x="578" y="1097"/>
                    <a:pt x="517" y="824"/>
                    <a:pt x="365" y="520"/>
                  </a:cubicBezTo>
                  <a:cubicBezTo>
                    <a:pt x="250" y="233"/>
                    <a:pt x="108"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7" name="Google Shape;1137;p43"/>
            <p:cNvSpPr/>
            <p:nvPr/>
          </p:nvSpPr>
          <p:spPr>
            <a:xfrm>
              <a:off x="3578917" y="3280050"/>
              <a:ext cx="41346" cy="5183"/>
            </a:xfrm>
            <a:custGeom>
              <a:avLst/>
              <a:gdLst/>
              <a:ahLst/>
              <a:cxnLst/>
              <a:rect l="l" t="t" r="r" b="b"/>
              <a:pathLst>
                <a:path w="2098" h="263" extrusionOk="0">
                  <a:moveTo>
                    <a:pt x="665" y="0"/>
                  </a:moveTo>
                  <a:cubicBezTo>
                    <a:pt x="437" y="0"/>
                    <a:pt x="213" y="21"/>
                    <a:pt x="1" y="79"/>
                  </a:cubicBezTo>
                  <a:cubicBezTo>
                    <a:pt x="335" y="201"/>
                    <a:pt x="669" y="231"/>
                    <a:pt x="1034" y="231"/>
                  </a:cubicBezTo>
                  <a:cubicBezTo>
                    <a:pt x="1163" y="253"/>
                    <a:pt x="1293" y="263"/>
                    <a:pt x="1420" y="263"/>
                  </a:cubicBezTo>
                  <a:cubicBezTo>
                    <a:pt x="1653" y="263"/>
                    <a:pt x="1882" y="229"/>
                    <a:pt x="2098" y="170"/>
                  </a:cubicBezTo>
                  <a:cubicBezTo>
                    <a:pt x="1764" y="79"/>
                    <a:pt x="1399" y="18"/>
                    <a:pt x="1065" y="18"/>
                  </a:cubicBezTo>
                  <a:cubicBezTo>
                    <a:pt x="931" y="7"/>
                    <a:pt x="797" y="0"/>
                    <a:pt x="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8" name="Google Shape;1138;p43"/>
            <p:cNvSpPr/>
            <p:nvPr/>
          </p:nvSpPr>
          <p:spPr>
            <a:xfrm>
              <a:off x="3576533" y="3148010"/>
              <a:ext cx="37149" cy="15608"/>
            </a:xfrm>
            <a:custGeom>
              <a:avLst/>
              <a:gdLst/>
              <a:ahLst/>
              <a:cxnLst/>
              <a:rect l="l" t="t" r="r" b="b"/>
              <a:pathLst>
                <a:path w="1885" h="792" extrusionOk="0">
                  <a:moveTo>
                    <a:pt x="0" y="1"/>
                  </a:moveTo>
                  <a:cubicBezTo>
                    <a:pt x="274" y="214"/>
                    <a:pt x="578" y="366"/>
                    <a:pt x="912" y="487"/>
                  </a:cubicBezTo>
                  <a:cubicBezTo>
                    <a:pt x="1216" y="639"/>
                    <a:pt x="1550" y="730"/>
                    <a:pt x="1885" y="791"/>
                  </a:cubicBezTo>
                  <a:cubicBezTo>
                    <a:pt x="1611" y="548"/>
                    <a:pt x="1307" y="396"/>
                    <a:pt x="973" y="305"/>
                  </a:cubicBezTo>
                  <a:cubicBezTo>
                    <a:pt x="669" y="122"/>
                    <a:pt x="334" y="3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9" name="Google Shape;1139;p43"/>
            <p:cNvSpPr/>
            <p:nvPr/>
          </p:nvSpPr>
          <p:spPr>
            <a:xfrm>
              <a:off x="3587313" y="2994035"/>
              <a:ext cx="37760" cy="19905"/>
            </a:xfrm>
            <a:custGeom>
              <a:avLst/>
              <a:gdLst/>
              <a:ahLst/>
              <a:cxnLst/>
              <a:rect l="l" t="t" r="r" b="b"/>
              <a:pathLst>
                <a:path w="1916" h="1010" extrusionOk="0">
                  <a:moveTo>
                    <a:pt x="11" y="0"/>
                  </a:moveTo>
                  <a:cubicBezTo>
                    <a:pt x="7" y="0"/>
                    <a:pt x="3" y="1"/>
                    <a:pt x="0" y="2"/>
                  </a:cubicBezTo>
                  <a:cubicBezTo>
                    <a:pt x="213" y="337"/>
                    <a:pt x="487" y="580"/>
                    <a:pt x="851" y="732"/>
                  </a:cubicBezTo>
                  <a:cubicBezTo>
                    <a:pt x="1124" y="895"/>
                    <a:pt x="1445" y="1010"/>
                    <a:pt x="1794" y="1010"/>
                  </a:cubicBezTo>
                  <a:cubicBezTo>
                    <a:pt x="1834" y="1010"/>
                    <a:pt x="1874" y="1008"/>
                    <a:pt x="1915" y="1005"/>
                  </a:cubicBezTo>
                  <a:cubicBezTo>
                    <a:pt x="1915" y="944"/>
                    <a:pt x="1459" y="823"/>
                    <a:pt x="942" y="549"/>
                  </a:cubicBezTo>
                  <a:cubicBezTo>
                    <a:pt x="450" y="289"/>
                    <a:pt x="95" y="0"/>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0" name="Google Shape;1140;p43"/>
            <p:cNvSpPr/>
            <p:nvPr/>
          </p:nvSpPr>
          <p:spPr>
            <a:xfrm>
              <a:off x="3633428" y="2908406"/>
              <a:ext cx="19195" cy="35966"/>
            </a:xfrm>
            <a:custGeom>
              <a:avLst/>
              <a:gdLst/>
              <a:ahLst/>
              <a:cxnLst/>
              <a:rect l="l" t="t" r="r" b="b"/>
              <a:pathLst>
                <a:path w="974" h="1825" extrusionOk="0">
                  <a:moveTo>
                    <a:pt x="1" y="1"/>
                  </a:moveTo>
                  <a:lnTo>
                    <a:pt x="1" y="1"/>
                  </a:lnTo>
                  <a:cubicBezTo>
                    <a:pt x="61" y="335"/>
                    <a:pt x="183" y="669"/>
                    <a:pt x="396" y="943"/>
                  </a:cubicBezTo>
                  <a:cubicBezTo>
                    <a:pt x="517" y="1277"/>
                    <a:pt x="730" y="1551"/>
                    <a:pt x="973" y="1824"/>
                  </a:cubicBezTo>
                  <a:cubicBezTo>
                    <a:pt x="882" y="1460"/>
                    <a:pt x="761" y="1156"/>
                    <a:pt x="578" y="882"/>
                  </a:cubicBezTo>
                  <a:cubicBezTo>
                    <a:pt x="426" y="548"/>
                    <a:pt x="244" y="24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1" name="Google Shape;1141;p43"/>
            <p:cNvSpPr/>
            <p:nvPr/>
          </p:nvSpPr>
          <p:spPr>
            <a:xfrm>
              <a:off x="3720890" y="2923345"/>
              <a:ext cx="26980" cy="33049"/>
            </a:xfrm>
            <a:custGeom>
              <a:avLst/>
              <a:gdLst/>
              <a:ahLst/>
              <a:cxnLst/>
              <a:rect l="l" t="t" r="r" b="b"/>
              <a:pathLst>
                <a:path w="1369" h="1677" extrusionOk="0">
                  <a:moveTo>
                    <a:pt x="1359" y="1"/>
                  </a:moveTo>
                  <a:cubicBezTo>
                    <a:pt x="1279" y="1"/>
                    <a:pt x="958" y="326"/>
                    <a:pt x="608" y="762"/>
                  </a:cubicBezTo>
                  <a:cubicBezTo>
                    <a:pt x="335" y="1036"/>
                    <a:pt x="152" y="1340"/>
                    <a:pt x="0" y="1674"/>
                  </a:cubicBezTo>
                  <a:cubicBezTo>
                    <a:pt x="2" y="1675"/>
                    <a:pt x="3" y="1676"/>
                    <a:pt x="5" y="1676"/>
                  </a:cubicBezTo>
                  <a:cubicBezTo>
                    <a:pt x="57" y="1676"/>
                    <a:pt x="381" y="1323"/>
                    <a:pt x="760" y="914"/>
                  </a:cubicBezTo>
                  <a:cubicBezTo>
                    <a:pt x="1003" y="641"/>
                    <a:pt x="1216" y="337"/>
                    <a:pt x="1368" y="3"/>
                  </a:cubicBezTo>
                  <a:cubicBezTo>
                    <a:pt x="1366" y="1"/>
                    <a:pt x="1363" y="1"/>
                    <a:pt x="1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2" name="Google Shape;1142;p43"/>
            <p:cNvSpPr/>
            <p:nvPr/>
          </p:nvSpPr>
          <p:spPr>
            <a:xfrm>
              <a:off x="3740657" y="3027006"/>
              <a:ext cx="31768" cy="21599"/>
            </a:xfrm>
            <a:custGeom>
              <a:avLst/>
              <a:gdLst/>
              <a:ahLst/>
              <a:cxnLst/>
              <a:rect l="l" t="t" r="r" b="b"/>
              <a:pathLst>
                <a:path w="1612" h="1096" extrusionOk="0">
                  <a:moveTo>
                    <a:pt x="1581" y="1"/>
                  </a:moveTo>
                  <a:lnTo>
                    <a:pt x="1581" y="1"/>
                  </a:lnTo>
                  <a:cubicBezTo>
                    <a:pt x="1277" y="92"/>
                    <a:pt x="1004" y="244"/>
                    <a:pt x="760" y="457"/>
                  </a:cubicBezTo>
                  <a:cubicBezTo>
                    <a:pt x="304" y="761"/>
                    <a:pt x="0" y="1065"/>
                    <a:pt x="31" y="1095"/>
                  </a:cubicBezTo>
                  <a:cubicBezTo>
                    <a:pt x="335" y="1004"/>
                    <a:pt x="608" y="852"/>
                    <a:pt x="852" y="639"/>
                  </a:cubicBezTo>
                  <a:cubicBezTo>
                    <a:pt x="1277" y="305"/>
                    <a:pt x="1611" y="31"/>
                    <a:pt x="1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3" name="Google Shape;1143;p43"/>
            <p:cNvSpPr/>
            <p:nvPr/>
          </p:nvSpPr>
          <p:spPr>
            <a:xfrm>
              <a:off x="3750235" y="3169964"/>
              <a:ext cx="32971" cy="8770"/>
            </a:xfrm>
            <a:custGeom>
              <a:avLst/>
              <a:gdLst/>
              <a:ahLst/>
              <a:cxnLst/>
              <a:rect l="l" t="t" r="r" b="b"/>
              <a:pathLst>
                <a:path w="1673" h="445" extrusionOk="0">
                  <a:moveTo>
                    <a:pt x="1458" y="1"/>
                  </a:moveTo>
                  <a:cubicBezTo>
                    <a:pt x="1227" y="1"/>
                    <a:pt x="1000" y="40"/>
                    <a:pt x="791" y="133"/>
                  </a:cubicBezTo>
                  <a:cubicBezTo>
                    <a:pt x="518" y="163"/>
                    <a:pt x="244" y="285"/>
                    <a:pt x="1" y="437"/>
                  </a:cubicBezTo>
                  <a:cubicBezTo>
                    <a:pt x="49" y="442"/>
                    <a:pt x="99" y="445"/>
                    <a:pt x="149" y="445"/>
                  </a:cubicBezTo>
                  <a:cubicBezTo>
                    <a:pt x="381" y="445"/>
                    <a:pt x="627" y="390"/>
                    <a:pt x="852" y="315"/>
                  </a:cubicBezTo>
                  <a:cubicBezTo>
                    <a:pt x="1156" y="255"/>
                    <a:pt x="1429" y="163"/>
                    <a:pt x="1673" y="11"/>
                  </a:cubicBezTo>
                  <a:cubicBezTo>
                    <a:pt x="1601" y="4"/>
                    <a:pt x="1529" y="1"/>
                    <a:pt x="1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4" name="Google Shape;1144;p43"/>
            <p:cNvSpPr/>
            <p:nvPr/>
          </p:nvSpPr>
          <p:spPr>
            <a:xfrm>
              <a:off x="3737070" y="3287539"/>
              <a:ext cx="39553" cy="4907"/>
            </a:xfrm>
            <a:custGeom>
              <a:avLst/>
              <a:gdLst/>
              <a:ahLst/>
              <a:cxnLst/>
              <a:rect l="l" t="t" r="r" b="b"/>
              <a:pathLst>
                <a:path w="2007" h="249" extrusionOk="0">
                  <a:moveTo>
                    <a:pt x="620" y="0"/>
                  </a:moveTo>
                  <a:cubicBezTo>
                    <a:pt x="413" y="0"/>
                    <a:pt x="207" y="26"/>
                    <a:pt x="0" y="64"/>
                  </a:cubicBezTo>
                  <a:cubicBezTo>
                    <a:pt x="252" y="165"/>
                    <a:pt x="525" y="224"/>
                    <a:pt x="818" y="224"/>
                  </a:cubicBezTo>
                  <a:cubicBezTo>
                    <a:pt x="879" y="224"/>
                    <a:pt x="941" y="221"/>
                    <a:pt x="1003" y="216"/>
                  </a:cubicBezTo>
                  <a:cubicBezTo>
                    <a:pt x="1131" y="239"/>
                    <a:pt x="1259" y="249"/>
                    <a:pt x="1386" y="249"/>
                  </a:cubicBezTo>
                  <a:cubicBezTo>
                    <a:pt x="1593" y="249"/>
                    <a:pt x="1800" y="223"/>
                    <a:pt x="2006" y="185"/>
                  </a:cubicBezTo>
                  <a:cubicBezTo>
                    <a:pt x="1729" y="85"/>
                    <a:pt x="1452" y="26"/>
                    <a:pt x="1175" y="26"/>
                  </a:cubicBezTo>
                  <a:cubicBezTo>
                    <a:pt x="1118" y="26"/>
                    <a:pt x="1061" y="28"/>
                    <a:pt x="1003" y="33"/>
                  </a:cubicBezTo>
                  <a:cubicBezTo>
                    <a:pt x="875" y="10"/>
                    <a:pt x="748"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5" name="Google Shape;1145;p43"/>
            <p:cNvSpPr/>
            <p:nvPr/>
          </p:nvSpPr>
          <p:spPr>
            <a:xfrm>
              <a:off x="3738863" y="3413982"/>
              <a:ext cx="39553" cy="21580"/>
            </a:xfrm>
            <a:custGeom>
              <a:avLst/>
              <a:gdLst/>
              <a:ahLst/>
              <a:cxnLst/>
              <a:rect l="l" t="t" r="r" b="b"/>
              <a:pathLst>
                <a:path w="2007" h="1095" extrusionOk="0">
                  <a:moveTo>
                    <a:pt x="2006" y="0"/>
                  </a:moveTo>
                  <a:cubicBezTo>
                    <a:pt x="1642" y="92"/>
                    <a:pt x="1277" y="244"/>
                    <a:pt x="973" y="456"/>
                  </a:cubicBezTo>
                  <a:cubicBezTo>
                    <a:pt x="608" y="608"/>
                    <a:pt x="304" y="852"/>
                    <a:pt x="0" y="1095"/>
                  </a:cubicBezTo>
                  <a:cubicBezTo>
                    <a:pt x="395" y="1004"/>
                    <a:pt x="730" y="852"/>
                    <a:pt x="1064" y="639"/>
                  </a:cubicBezTo>
                  <a:cubicBezTo>
                    <a:pt x="1429" y="487"/>
                    <a:pt x="1733" y="244"/>
                    <a:pt x="2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6" name="Google Shape;1146;p43"/>
            <p:cNvSpPr/>
            <p:nvPr/>
          </p:nvSpPr>
          <p:spPr>
            <a:xfrm>
              <a:off x="3567546" y="3464690"/>
              <a:ext cx="41938" cy="8829"/>
            </a:xfrm>
            <a:custGeom>
              <a:avLst/>
              <a:gdLst/>
              <a:ahLst/>
              <a:cxnLst/>
              <a:rect l="l" t="t" r="r" b="b"/>
              <a:pathLst>
                <a:path w="2128" h="448" extrusionOk="0">
                  <a:moveTo>
                    <a:pt x="258" y="0"/>
                  </a:moveTo>
                  <a:cubicBezTo>
                    <a:pt x="172" y="0"/>
                    <a:pt x="86" y="4"/>
                    <a:pt x="0" y="11"/>
                  </a:cubicBezTo>
                  <a:cubicBezTo>
                    <a:pt x="334" y="163"/>
                    <a:pt x="669" y="285"/>
                    <a:pt x="1034" y="315"/>
                  </a:cubicBezTo>
                  <a:cubicBezTo>
                    <a:pt x="1312" y="408"/>
                    <a:pt x="1591" y="448"/>
                    <a:pt x="1870" y="448"/>
                  </a:cubicBezTo>
                  <a:cubicBezTo>
                    <a:pt x="1956" y="448"/>
                    <a:pt x="2042" y="444"/>
                    <a:pt x="2128" y="437"/>
                  </a:cubicBezTo>
                  <a:cubicBezTo>
                    <a:pt x="1793" y="285"/>
                    <a:pt x="1429" y="163"/>
                    <a:pt x="1094" y="133"/>
                  </a:cubicBezTo>
                  <a:cubicBezTo>
                    <a:pt x="816" y="40"/>
                    <a:pt x="537" y="0"/>
                    <a:pt x="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7" name="Google Shape;1147;p43"/>
            <p:cNvSpPr/>
            <p:nvPr/>
          </p:nvSpPr>
          <p:spPr>
            <a:xfrm>
              <a:off x="3578917" y="3580511"/>
              <a:ext cx="34764" cy="28773"/>
            </a:xfrm>
            <a:custGeom>
              <a:avLst/>
              <a:gdLst/>
              <a:ahLst/>
              <a:cxnLst/>
              <a:rect l="l" t="t" r="r" b="b"/>
              <a:pathLst>
                <a:path w="1764" h="1460" extrusionOk="0">
                  <a:moveTo>
                    <a:pt x="1764" y="0"/>
                  </a:moveTo>
                  <a:lnTo>
                    <a:pt x="1764" y="0"/>
                  </a:lnTo>
                  <a:cubicBezTo>
                    <a:pt x="1399" y="152"/>
                    <a:pt x="1095" y="365"/>
                    <a:pt x="821" y="639"/>
                  </a:cubicBezTo>
                  <a:cubicBezTo>
                    <a:pt x="487" y="882"/>
                    <a:pt x="213" y="1155"/>
                    <a:pt x="1" y="1459"/>
                  </a:cubicBezTo>
                  <a:cubicBezTo>
                    <a:pt x="335" y="1277"/>
                    <a:pt x="669" y="1064"/>
                    <a:pt x="943" y="791"/>
                  </a:cubicBezTo>
                  <a:cubicBezTo>
                    <a:pt x="1247" y="578"/>
                    <a:pt x="1520" y="304"/>
                    <a:pt x="1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8" name="Google Shape;1148;p43"/>
            <p:cNvSpPr/>
            <p:nvPr/>
          </p:nvSpPr>
          <p:spPr>
            <a:xfrm>
              <a:off x="3576533" y="3866841"/>
              <a:ext cx="39553" cy="32971"/>
            </a:xfrm>
            <a:custGeom>
              <a:avLst/>
              <a:gdLst/>
              <a:ahLst/>
              <a:cxnLst/>
              <a:rect l="l" t="t" r="r" b="b"/>
              <a:pathLst>
                <a:path w="2007" h="1673" extrusionOk="0">
                  <a:moveTo>
                    <a:pt x="0" y="1"/>
                  </a:moveTo>
                  <a:lnTo>
                    <a:pt x="0" y="1"/>
                  </a:lnTo>
                  <a:cubicBezTo>
                    <a:pt x="243" y="335"/>
                    <a:pt x="578" y="639"/>
                    <a:pt x="942" y="912"/>
                  </a:cubicBezTo>
                  <a:cubicBezTo>
                    <a:pt x="1246" y="1216"/>
                    <a:pt x="1611" y="1460"/>
                    <a:pt x="2006" y="1672"/>
                  </a:cubicBezTo>
                  <a:cubicBezTo>
                    <a:pt x="1733" y="1308"/>
                    <a:pt x="1429" y="1004"/>
                    <a:pt x="1064" y="760"/>
                  </a:cubicBezTo>
                  <a:cubicBezTo>
                    <a:pt x="730" y="456"/>
                    <a:pt x="395" y="18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9" name="Google Shape;1149;p43"/>
            <p:cNvSpPr/>
            <p:nvPr/>
          </p:nvSpPr>
          <p:spPr>
            <a:xfrm>
              <a:off x="3582524" y="3989579"/>
              <a:ext cx="29955" cy="24043"/>
            </a:xfrm>
            <a:custGeom>
              <a:avLst/>
              <a:gdLst/>
              <a:ahLst/>
              <a:cxnLst/>
              <a:rect l="l" t="t" r="r" b="b"/>
              <a:pathLst>
                <a:path w="1520" h="1220" extrusionOk="0">
                  <a:moveTo>
                    <a:pt x="1475" y="1"/>
                  </a:moveTo>
                  <a:cubicBezTo>
                    <a:pt x="1386" y="1"/>
                    <a:pt x="1069" y="209"/>
                    <a:pt x="699" y="551"/>
                  </a:cubicBezTo>
                  <a:cubicBezTo>
                    <a:pt x="304" y="885"/>
                    <a:pt x="0" y="1189"/>
                    <a:pt x="30" y="1219"/>
                  </a:cubicBezTo>
                  <a:cubicBezTo>
                    <a:pt x="334" y="1098"/>
                    <a:pt x="578" y="916"/>
                    <a:pt x="821" y="703"/>
                  </a:cubicBezTo>
                  <a:cubicBezTo>
                    <a:pt x="1216" y="338"/>
                    <a:pt x="1520" y="34"/>
                    <a:pt x="1489" y="4"/>
                  </a:cubicBezTo>
                  <a:cubicBezTo>
                    <a:pt x="1486" y="2"/>
                    <a:pt x="1481" y="1"/>
                    <a:pt x="1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0" name="Google Shape;1150;p43"/>
            <p:cNvSpPr/>
            <p:nvPr/>
          </p:nvSpPr>
          <p:spPr>
            <a:xfrm>
              <a:off x="3734666" y="3789568"/>
              <a:ext cx="35355" cy="26369"/>
            </a:xfrm>
            <a:custGeom>
              <a:avLst/>
              <a:gdLst/>
              <a:ahLst/>
              <a:cxnLst/>
              <a:rect l="l" t="t" r="r" b="b"/>
              <a:pathLst>
                <a:path w="1794" h="1338" extrusionOk="0">
                  <a:moveTo>
                    <a:pt x="1794" y="1"/>
                  </a:moveTo>
                  <a:lnTo>
                    <a:pt x="1794" y="1"/>
                  </a:lnTo>
                  <a:cubicBezTo>
                    <a:pt x="1429" y="122"/>
                    <a:pt x="1095" y="335"/>
                    <a:pt x="821" y="578"/>
                  </a:cubicBezTo>
                  <a:cubicBezTo>
                    <a:pt x="517" y="791"/>
                    <a:pt x="213" y="1034"/>
                    <a:pt x="1" y="1338"/>
                  </a:cubicBezTo>
                  <a:cubicBezTo>
                    <a:pt x="335" y="1186"/>
                    <a:pt x="669" y="1004"/>
                    <a:pt x="943" y="760"/>
                  </a:cubicBezTo>
                  <a:cubicBezTo>
                    <a:pt x="1277" y="548"/>
                    <a:pt x="1551" y="274"/>
                    <a:pt x="1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1" name="Google Shape;1151;p43"/>
            <p:cNvSpPr/>
            <p:nvPr/>
          </p:nvSpPr>
          <p:spPr>
            <a:xfrm>
              <a:off x="3732261" y="3635574"/>
              <a:ext cx="39573" cy="16081"/>
            </a:xfrm>
            <a:custGeom>
              <a:avLst/>
              <a:gdLst/>
              <a:ahLst/>
              <a:cxnLst/>
              <a:rect l="l" t="t" r="r" b="b"/>
              <a:pathLst>
                <a:path w="2008" h="816" extrusionOk="0">
                  <a:moveTo>
                    <a:pt x="1998" y="0"/>
                  </a:moveTo>
                  <a:cubicBezTo>
                    <a:pt x="1931" y="0"/>
                    <a:pt x="1550" y="230"/>
                    <a:pt x="1034" y="459"/>
                  </a:cubicBezTo>
                  <a:cubicBezTo>
                    <a:pt x="670" y="550"/>
                    <a:pt x="335" y="641"/>
                    <a:pt x="1" y="793"/>
                  </a:cubicBezTo>
                  <a:cubicBezTo>
                    <a:pt x="100" y="808"/>
                    <a:pt x="197" y="816"/>
                    <a:pt x="292" y="816"/>
                  </a:cubicBezTo>
                  <a:cubicBezTo>
                    <a:pt x="577" y="816"/>
                    <a:pt x="844" y="748"/>
                    <a:pt x="1095" y="611"/>
                  </a:cubicBezTo>
                  <a:cubicBezTo>
                    <a:pt x="1460" y="520"/>
                    <a:pt x="1794" y="307"/>
                    <a:pt x="2007" y="3"/>
                  </a:cubicBezTo>
                  <a:cubicBezTo>
                    <a:pt x="2005" y="1"/>
                    <a:pt x="2002" y="0"/>
                    <a:pt x="1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1152;p43"/>
            <p:cNvSpPr/>
            <p:nvPr/>
          </p:nvSpPr>
          <p:spPr>
            <a:xfrm>
              <a:off x="3741248" y="3510431"/>
              <a:ext cx="32971" cy="13184"/>
            </a:xfrm>
            <a:custGeom>
              <a:avLst/>
              <a:gdLst/>
              <a:ahLst/>
              <a:cxnLst/>
              <a:rect l="l" t="t" r="r" b="b"/>
              <a:pathLst>
                <a:path w="1673" h="669" extrusionOk="0">
                  <a:moveTo>
                    <a:pt x="1" y="0"/>
                  </a:moveTo>
                  <a:cubicBezTo>
                    <a:pt x="244" y="183"/>
                    <a:pt x="518" y="335"/>
                    <a:pt x="791" y="426"/>
                  </a:cubicBezTo>
                  <a:cubicBezTo>
                    <a:pt x="1065" y="578"/>
                    <a:pt x="1369" y="638"/>
                    <a:pt x="1673" y="669"/>
                  </a:cubicBezTo>
                  <a:cubicBezTo>
                    <a:pt x="1429" y="456"/>
                    <a:pt x="1156" y="335"/>
                    <a:pt x="882" y="243"/>
                  </a:cubicBezTo>
                  <a:cubicBezTo>
                    <a:pt x="609" y="91"/>
                    <a:pt x="305"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3" name="Google Shape;1153;p43"/>
            <p:cNvSpPr/>
            <p:nvPr/>
          </p:nvSpPr>
          <p:spPr>
            <a:xfrm>
              <a:off x="3741248" y="4092669"/>
              <a:ext cx="41366" cy="19195"/>
            </a:xfrm>
            <a:custGeom>
              <a:avLst/>
              <a:gdLst/>
              <a:ahLst/>
              <a:cxnLst/>
              <a:rect l="l" t="t" r="r" b="b"/>
              <a:pathLst>
                <a:path w="2099" h="974" extrusionOk="0">
                  <a:moveTo>
                    <a:pt x="2098" y="1"/>
                  </a:moveTo>
                  <a:cubicBezTo>
                    <a:pt x="1733" y="61"/>
                    <a:pt x="1338" y="183"/>
                    <a:pt x="1004" y="396"/>
                  </a:cubicBezTo>
                  <a:cubicBezTo>
                    <a:pt x="639" y="548"/>
                    <a:pt x="305" y="730"/>
                    <a:pt x="1" y="973"/>
                  </a:cubicBezTo>
                  <a:cubicBezTo>
                    <a:pt x="366" y="913"/>
                    <a:pt x="761" y="761"/>
                    <a:pt x="1095" y="578"/>
                  </a:cubicBezTo>
                  <a:cubicBezTo>
                    <a:pt x="1460" y="426"/>
                    <a:pt x="1794" y="244"/>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4" name="Google Shape;1154;p43"/>
            <p:cNvSpPr/>
            <p:nvPr/>
          </p:nvSpPr>
          <p:spPr>
            <a:xfrm>
              <a:off x="3572335" y="3345696"/>
              <a:ext cx="39553" cy="34764"/>
            </a:xfrm>
            <a:custGeom>
              <a:avLst/>
              <a:gdLst/>
              <a:ahLst/>
              <a:cxnLst/>
              <a:rect l="l" t="t" r="r" b="b"/>
              <a:pathLst>
                <a:path w="2007" h="1764" extrusionOk="0">
                  <a:moveTo>
                    <a:pt x="0" y="0"/>
                  </a:moveTo>
                  <a:lnTo>
                    <a:pt x="0" y="0"/>
                  </a:lnTo>
                  <a:cubicBezTo>
                    <a:pt x="243" y="365"/>
                    <a:pt x="578" y="669"/>
                    <a:pt x="943" y="973"/>
                  </a:cubicBezTo>
                  <a:cubicBezTo>
                    <a:pt x="1247" y="1277"/>
                    <a:pt x="1611" y="1551"/>
                    <a:pt x="2006" y="1763"/>
                  </a:cubicBezTo>
                  <a:cubicBezTo>
                    <a:pt x="1733" y="1399"/>
                    <a:pt x="1429" y="1095"/>
                    <a:pt x="1064" y="821"/>
                  </a:cubicBezTo>
                  <a:cubicBezTo>
                    <a:pt x="760" y="487"/>
                    <a:pt x="395" y="21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5" name="Google Shape;1155;p43"/>
            <p:cNvSpPr/>
            <p:nvPr/>
          </p:nvSpPr>
          <p:spPr>
            <a:xfrm>
              <a:off x="3750235" y="3323525"/>
              <a:ext cx="37168" cy="23984"/>
            </a:xfrm>
            <a:custGeom>
              <a:avLst/>
              <a:gdLst/>
              <a:ahLst/>
              <a:cxnLst/>
              <a:rect l="l" t="t" r="r" b="b"/>
              <a:pathLst>
                <a:path w="1886" h="1217" extrusionOk="0">
                  <a:moveTo>
                    <a:pt x="1885" y="1"/>
                  </a:moveTo>
                  <a:cubicBezTo>
                    <a:pt x="1521" y="122"/>
                    <a:pt x="1186" y="305"/>
                    <a:pt x="882" y="548"/>
                  </a:cubicBezTo>
                  <a:cubicBezTo>
                    <a:pt x="548" y="700"/>
                    <a:pt x="244" y="943"/>
                    <a:pt x="1" y="1217"/>
                  </a:cubicBezTo>
                  <a:cubicBezTo>
                    <a:pt x="335" y="1125"/>
                    <a:pt x="700" y="943"/>
                    <a:pt x="1004" y="700"/>
                  </a:cubicBezTo>
                  <a:cubicBezTo>
                    <a:pt x="1338" y="517"/>
                    <a:pt x="1642" y="274"/>
                    <a:pt x="1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6" name="Google Shape;1156;p43"/>
            <p:cNvSpPr/>
            <p:nvPr/>
          </p:nvSpPr>
          <p:spPr>
            <a:xfrm>
              <a:off x="3576533" y="3078837"/>
              <a:ext cx="30566" cy="6011"/>
            </a:xfrm>
            <a:custGeom>
              <a:avLst/>
              <a:gdLst/>
              <a:ahLst/>
              <a:cxnLst/>
              <a:rect l="l" t="t" r="r" b="b"/>
              <a:pathLst>
                <a:path w="1551" h="305" extrusionOk="0">
                  <a:moveTo>
                    <a:pt x="407" y="0"/>
                  </a:moveTo>
                  <a:cubicBezTo>
                    <a:pt x="274" y="0"/>
                    <a:pt x="137" y="15"/>
                    <a:pt x="0" y="46"/>
                  </a:cubicBezTo>
                  <a:cubicBezTo>
                    <a:pt x="0" y="107"/>
                    <a:pt x="334" y="198"/>
                    <a:pt x="760" y="259"/>
                  </a:cubicBezTo>
                  <a:cubicBezTo>
                    <a:pt x="897" y="289"/>
                    <a:pt x="1034" y="304"/>
                    <a:pt x="1167" y="304"/>
                  </a:cubicBezTo>
                  <a:cubicBezTo>
                    <a:pt x="1299" y="304"/>
                    <a:pt x="1429" y="289"/>
                    <a:pt x="1550" y="259"/>
                  </a:cubicBezTo>
                  <a:cubicBezTo>
                    <a:pt x="1550" y="228"/>
                    <a:pt x="1216" y="137"/>
                    <a:pt x="790" y="46"/>
                  </a:cubicBezTo>
                  <a:cubicBezTo>
                    <a:pt x="669" y="15"/>
                    <a:pt x="540" y="0"/>
                    <a:pt x="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7" name="Google Shape;1157;p43"/>
            <p:cNvSpPr/>
            <p:nvPr/>
          </p:nvSpPr>
          <p:spPr>
            <a:xfrm>
              <a:off x="3743061" y="3092908"/>
              <a:ext cx="31768" cy="11391"/>
            </a:xfrm>
            <a:custGeom>
              <a:avLst/>
              <a:gdLst/>
              <a:ahLst/>
              <a:cxnLst/>
              <a:rect l="l" t="t" r="r" b="b"/>
              <a:pathLst>
                <a:path w="1612" h="578" extrusionOk="0">
                  <a:moveTo>
                    <a:pt x="1581" y="0"/>
                  </a:moveTo>
                  <a:cubicBezTo>
                    <a:pt x="1307" y="0"/>
                    <a:pt x="1034" y="61"/>
                    <a:pt x="760" y="183"/>
                  </a:cubicBezTo>
                  <a:cubicBezTo>
                    <a:pt x="486" y="244"/>
                    <a:pt x="213" y="396"/>
                    <a:pt x="0" y="578"/>
                  </a:cubicBezTo>
                  <a:cubicBezTo>
                    <a:pt x="274" y="578"/>
                    <a:pt x="578" y="517"/>
                    <a:pt x="821" y="396"/>
                  </a:cubicBezTo>
                  <a:cubicBezTo>
                    <a:pt x="1277" y="213"/>
                    <a:pt x="1611" y="61"/>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8" name="Google Shape;1158;p43"/>
            <p:cNvSpPr/>
            <p:nvPr/>
          </p:nvSpPr>
          <p:spPr>
            <a:xfrm>
              <a:off x="3659797" y="3354643"/>
              <a:ext cx="26960" cy="32537"/>
            </a:xfrm>
            <a:custGeom>
              <a:avLst/>
              <a:gdLst/>
              <a:ahLst/>
              <a:cxnLst/>
              <a:rect l="l" t="t" r="r" b="b"/>
              <a:pathLst>
                <a:path w="1368" h="1651" extrusionOk="0">
                  <a:moveTo>
                    <a:pt x="1359" y="0"/>
                  </a:moveTo>
                  <a:cubicBezTo>
                    <a:pt x="1279" y="0"/>
                    <a:pt x="957" y="326"/>
                    <a:pt x="608" y="762"/>
                  </a:cubicBezTo>
                  <a:cubicBezTo>
                    <a:pt x="334" y="1005"/>
                    <a:pt x="152" y="1309"/>
                    <a:pt x="0" y="1644"/>
                  </a:cubicBezTo>
                  <a:cubicBezTo>
                    <a:pt x="5" y="1648"/>
                    <a:pt x="11" y="1651"/>
                    <a:pt x="19" y="1651"/>
                  </a:cubicBezTo>
                  <a:cubicBezTo>
                    <a:pt x="114" y="1651"/>
                    <a:pt x="424" y="1332"/>
                    <a:pt x="760" y="884"/>
                  </a:cubicBezTo>
                  <a:cubicBezTo>
                    <a:pt x="1003" y="641"/>
                    <a:pt x="1216" y="337"/>
                    <a:pt x="1368" y="2"/>
                  </a:cubicBezTo>
                  <a:cubicBezTo>
                    <a:pt x="1365" y="1"/>
                    <a:pt x="1362" y="0"/>
                    <a:pt x="1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9" name="Google Shape;1159;p43"/>
            <p:cNvSpPr/>
            <p:nvPr/>
          </p:nvSpPr>
          <p:spPr>
            <a:xfrm>
              <a:off x="3666379" y="3211508"/>
              <a:ext cx="20988" cy="28832"/>
            </a:xfrm>
            <a:custGeom>
              <a:avLst/>
              <a:gdLst/>
              <a:ahLst/>
              <a:cxnLst/>
              <a:rect l="l" t="t" r="r" b="b"/>
              <a:pathLst>
                <a:path w="1065" h="1463" extrusionOk="0">
                  <a:moveTo>
                    <a:pt x="0" y="1"/>
                  </a:moveTo>
                  <a:cubicBezTo>
                    <a:pt x="0" y="305"/>
                    <a:pt x="122" y="609"/>
                    <a:pt x="335" y="852"/>
                  </a:cubicBezTo>
                  <a:cubicBezTo>
                    <a:pt x="620" y="1251"/>
                    <a:pt x="931" y="1463"/>
                    <a:pt x="994" y="1463"/>
                  </a:cubicBezTo>
                  <a:cubicBezTo>
                    <a:pt x="998" y="1463"/>
                    <a:pt x="1002" y="1462"/>
                    <a:pt x="1003" y="1460"/>
                  </a:cubicBezTo>
                  <a:cubicBezTo>
                    <a:pt x="1064" y="1399"/>
                    <a:pt x="760" y="1156"/>
                    <a:pt x="487" y="761"/>
                  </a:cubicBezTo>
                  <a:cubicBezTo>
                    <a:pt x="213" y="335"/>
                    <a:pt x="6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0" name="Google Shape;1160;p43"/>
            <p:cNvSpPr/>
            <p:nvPr/>
          </p:nvSpPr>
          <p:spPr>
            <a:xfrm>
              <a:off x="3662181" y="3077280"/>
              <a:ext cx="22782" cy="30625"/>
            </a:xfrm>
            <a:custGeom>
              <a:avLst/>
              <a:gdLst/>
              <a:ahLst/>
              <a:cxnLst/>
              <a:rect l="l" t="t" r="r" b="b"/>
              <a:pathLst>
                <a:path w="1156" h="1554" extrusionOk="0">
                  <a:moveTo>
                    <a:pt x="1117" y="1"/>
                  </a:moveTo>
                  <a:cubicBezTo>
                    <a:pt x="1051" y="1"/>
                    <a:pt x="681" y="241"/>
                    <a:pt x="365" y="672"/>
                  </a:cubicBezTo>
                  <a:cubicBezTo>
                    <a:pt x="153" y="915"/>
                    <a:pt x="31" y="1219"/>
                    <a:pt x="1" y="1553"/>
                  </a:cubicBezTo>
                  <a:cubicBezTo>
                    <a:pt x="213" y="1310"/>
                    <a:pt x="365" y="1067"/>
                    <a:pt x="548" y="763"/>
                  </a:cubicBezTo>
                  <a:cubicBezTo>
                    <a:pt x="852" y="368"/>
                    <a:pt x="1156" y="64"/>
                    <a:pt x="1125" y="3"/>
                  </a:cubicBezTo>
                  <a:cubicBezTo>
                    <a:pt x="1124" y="1"/>
                    <a:pt x="1121" y="1"/>
                    <a:pt x="1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1" name="Google Shape;1161;p43"/>
            <p:cNvSpPr/>
            <p:nvPr/>
          </p:nvSpPr>
          <p:spPr>
            <a:xfrm>
              <a:off x="3670577" y="3488260"/>
              <a:ext cx="11391" cy="31177"/>
            </a:xfrm>
            <a:custGeom>
              <a:avLst/>
              <a:gdLst/>
              <a:ahLst/>
              <a:cxnLst/>
              <a:rect l="l" t="t" r="r" b="b"/>
              <a:pathLst>
                <a:path w="578" h="1582" extrusionOk="0">
                  <a:moveTo>
                    <a:pt x="578" y="1"/>
                  </a:moveTo>
                  <a:cubicBezTo>
                    <a:pt x="517" y="1"/>
                    <a:pt x="365" y="335"/>
                    <a:pt x="213" y="760"/>
                  </a:cubicBezTo>
                  <a:cubicBezTo>
                    <a:pt x="91" y="1004"/>
                    <a:pt x="0" y="1277"/>
                    <a:pt x="31" y="1581"/>
                  </a:cubicBezTo>
                  <a:cubicBezTo>
                    <a:pt x="61" y="1581"/>
                    <a:pt x="243" y="1247"/>
                    <a:pt x="395" y="821"/>
                  </a:cubicBezTo>
                  <a:cubicBezTo>
                    <a:pt x="517" y="548"/>
                    <a:pt x="578" y="274"/>
                    <a:pt x="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2" name="Google Shape;1162;p43"/>
            <p:cNvSpPr/>
            <p:nvPr/>
          </p:nvSpPr>
          <p:spPr>
            <a:xfrm>
              <a:off x="3622057" y="3704510"/>
              <a:ext cx="23964" cy="50333"/>
            </a:xfrm>
            <a:custGeom>
              <a:avLst/>
              <a:gdLst/>
              <a:ahLst/>
              <a:cxnLst/>
              <a:rect l="l" t="t" r="r" b="b"/>
              <a:pathLst>
                <a:path w="1216" h="2554" extrusionOk="0">
                  <a:moveTo>
                    <a:pt x="0" y="0"/>
                  </a:moveTo>
                  <a:cubicBezTo>
                    <a:pt x="91" y="456"/>
                    <a:pt x="274" y="882"/>
                    <a:pt x="517" y="1307"/>
                  </a:cubicBezTo>
                  <a:cubicBezTo>
                    <a:pt x="699" y="1763"/>
                    <a:pt x="942" y="2158"/>
                    <a:pt x="1216" y="2554"/>
                  </a:cubicBezTo>
                  <a:cubicBezTo>
                    <a:pt x="1125" y="2067"/>
                    <a:pt x="942" y="1642"/>
                    <a:pt x="699" y="1216"/>
                  </a:cubicBezTo>
                  <a:cubicBezTo>
                    <a:pt x="517" y="791"/>
                    <a:pt x="274" y="36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3" name="Google Shape;1163;p43"/>
            <p:cNvSpPr/>
            <p:nvPr/>
          </p:nvSpPr>
          <p:spPr>
            <a:xfrm>
              <a:off x="3661590" y="3791361"/>
              <a:ext cx="28773" cy="55142"/>
            </a:xfrm>
            <a:custGeom>
              <a:avLst/>
              <a:gdLst/>
              <a:ahLst/>
              <a:cxnLst/>
              <a:rect l="l" t="t" r="r" b="b"/>
              <a:pathLst>
                <a:path w="1460" h="2798" extrusionOk="0">
                  <a:moveTo>
                    <a:pt x="1459" y="1"/>
                  </a:moveTo>
                  <a:cubicBezTo>
                    <a:pt x="1454" y="18"/>
                    <a:pt x="1449" y="36"/>
                    <a:pt x="1444" y="53"/>
                  </a:cubicBezTo>
                  <a:lnTo>
                    <a:pt x="1444" y="53"/>
                  </a:lnTo>
                  <a:cubicBezTo>
                    <a:pt x="1449" y="46"/>
                    <a:pt x="1454" y="38"/>
                    <a:pt x="1459" y="31"/>
                  </a:cubicBezTo>
                  <a:lnTo>
                    <a:pt x="1459" y="1"/>
                  </a:lnTo>
                  <a:close/>
                  <a:moveTo>
                    <a:pt x="1444" y="53"/>
                  </a:moveTo>
                  <a:cubicBezTo>
                    <a:pt x="843" y="898"/>
                    <a:pt x="362" y="1833"/>
                    <a:pt x="0" y="2797"/>
                  </a:cubicBezTo>
                  <a:cubicBezTo>
                    <a:pt x="335" y="2372"/>
                    <a:pt x="608" y="1916"/>
                    <a:pt x="821" y="1460"/>
                  </a:cubicBezTo>
                  <a:cubicBezTo>
                    <a:pt x="1085" y="1019"/>
                    <a:pt x="1293" y="550"/>
                    <a:pt x="1444" y="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4" name="Google Shape;1164;p43"/>
            <p:cNvSpPr/>
            <p:nvPr/>
          </p:nvSpPr>
          <p:spPr>
            <a:xfrm>
              <a:off x="3663975" y="3994427"/>
              <a:ext cx="23984" cy="47948"/>
            </a:xfrm>
            <a:custGeom>
              <a:avLst/>
              <a:gdLst/>
              <a:ahLst/>
              <a:cxnLst/>
              <a:rect l="l" t="t" r="r" b="b"/>
              <a:pathLst>
                <a:path w="1217" h="2433" extrusionOk="0">
                  <a:moveTo>
                    <a:pt x="1" y="1"/>
                  </a:moveTo>
                  <a:cubicBezTo>
                    <a:pt x="92" y="426"/>
                    <a:pt x="274" y="852"/>
                    <a:pt x="518" y="1247"/>
                  </a:cubicBezTo>
                  <a:cubicBezTo>
                    <a:pt x="700" y="1673"/>
                    <a:pt x="943" y="2068"/>
                    <a:pt x="1217" y="2432"/>
                  </a:cubicBezTo>
                  <a:cubicBezTo>
                    <a:pt x="1095" y="1977"/>
                    <a:pt x="943" y="1551"/>
                    <a:pt x="700" y="1156"/>
                  </a:cubicBezTo>
                  <a:cubicBezTo>
                    <a:pt x="518" y="730"/>
                    <a:pt x="274" y="33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5" name="Google Shape;1165;p43"/>
            <p:cNvSpPr/>
            <p:nvPr/>
          </p:nvSpPr>
          <p:spPr>
            <a:xfrm>
              <a:off x="3651401" y="4118999"/>
              <a:ext cx="21580" cy="33030"/>
            </a:xfrm>
            <a:custGeom>
              <a:avLst/>
              <a:gdLst/>
              <a:ahLst/>
              <a:cxnLst/>
              <a:rect l="l" t="t" r="r" b="b"/>
              <a:pathLst>
                <a:path w="1095" h="1676" extrusionOk="0">
                  <a:moveTo>
                    <a:pt x="1090" y="0"/>
                  </a:moveTo>
                  <a:cubicBezTo>
                    <a:pt x="1041" y="0"/>
                    <a:pt x="749" y="354"/>
                    <a:pt x="456" y="792"/>
                  </a:cubicBezTo>
                  <a:cubicBezTo>
                    <a:pt x="244" y="1066"/>
                    <a:pt x="92" y="1370"/>
                    <a:pt x="1" y="1674"/>
                  </a:cubicBezTo>
                  <a:cubicBezTo>
                    <a:pt x="2" y="1675"/>
                    <a:pt x="4" y="1676"/>
                    <a:pt x="6" y="1676"/>
                  </a:cubicBezTo>
                  <a:cubicBezTo>
                    <a:pt x="57" y="1676"/>
                    <a:pt x="348" y="1351"/>
                    <a:pt x="639" y="914"/>
                  </a:cubicBezTo>
                  <a:cubicBezTo>
                    <a:pt x="852" y="640"/>
                    <a:pt x="1004" y="336"/>
                    <a:pt x="1095" y="2"/>
                  </a:cubicBezTo>
                  <a:cubicBezTo>
                    <a:pt x="1094" y="1"/>
                    <a:pt x="1092" y="0"/>
                    <a:pt x="10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6" name="Google Shape;1166;p43"/>
            <p:cNvSpPr/>
            <p:nvPr/>
          </p:nvSpPr>
          <p:spPr>
            <a:xfrm>
              <a:off x="3698128" y="2955724"/>
              <a:ext cx="19786" cy="1270543"/>
            </a:xfrm>
            <a:custGeom>
              <a:avLst/>
              <a:gdLst/>
              <a:ahLst/>
              <a:cxnLst/>
              <a:rect l="l" t="t" r="r" b="b"/>
              <a:pathLst>
                <a:path w="1004" h="64470" extrusionOk="0">
                  <a:moveTo>
                    <a:pt x="517" y="1"/>
                  </a:moveTo>
                  <a:cubicBezTo>
                    <a:pt x="244" y="1"/>
                    <a:pt x="0" y="14408"/>
                    <a:pt x="0" y="32220"/>
                  </a:cubicBezTo>
                  <a:cubicBezTo>
                    <a:pt x="0" y="50032"/>
                    <a:pt x="244" y="64470"/>
                    <a:pt x="517" y="64470"/>
                  </a:cubicBezTo>
                  <a:cubicBezTo>
                    <a:pt x="791" y="64470"/>
                    <a:pt x="1003" y="50032"/>
                    <a:pt x="1003" y="32220"/>
                  </a:cubicBezTo>
                  <a:cubicBezTo>
                    <a:pt x="1003" y="14439"/>
                    <a:pt x="791"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7" name="Google Shape;1167;p43"/>
            <p:cNvSpPr/>
            <p:nvPr/>
          </p:nvSpPr>
          <p:spPr>
            <a:xfrm>
              <a:off x="3771814" y="3468493"/>
              <a:ext cx="124000" cy="532674"/>
            </a:xfrm>
            <a:custGeom>
              <a:avLst/>
              <a:gdLst/>
              <a:ahLst/>
              <a:cxnLst/>
              <a:rect l="l" t="t" r="r" b="b"/>
              <a:pathLst>
                <a:path w="6292" h="27029" extrusionOk="0">
                  <a:moveTo>
                    <a:pt x="5714" y="0"/>
                  </a:moveTo>
                  <a:cubicBezTo>
                    <a:pt x="5593" y="0"/>
                    <a:pt x="5441" y="1642"/>
                    <a:pt x="5350" y="4286"/>
                  </a:cubicBezTo>
                  <a:cubicBezTo>
                    <a:pt x="5259" y="6961"/>
                    <a:pt x="5137" y="10639"/>
                    <a:pt x="5228" y="14712"/>
                  </a:cubicBezTo>
                  <a:cubicBezTo>
                    <a:pt x="5289" y="16596"/>
                    <a:pt x="5137" y="18481"/>
                    <a:pt x="4833" y="20335"/>
                  </a:cubicBezTo>
                  <a:cubicBezTo>
                    <a:pt x="4681" y="21125"/>
                    <a:pt x="4468" y="21885"/>
                    <a:pt x="4164" y="22615"/>
                  </a:cubicBezTo>
                  <a:cubicBezTo>
                    <a:pt x="3860" y="23284"/>
                    <a:pt x="3556" y="23922"/>
                    <a:pt x="3222" y="24560"/>
                  </a:cubicBezTo>
                  <a:cubicBezTo>
                    <a:pt x="2948" y="25046"/>
                    <a:pt x="2614" y="25472"/>
                    <a:pt x="2189" y="25837"/>
                  </a:cubicBezTo>
                  <a:cubicBezTo>
                    <a:pt x="1824" y="26110"/>
                    <a:pt x="1459" y="26323"/>
                    <a:pt x="1064" y="26505"/>
                  </a:cubicBezTo>
                  <a:cubicBezTo>
                    <a:pt x="395" y="26809"/>
                    <a:pt x="0" y="26931"/>
                    <a:pt x="30" y="26992"/>
                  </a:cubicBezTo>
                  <a:cubicBezTo>
                    <a:pt x="30" y="27014"/>
                    <a:pt x="83" y="27028"/>
                    <a:pt x="188" y="27028"/>
                  </a:cubicBezTo>
                  <a:cubicBezTo>
                    <a:pt x="369" y="27028"/>
                    <a:pt x="704" y="26986"/>
                    <a:pt x="1186" y="26870"/>
                  </a:cubicBezTo>
                  <a:cubicBezTo>
                    <a:pt x="1672" y="26749"/>
                    <a:pt x="2097" y="26566"/>
                    <a:pt x="2493" y="26293"/>
                  </a:cubicBezTo>
                  <a:cubicBezTo>
                    <a:pt x="3040" y="25928"/>
                    <a:pt x="3465" y="25472"/>
                    <a:pt x="3830" y="24925"/>
                  </a:cubicBezTo>
                  <a:cubicBezTo>
                    <a:pt x="4225" y="24287"/>
                    <a:pt x="4590" y="23648"/>
                    <a:pt x="4894" y="22980"/>
                  </a:cubicBezTo>
                  <a:cubicBezTo>
                    <a:pt x="5259" y="22189"/>
                    <a:pt x="5562" y="21369"/>
                    <a:pt x="5745" y="20518"/>
                  </a:cubicBezTo>
                  <a:cubicBezTo>
                    <a:pt x="6140" y="18603"/>
                    <a:pt x="6292" y="16657"/>
                    <a:pt x="6231" y="14712"/>
                  </a:cubicBezTo>
                  <a:cubicBezTo>
                    <a:pt x="6170" y="10639"/>
                    <a:pt x="6170" y="6961"/>
                    <a:pt x="6110" y="4317"/>
                  </a:cubicBezTo>
                  <a:cubicBezTo>
                    <a:pt x="6018" y="1642"/>
                    <a:pt x="5836" y="0"/>
                    <a:pt x="5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8" name="Google Shape;1168;p43"/>
            <p:cNvSpPr/>
            <p:nvPr/>
          </p:nvSpPr>
          <p:spPr>
            <a:xfrm>
              <a:off x="3456120" y="4228060"/>
              <a:ext cx="440305" cy="60522"/>
            </a:xfrm>
            <a:custGeom>
              <a:avLst/>
              <a:gdLst/>
              <a:ahLst/>
              <a:cxnLst/>
              <a:rect l="l" t="t" r="r" b="b"/>
              <a:pathLst>
                <a:path w="22342" h="3071" extrusionOk="0">
                  <a:moveTo>
                    <a:pt x="1" y="0"/>
                  </a:moveTo>
                  <a:lnTo>
                    <a:pt x="1" y="3070"/>
                  </a:lnTo>
                  <a:lnTo>
                    <a:pt x="22341" y="3070"/>
                  </a:lnTo>
                  <a:lnTo>
                    <a:pt x="223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9" name="Google Shape;1169;p43"/>
            <p:cNvSpPr/>
            <p:nvPr/>
          </p:nvSpPr>
          <p:spPr>
            <a:xfrm>
              <a:off x="3496855" y="4268776"/>
              <a:ext cx="359425" cy="312127"/>
            </a:xfrm>
            <a:custGeom>
              <a:avLst/>
              <a:gdLst/>
              <a:ahLst/>
              <a:cxnLst/>
              <a:rect l="l" t="t" r="r" b="b"/>
              <a:pathLst>
                <a:path w="18238" h="15838" extrusionOk="0">
                  <a:moveTo>
                    <a:pt x="0" y="1"/>
                  </a:moveTo>
                  <a:lnTo>
                    <a:pt x="3222" y="15837"/>
                  </a:lnTo>
                  <a:lnTo>
                    <a:pt x="15107" y="15837"/>
                  </a:lnTo>
                  <a:lnTo>
                    <a:pt x="18238" y="1004"/>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0" name="Google Shape;1170;p43"/>
            <p:cNvSpPr/>
            <p:nvPr/>
          </p:nvSpPr>
          <p:spPr>
            <a:xfrm>
              <a:off x="3496855" y="4551519"/>
              <a:ext cx="359425" cy="46155"/>
            </a:xfrm>
            <a:custGeom>
              <a:avLst/>
              <a:gdLst/>
              <a:ahLst/>
              <a:cxnLst/>
              <a:rect l="l" t="t" r="r" b="b"/>
              <a:pathLst>
                <a:path w="18238" h="2342" extrusionOk="0">
                  <a:moveTo>
                    <a:pt x="0" y="1"/>
                  </a:moveTo>
                  <a:lnTo>
                    <a:pt x="1733" y="2341"/>
                  </a:lnTo>
                  <a:lnTo>
                    <a:pt x="16171" y="2341"/>
                  </a:lnTo>
                  <a:lnTo>
                    <a:pt x="182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1" name="Google Shape;1171;p43"/>
            <p:cNvSpPr/>
            <p:nvPr/>
          </p:nvSpPr>
          <p:spPr>
            <a:xfrm>
              <a:off x="3455529" y="4286749"/>
              <a:ext cx="441487" cy="3015"/>
            </a:xfrm>
            <a:custGeom>
              <a:avLst/>
              <a:gdLst/>
              <a:ahLst/>
              <a:cxnLst/>
              <a:rect l="l" t="t" r="r" b="b"/>
              <a:pathLst>
                <a:path w="22402" h="153" extrusionOk="0">
                  <a:moveTo>
                    <a:pt x="11216" y="1"/>
                  </a:moveTo>
                  <a:cubicBezTo>
                    <a:pt x="5015" y="1"/>
                    <a:pt x="0" y="31"/>
                    <a:pt x="0" y="92"/>
                  </a:cubicBezTo>
                  <a:cubicBezTo>
                    <a:pt x="0" y="122"/>
                    <a:pt x="5015" y="153"/>
                    <a:pt x="11216" y="153"/>
                  </a:cubicBezTo>
                  <a:cubicBezTo>
                    <a:pt x="17386" y="153"/>
                    <a:pt x="22402" y="122"/>
                    <a:pt x="22402" y="92"/>
                  </a:cubicBezTo>
                  <a:cubicBezTo>
                    <a:pt x="22402" y="31"/>
                    <a:pt x="17386" y="1"/>
                    <a:pt x="11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172" name="Google Shape;1172;p43"/>
          <p:cNvCxnSpPr/>
          <p:nvPr/>
        </p:nvCxnSpPr>
        <p:spPr>
          <a:xfrm>
            <a:off x="832650" y="4599365"/>
            <a:ext cx="7478700" cy="0"/>
          </a:xfrm>
          <a:prstGeom prst="straightConnector1">
            <a:avLst/>
          </a:prstGeom>
          <a:noFill/>
          <a:ln w="9525" cap="rnd" cmpd="sng">
            <a:solidFill>
              <a:schemeClr val="dk1"/>
            </a:solidFill>
            <a:prstDash val="solid"/>
            <a:round/>
            <a:headEnd type="none" w="med" len="med"/>
            <a:tailEnd type="none" w="med" len="med"/>
          </a:ln>
        </p:spPr>
      </p:cxnSp>
      <p:sp>
        <p:nvSpPr>
          <p:cNvPr id="1173" name="Google Shape;1173;p43"/>
          <p:cNvSpPr txBox="1">
            <a:spLocks noGrp="1"/>
          </p:cNvSpPr>
          <p:nvPr>
            <p:ph type="title"/>
          </p:nvPr>
        </p:nvSpPr>
        <p:spPr>
          <a:xfrm>
            <a:off x="1239566" y="2413865"/>
            <a:ext cx="3098901" cy="1108500"/>
          </a:xfrm>
          <a:prstGeom prst="rect">
            <a:avLst/>
          </a:prstGeom>
        </p:spPr>
        <p:txBody>
          <a:bodyPr spcFirstLastPara="1" wrap="square" lIns="91425" tIns="91425" rIns="91425" bIns="91425" anchor="t" anchorCtr="0">
            <a:noAutofit/>
          </a:bodyPr>
          <a:lstStyle/>
          <a:p>
            <a:pPr lvl="0"/>
            <a:r>
              <a:rPr lang="es-ES" sz="2400" dirty="0"/>
              <a:t>Contenido General</a:t>
            </a:r>
            <a:endParaRPr sz="2400" dirty="0"/>
          </a:p>
        </p:txBody>
      </p:sp>
      <p:sp>
        <p:nvSpPr>
          <p:cNvPr id="1174" name="Google Shape;1174;p43"/>
          <p:cNvSpPr txBox="1">
            <a:spLocks noGrp="1"/>
          </p:cNvSpPr>
          <p:nvPr>
            <p:ph type="subTitle" idx="1"/>
          </p:nvPr>
        </p:nvSpPr>
        <p:spPr>
          <a:xfrm>
            <a:off x="4964699" y="1893500"/>
            <a:ext cx="2432693" cy="496200"/>
          </a:xfrm>
          <a:prstGeom prst="rect">
            <a:avLst/>
          </a:prstGeom>
        </p:spPr>
        <p:txBody>
          <a:bodyPr spcFirstLastPara="1" wrap="square" lIns="91425" tIns="91425" rIns="91425" bIns="91425" anchor="ctr" anchorCtr="0">
            <a:noAutofit/>
          </a:bodyPr>
          <a:lstStyle/>
          <a:p>
            <a:pPr marL="0" lvl="0" indent="0"/>
            <a:r>
              <a:rPr lang="es-ES" b="1" dirty="0">
                <a:latin typeface="+mj-lt"/>
              </a:rPr>
              <a:t> Antecedentes y Objetivos </a:t>
            </a:r>
            <a:endParaRPr b="1" dirty="0">
              <a:latin typeface="+mj-lt"/>
            </a:endParaRPr>
          </a:p>
        </p:txBody>
      </p:sp>
      <p:sp>
        <p:nvSpPr>
          <p:cNvPr id="1176" name="Google Shape;1176;p43"/>
          <p:cNvSpPr txBox="1">
            <a:spLocks noGrp="1"/>
          </p:cNvSpPr>
          <p:nvPr>
            <p:ph type="subTitle" idx="3"/>
          </p:nvPr>
        </p:nvSpPr>
        <p:spPr>
          <a:xfrm>
            <a:off x="5042137" y="2525173"/>
            <a:ext cx="2273100" cy="496200"/>
          </a:xfrm>
          <a:prstGeom prst="rect">
            <a:avLst/>
          </a:prstGeom>
        </p:spPr>
        <p:txBody>
          <a:bodyPr spcFirstLastPara="1" wrap="square" lIns="91425" tIns="91425" rIns="91425" bIns="91425" anchor="ctr" anchorCtr="0">
            <a:noAutofit/>
          </a:bodyPr>
          <a:lstStyle/>
          <a:p>
            <a:pPr marL="0" indent="0"/>
            <a:r>
              <a:rPr lang="es-MX" b="1" dirty="0">
                <a:solidFill>
                  <a:srgbClr val="404040"/>
                </a:solidFill>
                <a:latin typeface="+mj-lt"/>
                <a:ea typeface="Calibri" panose="020F0502020204030204" pitchFamily="34" charset="0"/>
                <a:cs typeface="Times New Roman" panose="02020603050405020304" pitchFamily="18" charset="0"/>
              </a:rPr>
              <a:t>Enfoques para la Adaptación y Mitigación</a:t>
            </a:r>
          </a:p>
        </p:txBody>
      </p:sp>
      <p:grpSp>
        <p:nvGrpSpPr>
          <p:cNvPr id="1177" name="Google Shape;1177;p43"/>
          <p:cNvGrpSpPr/>
          <p:nvPr/>
        </p:nvGrpSpPr>
        <p:grpSpPr>
          <a:xfrm>
            <a:off x="4482150" y="1975550"/>
            <a:ext cx="332100" cy="332100"/>
            <a:chOff x="3980075" y="1928325"/>
            <a:chExt cx="332100" cy="332100"/>
          </a:xfrm>
        </p:grpSpPr>
        <p:sp>
          <p:nvSpPr>
            <p:cNvPr id="1178" name="Google Shape;1178;p43"/>
            <p:cNvSpPr/>
            <p:nvPr/>
          </p:nvSpPr>
          <p:spPr>
            <a:xfrm>
              <a:off x="3980075" y="1928325"/>
              <a:ext cx="332100" cy="332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9" name="Google Shape;1179;p43"/>
            <p:cNvSpPr/>
            <p:nvPr/>
          </p:nvSpPr>
          <p:spPr>
            <a:xfrm>
              <a:off x="4072008" y="2025939"/>
              <a:ext cx="176586" cy="131212"/>
            </a:xfrm>
            <a:custGeom>
              <a:avLst/>
              <a:gdLst/>
              <a:ahLst/>
              <a:cxnLst/>
              <a:rect l="l" t="t" r="r" b="b"/>
              <a:pathLst>
                <a:path w="4347" h="3238" extrusionOk="0">
                  <a:moveTo>
                    <a:pt x="4138" y="1"/>
                  </a:moveTo>
                  <a:cubicBezTo>
                    <a:pt x="4088" y="1"/>
                    <a:pt x="4043" y="16"/>
                    <a:pt x="4012" y="46"/>
                  </a:cubicBezTo>
                  <a:lnTo>
                    <a:pt x="1338" y="2751"/>
                  </a:lnTo>
                  <a:lnTo>
                    <a:pt x="335" y="1596"/>
                  </a:lnTo>
                  <a:cubicBezTo>
                    <a:pt x="301" y="1546"/>
                    <a:pt x="249" y="1524"/>
                    <a:pt x="199" y="1524"/>
                  </a:cubicBezTo>
                  <a:cubicBezTo>
                    <a:pt x="158" y="1524"/>
                    <a:pt x="119" y="1539"/>
                    <a:pt x="91" y="1566"/>
                  </a:cubicBezTo>
                  <a:cubicBezTo>
                    <a:pt x="0" y="1627"/>
                    <a:pt x="0" y="1748"/>
                    <a:pt x="61" y="1840"/>
                  </a:cubicBezTo>
                  <a:lnTo>
                    <a:pt x="1186" y="3177"/>
                  </a:lnTo>
                  <a:cubicBezTo>
                    <a:pt x="1216" y="3207"/>
                    <a:pt x="1277" y="3238"/>
                    <a:pt x="1338" y="3238"/>
                  </a:cubicBezTo>
                  <a:cubicBezTo>
                    <a:pt x="1398" y="3238"/>
                    <a:pt x="1459" y="3207"/>
                    <a:pt x="1490" y="3177"/>
                  </a:cubicBezTo>
                  <a:lnTo>
                    <a:pt x="4286" y="320"/>
                  </a:lnTo>
                  <a:cubicBezTo>
                    <a:pt x="4347" y="229"/>
                    <a:pt x="4347" y="137"/>
                    <a:pt x="4286" y="46"/>
                  </a:cubicBezTo>
                  <a:cubicBezTo>
                    <a:pt x="4240" y="16"/>
                    <a:pt x="4187" y="1"/>
                    <a:pt x="4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83" name="Google Shape;1183;p43"/>
          <p:cNvGrpSpPr/>
          <p:nvPr/>
        </p:nvGrpSpPr>
        <p:grpSpPr>
          <a:xfrm>
            <a:off x="4496096" y="2567717"/>
            <a:ext cx="332100" cy="332100"/>
            <a:chOff x="3980075" y="1928325"/>
            <a:chExt cx="332100" cy="332100"/>
          </a:xfrm>
        </p:grpSpPr>
        <p:sp>
          <p:nvSpPr>
            <p:cNvPr id="1184" name="Google Shape;1184;p43"/>
            <p:cNvSpPr/>
            <p:nvPr/>
          </p:nvSpPr>
          <p:spPr>
            <a:xfrm>
              <a:off x="3980075" y="1928325"/>
              <a:ext cx="332100" cy="332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5" name="Google Shape;1185;p43"/>
            <p:cNvSpPr/>
            <p:nvPr/>
          </p:nvSpPr>
          <p:spPr>
            <a:xfrm>
              <a:off x="4072008" y="2025939"/>
              <a:ext cx="176586" cy="131212"/>
            </a:xfrm>
            <a:custGeom>
              <a:avLst/>
              <a:gdLst/>
              <a:ahLst/>
              <a:cxnLst/>
              <a:rect l="l" t="t" r="r" b="b"/>
              <a:pathLst>
                <a:path w="4347" h="3238" extrusionOk="0">
                  <a:moveTo>
                    <a:pt x="4138" y="1"/>
                  </a:moveTo>
                  <a:cubicBezTo>
                    <a:pt x="4088" y="1"/>
                    <a:pt x="4043" y="16"/>
                    <a:pt x="4012" y="46"/>
                  </a:cubicBezTo>
                  <a:lnTo>
                    <a:pt x="1338" y="2751"/>
                  </a:lnTo>
                  <a:lnTo>
                    <a:pt x="335" y="1596"/>
                  </a:lnTo>
                  <a:cubicBezTo>
                    <a:pt x="301" y="1546"/>
                    <a:pt x="249" y="1524"/>
                    <a:pt x="199" y="1524"/>
                  </a:cubicBezTo>
                  <a:cubicBezTo>
                    <a:pt x="158" y="1524"/>
                    <a:pt x="119" y="1539"/>
                    <a:pt x="91" y="1566"/>
                  </a:cubicBezTo>
                  <a:cubicBezTo>
                    <a:pt x="0" y="1627"/>
                    <a:pt x="0" y="1748"/>
                    <a:pt x="61" y="1840"/>
                  </a:cubicBezTo>
                  <a:lnTo>
                    <a:pt x="1186" y="3177"/>
                  </a:lnTo>
                  <a:cubicBezTo>
                    <a:pt x="1216" y="3207"/>
                    <a:pt x="1277" y="3238"/>
                    <a:pt x="1338" y="3238"/>
                  </a:cubicBezTo>
                  <a:cubicBezTo>
                    <a:pt x="1398" y="3238"/>
                    <a:pt x="1459" y="3207"/>
                    <a:pt x="1490" y="3177"/>
                  </a:cubicBezTo>
                  <a:lnTo>
                    <a:pt x="4286" y="320"/>
                  </a:lnTo>
                  <a:cubicBezTo>
                    <a:pt x="4347" y="229"/>
                    <a:pt x="4347" y="137"/>
                    <a:pt x="4286" y="46"/>
                  </a:cubicBezTo>
                  <a:cubicBezTo>
                    <a:pt x="4240" y="16"/>
                    <a:pt x="4187" y="1"/>
                    <a:pt x="4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1183;p43"/>
          <p:cNvGrpSpPr/>
          <p:nvPr/>
        </p:nvGrpSpPr>
        <p:grpSpPr>
          <a:xfrm>
            <a:off x="4500816" y="3137561"/>
            <a:ext cx="332100" cy="332100"/>
            <a:chOff x="3980075" y="1928325"/>
            <a:chExt cx="332100" cy="332100"/>
          </a:xfrm>
        </p:grpSpPr>
        <p:sp>
          <p:nvSpPr>
            <p:cNvPr id="104" name="Google Shape;1184;p43"/>
            <p:cNvSpPr/>
            <p:nvPr/>
          </p:nvSpPr>
          <p:spPr>
            <a:xfrm>
              <a:off x="3980075" y="1928325"/>
              <a:ext cx="332100" cy="332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185;p43"/>
            <p:cNvSpPr/>
            <p:nvPr/>
          </p:nvSpPr>
          <p:spPr>
            <a:xfrm>
              <a:off x="4072008" y="2025939"/>
              <a:ext cx="176586" cy="131212"/>
            </a:xfrm>
            <a:custGeom>
              <a:avLst/>
              <a:gdLst/>
              <a:ahLst/>
              <a:cxnLst/>
              <a:rect l="l" t="t" r="r" b="b"/>
              <a:pathLst>
                <a:path w="4347" h="3238" extrusionOk="0">
                  <a:moveTo>
                    <a:pt x="4138" y="1"/>
                  </a:moveTo>
                  <a:cubicBezTo>
                    <a:pt x="4088" y="1"/>
                    <a:pt x="4043" y="16"/>
                    <a:pt x="4012" y="46"/>
                  </a:cubicBezTo>
                  <a:lnTo>
                    <a:pt x="1338" y="2751"/>
                  </a:lnTo>
                  <a:lnTo>
                    <a:pt x="335" y="1596"/>
                  </a:lnTo>
                  <a:cubicBezTo>
                    <a:pt x="301" y="1546"/>
                    <a:pt x="249" y="1524"/>
                    <a:pt x="199" y="1524"/>
                  </a:cubicBezTo>
                  <a:cubicBezTo>
                    <a:pt x="158" y="1524"/>
                    <a:pt x="119" y="1539"/>
                    <a:pt x="91" y="1566"/>
                  </a:cubicBezTo>
                  <a:cubicBezTo>
                    <a:pt x="0" y="1627"/>
                    <a:pt x="0" y="1748"/>
                    <a:pt x="61" y="1840"/>
                  </a:cubicBezTo>
                  <a:lnTo>
                    <a:pt x="1186" y="3177"/>
                  </a:lnTo>
                  <a:cubicBezTo>
                    <a:pt x="1216" y="3207"/>
                    <a:pt x="1277" y="3238"/>
                    <a:pt x="1338" y="3238"/>
                  </a:cubicBezTo>
                  <a:cubicBezTo>
                    <a:pt x="1398" y="3238"/>
                    <a:pt x="1459" y="3207"/>
                    <a:pt x="1490" y="3177"/>
                  </a:cubicBezTo>
                  <a:lnTo>
                    <a:pt x="4286" y="320"/>
                  </a:lnTo>
                  <a:cubicBezTo>
                    <a:pt x="4347" y="229"/>
                    <a:pt x="4347" y="137"/>
                    <a:pt x="4286" y="46"/>
                  </a:cubicBezTo>
                  <a:cubicBezTo>
                    <a:pt x="4240" y="16"/>
                    <a:pt x="4187" y="1"/>
                    <a:pt x="4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Subtítulo 2">
            <a:extLst>
              <a:ext uri="{FF2B5EF4-FFF2-40B4-BE49-F238E27FC236}">
                <a16:creationId xmlns:a16="http://schemas.microsoft.com/office/drawing/2014/main" id="{5384FF77-344D-41E5-BB7F-5B09E11D45DF}"/>
              </a:ext>
            </a:extLst>
          </p:cNvPr>
          <p:cNvSpPr>
            <a:spLocks noGrp="1"/>
          </p:cNvSpPr>
          <p:nvPr>
            <p:ph type="subTitle" idx="3"/>
          </p:nvPr>
        </p:nvSpPr>
        <p:spPr>
          <a:xfrm>
            <a:off x="4930326" y="3620844"/>
            <a:ext cx="2273100" cy="496200"/>
          </a:xfrm>
        </p:spPr>
        <p:txBody>
          <a:bodyPr/>
          <a:lstStyle/>
          <a:p>
            <a:r>
              <a:rPr lang="es-MX" dirty="0"/>
              <a:t>Agenda Climática</a:t>
            </a:r>
          </a:p>
        </p:txBody>
      </p:sp>
      <p:sp>
        <p:nvSpPr>
          <p:cNvPr id="106" name="Subtítulo 2">
            <a:extLst>
              <a:ext uri="{FF2B5EF4-FFF2-40B4-BE49-F238E27FC236}">
                <a16:creationId xmlns:a16="http://schemas.microsoft.com/office/drawing/2014/main" id="{D0D650A8-D2DB-AD4F-B1F6-5564465DA3E9}"/>
              </a:ext>
            </a:extLst>
          </p:cNvPr>
          <p:cNvSpPr txBox="1">
            <a:spLocks/>
          </p:cNvSpPr>
          <p:nvPr/>
        </p:nvSpPr>
        <p:spPr>
          <a:xfrm>
            <a:off x="4373783" y="3097624"/>
            <a:ext cx="2667266" cy="49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Poppins"/>
              <a:buNone/>
              <a:defRPr sz="14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algn="ctr"/>
            <a:r>
              <a:rPr lang="es-MX" dirty="0"/>
              <a:t>Diagnostico de Vulnerabilidad</a:t>
            </a:r>
          </a:p>
        </p:txBody>
      </p:sp>
      <p:grpSp>
        <p:nvGrpSpPr>
          <p:cNvPr id="108" name="Google Shape;1183;p43">
            <a:extLst>
              <a:ext uri="{FF2B5EF4-FFF2-40B4-BE49-F238E27FC236}">
                <a16:creationId xmlns:a16="http://schemas.microsoft.com/office/drawing/2014/main" id="{1CCEE6DE-6946-4843-BBC8-AEDEF7CBAD3F}"/>
              </a:ext>
            </a:extLst>
          </p:cNvPr>
          <p:cNvGrpSpPr/>
          <p:nvPr/>
        </p:nvGrpSpPr>
        <p:grpSpPr>
          <a:xfrm>
            <a:off x="4496096" y="3691502"/>
            <a:ext cx="332100" cy="332100"/>
            <a:chOff x="3980075" y="1928325"/>
            <a:chExt cx="332100" cy="332100"/>
          </a:xfrm>
        </p:grpSpPr>
        <p:sp>
          <p:nvSpPr>
            <p:cNvPr id="109" name="Google Shape;1184;p43">
              <a:extLst>
                <a:ext uri="{FF2B5EF4-FFF2-40B4-BE49-F238E27FC236}">
                  <a16:creationId xmlns:a16="http://schemas.microsoft.com/office/drawing/2014/main" id="{BB56A239-2174-134A-B249-728973AAD5A8}"/>
                </a:ext>
              </a:extLst>
            </p:cNvPr>
            <p:cNvSpPr/>
            <p:nvPr/>
          </p:nvSpPr>
          <p:spPr>
            <a:xfrm>
              <a:off x="3980075" y="1928325"/>
              <a:ext cx="332100" cy="332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85;p43">
              <a:extLst>
                <a:ext uri="{FF2B5EF4-FFF2-40B4-BE49-F238E27FC236}">
                  <a16:creationId xmlns:a16="http://schemas.microsoft.com/office/drawing/2014/main" id="{011DDBB3-836A-FB41-94BD-A48ED92B156F}"/>
                </a:ext>
              </a:extLst>
            </p:cNvPr>
            <p:cNvSpPr/>
            <p:nvPr/>
          </p:nvSpPr>
          <p:spPr>
            <a:xfrm>
              <a:off x="4072008" y="2025939"/>
              <a:ext cx="176586" cy="131212"/>
            </a:xfrm>
            <a:custGeom>
              <a:avLst/>
              <a:gdLst/>
              <a:ahLst/>
              <a:cxnLst/>
              <a:rect l="l" t="t" r="r" b="b"/>
              <a:pathLst>
                <a:path w="4347" h="3238" extrusionOk="0">
                  <a:moveTo>
                    <a:pt x="4138" y="1"/>
                  </a:moveTo>
                  <a:cubicBezTo>
                    <a:pt x="4088" y="1"/>
                    <a:pt x="4043" y="16"/>
                    <a:pt x="4012" y="46"/>
                  </a:cubicBezTo>
                  <a:lnTo>
                    <a:pt x="1338" y="2751"/>
                  </a:lnTo>
                  <a:lnTo>
                    <a:pt x="335" y="1596"/>
                  </a:lnTo>
                  <a:cubicBezTo>
                    <a:pt x="301" y="1546"/>
                    <a:pt x="249" y="1524"/>
                    <a:pt x="199" y="1524"/>
                  </a:cubicBezTo>
                  <a:cubicBezTo>
                    <a:pt x="158" y="1524"/>
                    <a:pt x="119" y="1539"/>
                    <a:pt x="91" y="1566"/>
                  </a:cubicBezTo>
                  <a:cubicBezTo>
                    <a:pt x="0" y="1627"/>
                    <a:pt x="0" y="1748"/>
                    <a:pt x="61" y="1840"/>
                  </a:cubicBezTo>
                  <a:lnTo>
                    <a:pt x="1186" y="3177"/>
                  </a:lnTo>
                  <a:cubicBezTo>
                    <a:pt x="1216" y="3207"/>
                    <a:pt x="1277" y="3238"/>
                    <a:pt x="1338" y="3238"/>
                  </a:cubicBezTo>
                  <a:cubicBezTo>
                    <a:pt x="1398" y="3238"/>
                    <a:pt x="1459" y="3207"/>
                    <a:pt x="1490" y="3177"/>
                  </a:cubicBezTo>
                  <a:lnTo>
                    <a:pt x="4286" y="320"/>
                  </a:lnTo>
                  <a:cubicBezTo>
                    <a:pt x="4347" y="229"/>
                    <a:pt x="4347" y="137"/>
                    <a:pt x="4286" y="46"/>
                  </a:cubicBezTo>
                  <a:cubicBezTo>
                    <a:pt x="4240" y="16"/>
                    <a:pt x="4187" y="1"/>
                    <a:pt x="4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83966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13"/>
        <p:cNvGrpSpPr/>
        <p:nvPr/>
      </p:nvGrpSpPr>
      <p:grpSpPr>
        <a:xfrm>
          <a:off x="0" y="0"/>
          <a:ext cx="0" cy="0"/>
          <a:chOff x="0" y="0"/>
          <a:chExt cx="0" cy="0"/>
        </a:xfrm>
      </p:grpSpPr>
      <p:sp>
        <p:nvSpPr>
          <p:cNvPr id="2214" name="Google Shape;2214;p55"/>
          <p:cNvSpPr txBox="1">
            <a:spLocks noGrp="1"/>
          </p:cNvSpPr>
          <p:nvPr>
            <p:ph type="title"/>
          </p:nvPr>
        </p:nvSpPr>
        <p:spPr>
          <a:xfrm>
            <a:off x="658376" y="2116484"/>
            <a:ext cx="5673790" cy="1046100"/>
          </a:xfrm>
          <a:prstGeom prst="rect">
            <a:avLst/>
          </a:prstGeom>
        </p:spPr>
        <p:txBody>
          <a:bodyPr spcFirstLastPara="1" wrap="square" lIns="91425" tIns="91425" rIns="91425" bIns="91425" anchor="ctr" anchorCtr="0">
            <a:noAutofit/>
          </a:bodyPr>
          <a:lstStyle/>
          <a:p>
            <a:pPr lvl="0"/>
            <a:r>
              <a:rPr lang="es-MX" sz="5400" dirty="0"/>
              <a:t>Mitigación </a:t>
            </a:r>
            <a:endParaRPr sz="5400" dirty="0"/>
          </a:p>
        </p:txBody>
      </p:sp>
      <p:cxnSp>
        <p:nvCxnSpPr>
          <p:cNvPr id="2216" name="Google Shape;2216;p55"/>
          <p:cNvCxnSpPr/>
          <p:nvPr/>
        </p:nvCxnSpPr>
        <p:spPr>
          <a:xfrm>
            <a:off x="832650" y="4599365"/>
            <a:ext cx="7478700" cy="0"/>
          </a:xfrm>
          <a:prstGeom prst="straightConnector1">
            <a:avLst/>
          </a:prstGeom>
          <a:noFill/>
          <a:ln w="9525" cap="rnd" cmpd="sng">
            <a:solidFill>
              <a:schemeClr val="dk1"/>
            </a:solidFill>
            <a:prstDash val="solid"/>
            <a:round/>
            <a:headEnd type="none" w="med" len="med"/>
            <a:tailEnd type="none" w="med" len="med"/>
          </a:ln>
        </p:spPr>
      </p:cxnSp>
      <p:grpSp>
        <p:nvGrpSpPr>
          <p:cNvPr id="2217" name="Google Shape;2217;p55"/>
          <p:cNvGrpSpPr/>
          <p:nvPr/>
        </p:nvGrpSpPr>
        <p:grpSpPr>
          <a:xfrm>
            <a:off x="5029198" y="506737"/>
            <a:ext cx="3006335" cy="4093119"/>
            <a:chOff x="5145148" y="506737"/>
            <a:chExt cx="3006335" cy="4093119"/>
          </a:xfrm>
        </p:grpSpPr>
        <p:sp>
          <p:nvSpPr>
            <p:cNvPr id="2218" name="Google Shape;2218;p55"/>
            <p:cNvSpPr/>
            <p:nvPr/>
          </p:nvSpPr>
          <p:spPr>
            <a:xfrm>
              <a:off x="6890714" y="876389"/>
              <a:ext cx="1224254" cy="3717491"/>
            </a:xfrm>
            <a:custGeom>
              <a:avLst/>
              <a:gdLst/>
              <a:ahLst/>
              <a:cxnLst/>
              <a:rect l="l" t="t" r="r" b="b"/>
              <a:pathLst>
                <a:path w="31612" h="95991" extrusionOk="0">
                  <a:moveTo>
                    <a:pt x="0" y="1"/>
                  </a:moveTo>
                  <a:lnTo>
                    <a:pt x="0" y="95990"/>
                  </a:lnTo>
                  <a:lnTo>
                    <a:pt x="31612" y="95990"/>
                  </a:lnTo>
                  <a:lnTo>
                    <a:pt x="31612" y="1"/>
                  </a:lnTo>
                  <a:close/>
                </a:path>
              </a:pathLst>
            </a:custGeom>
            <a:solidFill>
              <a:srgbClr val="E06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9" name="Google Shape;2219;p55"/>
            <p:cNvSpPr/>
            <p:nvPr/>
          </p:nvSpPr>
          <p:spPr>
            <a:xfrm>
              <a:off x="7502875" y="876450"/>
              <a:ext cx="612127" cy="3717409"/>
            </a:xfrm>
            <a:custGeom>
              <a:avLst/>
              <a:gdLst/>
              <a:ahLst/>
              <a:cxnLst/>
              <a:rect l="l" t="t" r="r" b="b"/>
              <a:pathLst>
                <a:path w="15806" h="95717" extrusionOk="0">
                  <a:moveTo>
                    <a:pt x="0" y="1"/>
                  </a:moveTo>
                  <a:lnTo>
                    <a:pt x="0" y="95717"/>
                  </a:lnTo>
                  <a:lnTo>
                    <a:pt x="15806" y="95717"/>
                  </a:lnTo>
                  <a:lnTo>
                    <a:pt x="158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0" name="Google Shape;2220;p55"/>
            <p:cNvSpPr/>
            <p:nvPr/>
          </p:nvSpPr>
          <p:spPr>
            <a:xfrm>
              <a:off x="7030797" y="506737"/>
              <a:ext cx="432044" cy="380227"/>
            </a:xfrm>
            <a:custGeom>
              <a:avLst/>
              <a:gdLst/>
              <a:ahLst/>
              <a:cxnLst/>
              <a:rect l="l" t="t" r="r" b="b"/>
              <a:pathLst>
                <a:path w="11156" h="9818" extrusionOk="0">
                  <a:moveTo>
                    <a:pt x="0" y="0"/>
                  </a:moveTo>
                  <a:lnTo>
                    <a:pt x="0" y="9818"/>
                  </a:lnTo>
                  <a:lnTo>
                    <a:pt x="11156" y="9818"/>
                  </a:lnTo>
                  <a:lnTo>
                    <a:pt x="11156" y="0"/>
                  </a:lnTo>
                  <a:close/>
                </a:path>
              </a:pathLst>
            </a:custGeom>
            <a:solidFill>
              <a:srgbClr val="E06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1" name="Google Shape;2221;p55"/>
            <p:cNvSpPr/>
            <p:nvPr/>
          </p:nvSpPr>
          <p:spPr>
            <a:xfrm>
              <a:off x="7360422" y="506737"/>
              <a:ext cx="102434" cy="380227"/>
            </a:xfrm>
            <a:custGeom>
              <a:avLst/>
              <a:gdLst/>
              <a:ahLst/>
              <a:cxnLst/>
              <a:rect l="l" t="t" r="r" b="b"/>
              <a:pathLst>
                <a:path w="2645" h="9818" extrusionOk="0">
                  <a:moveTo>
                    <a:pt x="0" y="0"/>
                  </a:moveTo>
                  <a:lnTo>
                    <a:pt x="0" y="9818"/>
                  </a:lnTo>
                  <a:lnTo>
                    <a:pt x="2645" y="9818"/>
                  </a:lnTo>
                  <a:lnTo>
                    <a:pt x="26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2" name="Google Shape;2222;p55"/>
            <p:cNvSpPr/>
            <p:nvPr/>
          </p:nvSpPr>
          <p:spPr>
            <a:xfrm>
              <a:off x="6789475" y="864595"/>
              <a:ext cx="1362007" cy="22384"/>
            </a:xfrm>
            <a:custGeom>
              <a:avLst/>
              <a:gdLst/>
              <a:ahLst/>
              <a:cxnLst/>
              <a:rect l="l" t="t" r="r" b="b"/>
              <a:pathLst>
                <a:path w="35169" h="578" extrusionOk="0">
                  <a:moveTo>
                    <a:pt x="0" y="0"/>
                  </a:moveTo>
                  <a:lnTo>
                    <a:pt x="0" y="578"/>
                  </a:lnTo>
                  <a:lnTo>
                    <a:pt x="35168" y="578"/>
                  </a:lnTo>
                  <a:lnTo>
                    <a:pt x="3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3" name="Google Shape;2223;p55"/>
            <p:cNvSpPr/>
            <p:nvPr/>
          </p:nvSpPr>
          <p:spPr>
            <a:xfrm>
              <a:off x="7133197" y="1054135"/>
              <a:ext cx="103635" cy="217803"/>
            </a:xfrm>
            <a:custGeom>
              <a:avLst/>
              <a:gdLst/>
              <a:ahLst/>
              <a:cxnLst/>
              <a:rect l="l" t="t" r="r" b="b"/>
              <a:pathLst>
                <a:path w="2676" h="5624" extrusionOk="0">
                  <a:moveTo>
                    <a:pt x="1" y="0"/>
                  </a:moveTo>
                  <a:lnTo>
                    <a:pt x="1" y="5623"/>
                  </a:lnTo>
                  <a:lnTo>
                    <a:pt x="2676" y="5623"/>
                  </a:lnTo>
                  <a:lnTo>
                    <a:pt x="26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4" name="Google Shape;2224;p55"/>
            <p:cNvSpPr/>
            <p:nvPr/>
          </p:nvSpPr>
          <p:spPr>
            <a:xfrm>
              <a:off x="7750077" y="1054135"/>
              <a:ext cx="103596" cy="217803"/>
            </a:xfrm>
            <a:custGeom>
              <a:avLst/>
              <a:gdLst/>
              <a:ahLst/>
              <a:cxnLst/>
              <a:rect l="l" t="t" r="r" b="b"/>
              <a:pathLst>
                <a:path w="2675" h="5624" extrusionOk="0">
                  <a:moveTo>
                    <a:pt x="0" y="0"/>
                  </a:moveTo>
                  <a:lnTo>
                    <a:pt x="0" y="5623"/>
                  </a:lnTo>
                  <a:lnTo>
                    <a:pt x="2675" y="5623"/>
                  </a:lnTo>
                  <a:lnTo>
                    <a:pt x="26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5" name="Google Shape;2225;p55"/>
            <p:cNvSpPr/>
            <p:nvPr/>
          </p:nvSpPr>
          <p:spPr>
            <a:xfrm>
              <a:off x="7750077" y="1487321"/>
              <a:ext cx="103596" cy="219004"/>
            </a:xfrm>
            <a:custGeom>
              <a:avLst/>
              <a:gdLst/>
              <a:ahLst/>
              <a:cxnLst/>
              <a:rect l="l" t="t" r="r" b="b"/>
              <a:pathLst>
                <a:path w="2675" h="5655" extrusionOk="0">
                  <a:moveTo>
                    <a:pt x="0" y="1"/>
                  </a:moveTo>
                  <a:lnTo>
                    <a:pt x="0" y="5654"/>
                  </a:lnTo>
                  <a:lnTo>
                    <a:pt x="2675" y="5654"/>
                  </a:lnTo>
                  <a:lnTo>
                    <a:pt x="2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6" name="Google Shape;2226;p55"/>
            <p:cNvSpPr/>
            <p:nvPr/>
          </p:nvSpPr>
          <p:spPr>
            <a:xfrm>
              <a:off x="7750077" y="1934644"/>
              <a:ext cx="103596" cy="219004"/>
            </a:xfrm>
            <a:custGeom>
              <a:avLst/>
              <a:gdLst/>
              <a:ahLst/>
              <a:cxnLst/>
              <a:rect l="l" t="t" r="r" b="b"/>
              <a:pathLst>
                <a:path w="2675" h="5655" extrusionOk="0">
                  <a:moveTo>
                    <a:pt x="0" y="1"/>
                  </a:moveTo>
                  <a:lnTo>
                    <a:pt x="0" y="5655"/>
                  </a:lnTo>
                  <a:lnTo>
                    <a:pt x="2675" y="5655"/>
                  </a:lnTo>
                  <a:lnTo>
                    <a:pt x="2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7" name="Google Shape;2227;p55"/>
            <p:cNvSpPr/>
            <p:nvPr/>
          </p:nvSpPr>
          <p:spPr>
            <a:xfrm>
              <a:off x="7750077" y="2382005"/>
              <a:ext cx="103596" cy="217803"/>
            </a:xfrm>
            <a:custGeom>
              <a:avLst/>
              <a:gdLst/>
              <a:ahLst/>
              <a:cxnLst/>
              <a:rect l="l" t="t" r="r" b="b"/>
              <a:pathLst>
                <a:path w="2675" h="5624" extrusionOk="0">
                  <a:moveTo>
                    <a:pt x="0" y="0"/>
                  </a:moveTo>
                  <a:lnTo>
                    <a:pt x="0" y="5623"/>
                  </a:lnTo>
                  <a:lnTo>
                    <a:pt x="2675" y="5623"/>
                  </a:lnTo>
                  <a:lnTo>
                    <a:pt x="26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8" name="Google Shape;2228;p55"/>
            <p:cNvSpPr/>
            <p:nvPr/>
          </p:nvSpPr>
          <p:spPr>
            <a:xfrm>
              <a:off x="7750077" y="2815191"/>
              <a:ext cx="103596" cy="219004"/>
            </a:xfrm>
            <a:custGeom>
              <a:avLst/>
              <a:gdLst/>
              <a:ahLst/>
              <a:cxnLst/>
              <a:rect l="l" t="t" r="r" b="b"/>
              <a:pathLst>
                <a:path w="2675" h="5655" extrusionOk="0">
                  <a:moveTo>
                    <a:pt x="0" y="1"/>
                  </a:moveTo>
                  <a:lnTo>
                    <a:pt x="0" y="5654"/>
                  </a:lnTo>
                  <a:lnTo>
                    <a:pt x="2675" y="5654"/>
                  </a:lnTo>
                  <a:lnTo>
                    <a:pt x="2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9" name="Google Shape;2229;p55"/>
            <p:cNvSpPr/>
            <p:nvPr/>
          </p:nvSpPr>
          <p:spPr>
            <a:xfrm>
              <a:off x="7750077" y="3251940"/>
              <a:ext cx="103596" cy="217803"/>
            </a:xfrm>
            <a:custGeom>
              <a:avLst/>
              <a:gdLst/>
              <a:ahLst/>
              <a:cxnLst/>
              <a:rect l="l" t="t" r="r" b="b"/>
              <a:pathLst>
                <a:path w="2675" h="5624" extrusionOk="0">
                  <a:moveTo>
                    <a:pt x="0" y="1"/>
                  </a:moveTo>
                  <a:lnTo>
                    <a:pt x="0" y="5624"/>
                  </a:lnTo>
                  <a:lnTo>
                    <a:pt x="2675" y="5624"/>
                  </a:lnTo>
                  <a:lnTo>
                    <a:pt x="2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0" name="Google Shape;2230;p55"/>
            <p:cNvSpPr/>
            <p:nvPr/>
          </p:nvSpPr>
          <p:spPr>
            <a:xfrm>
              <a:off x="7750077" y="3693375"/>
              <a:ext cx="103596" cy="219004"/>
            </a:xfrm>
            <a:custGeom>
              <a:avLst/>
              <a:gdLst/>
              <a:ahLst/>
              <a:cxnLst/>
              <a:rect l="l" t="t" r="r" b="b"/>
              <a:pathLst>
                <a:path w="2675" h="5655" extrusionOk="0">
                  <a:moveTo>
                    <a:pt x="0" y="1"/>
                  </a:moveTo>
                  <a:lnTo>
                    <a:pt x="0" y="5655"/>
                  </a:lnTo>
                  <a:lnTo>
                    <a:pt x="2675" y="5655"/>
                  </a:lnTo>
                  <a:lnTo>
                    <a:pt x="2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1" name="Google Shape;2231;p55"/>
            <p:cNvSpPr/>
            <p:nvPr/>
          </p:nvSpPr>
          <p:spPr>
            <a:xfrm>
              <a:off x="7133197" y="1494409"/>
              <a:ext cx="103635" cy="217803"/>
            </a:xfrm>
            <a:custGeom>
              <a:avLst/>
              <a:gdLst/>
              <a:ahLst/>
              <a:cxnLst/>
              <a:rect l="l" t="t" r="r" b="b"/>
              <a:pathLst>
                <a:path w="2676" h="5624" extrusionOk="0">
                  <a:moveTo>
                    <a:pt x="1" y="0"/>
                  </a:moveTo>
                  <a:lnTo>
                    <a:pt x="1" y="5623"/>
                  </a:lnTo>
                  <a:lnTo>
                    <a:pt x="2676" y="5623"/>
                  </a:lnTo>
                  <a:lnTo>
                    <a:pt x="26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2" name="Google Shape;2232;p55"/>
            <p:cNvSpPr/>
            <p:nvPr/>
          </p:nvSpPr>
          <p:spPr>
            <a:xfrm>
              <a:off x="7133197" y="3696939"/>
              <a:ext cx="103635" cy="218965"/>
            </a:xfrm>
            <a:custGeom>
              <a:avLst/>
              <a:gdLst/>
              <a:ahLst/>
              <a:cxnLst/>
              <a:rect l="l" t="t" r="r" b="b"/>
              <a:pathLst>
                <a:path w="2676" h="5654" extrusionOk="0">
                  <a:moveTo>
                    <a:pt x="1" y="0"/>
                  </a:moveTo>
                  <a:lnTo>
                    <a:pt x="1" y="5654"/>
                  </a:lnTo>
                  <a:lnTo>
                    <a:pt x="2676" y="5654"/>
                  </a:lnTo>
                  <a:lnTo>
                    <a:pt x="267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3" name="Google Shape;2233;p55"/>
            <p:cNvSpPr/>
            <p:nvPr/>
          </p:nvSpPr>
          <p:spPr>
            <a:xfrm>
              <a:off x="6198506" y="1615631"/>
              <a:ext cx="14174" cy="784038"/>
            </a:xfrm>
            <a:custGeom>
              <a:avLst/>
              <a:gdLst/>
              <a:ahLst/>
              <a:cxnLst/>
              <a:rect l="l" t="t" r="r" b="b"/>
              <a:pathLst>
                <a:path w="366" h="20245" extrusionOk="0">
                  <a:moveTo>
                    <a:pt x="1" y="1"/>
                  </a:moveTo>
                  <a:lnTo>
                    <a:pt x="1" y="20244"/>
                  </a:lnTo>
                  <a:lnTo>
                    <a:pt x="365" y="20244"/>
                  </a:lnTo>
                  <a:lnTo>
                    <a:pt x="3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4" name="Google Shape;2234;p55"/>
            <p:cNvSpPr/>
            <p:nvPr/>
          </p:nvSpPr>
          <p:spPr>
            <a:xfrm>
              <a:off x="5948934" y="1627405"/>
              <a:ext cx="14174" cy="784038"/>
            </a:xfrm>
            <a:custGeom>
              <a:avLst/>
              <a:gdLst/>
              <a:ahLst/>
              <a:cxnLst/>
              <a:rect l="l" t="t" r="r" b="b"/>
              <a:pathLst>
                <a:path w="366" h="20245" extrusionOk="0">
                  <a:moveTo>
                    <a:pt x="1" y="1"/>
                  </a:moveTo>
                  <a:lnTo>
                    <a:pt x="1" y="20244"/>
                  </a:lnTo>
                  <a:lnTo>
                    <a:pt x="365" y="20244"/>
                  </a:lnTo>
                  <a:lnTo>
                    <a:pt x="3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5" name="Google Shape;2235;p55"/>
            <p:cNvSpPr/>
            <p:nvPr/>
          </p:nvSpPr>
          <p:spPr>
            <a:xfrm>
              <a:off x="5699363" y="1613269"/>
              <a:ext cx="15336" cy="784038"/>
            </a:xfrm>
            <a:custGeom>
              <a:avLst/>
              <a:gdLst/>
              <a:ahLst/>
              <a:cxnLst/>
              <a:rect l="l" t="t" r="r" b="b"/>
              <a:pathLst>
                <a:path w="396" h="20245" extrusionOk="0">
                  <a:moveTo>
                    <a:pt x="1" y="1"/>
                  </a:moveTo>
                  <a:lnTo>
                    <a:pt x="1" y="20244"/>
                  </a:lnTo>
                  <a:lnTo>
                    <a:pt x="396" y="20244"/>
                  </a:lnTo>
                  <a:lnTo>
                    <a:pt x="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6" name="Google Shape;2236;p55"/>
            <p:cNvSpPr/>
            <p:nvPr/>
          </p:nvSpPr>
          <p:spPr>
            <a:xfrm>
              <a:off x="5449792" y="1627405"/>
              <a:ext cx="15375" cy="784038"/>
            </a:xfrm>
            <a:custGeom>
              <a:avLst/>
              <a:gdLst/>
              <a:ahLst/>
              <a:cxnLst/>
              <a:rect l="l" t="t" r="r" b="b"/>
              <a:pathLst>
                <a:path w="397" h="20245" extrusionOk="0">
                  <a:moveTo>
                    <a:pt x="1" y="1"/>
                  </a:moveTo>
                  <a:lnTo>
                    <a:pt x="1" y="20244"/>
                  </a:lnTo>
                  <a:lnTo>
                    <a:pt x="396" y="20244"/>
                  </a:lnTo>
                  <a:lnTo>
                    <a:pt x="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7" name="Google Shape;2237;p55"/>
            <p:cNvSpPr/>
            <p:nvPr/>
          </p:nvSpPr>
          <p:spPr>
            <a:xfrm>
              <a:off x="5441581" y="2236034"/>
              <a:ext cx="1786926" cy="2357846"/>
            </a:xfrm>
            <a:custGeom>
              <a:avLst/>
              <a:gdLst/>
              <a:ahLst/>
              <a:cxnLst/>
              <a:rect l="l" t="t" r="r" b="b"/>
              <a:pathLst>
                <a:path w="46141" h="60883" extrusionOk="0">
                  <a:moveTo>
                    <a:pt x="0" y="0"/>
                  </a:moveTo>
                  <a:lnTo>
                    <a:pt x="0" y="60883"/>
                  </a:lnTo>
                  <a:lnTo>
                    <a:pt x="46141" y="60883"/>
                  </a:lnTo>
                  <a:lnTo>
                    <a:pt x="46141" y="0"/>
                  </a:lnTo>
                  <a:close/>
                </a:path>
              </a:pathLst>
            </a:custGeom>
            <a:solidFill>
              <a:srgbClr val="E06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8" name="Google Shape;2238;p55"/>
            <p:cNvSpPr/>
            <p:nvPr/>
          </p:nvSpPr>
          <p:spPr>
            <a:xfrm>
              <a:off x="6390409" y="2236034"/>
              <a:ext cx="838141" cy="2357846"/>
            </a:xfrm>
            <a:custGeom>
              <a:avLst/>
              <a:gdLst/>
              <a:ahLst/>
              <a:cxnLst/>
              <a:rect l="l" t="t" r="r" b="b"/>
              <a:pathLst>
                <a:path w="21642" h="60883" extrusionOk="0">
                  <a:moveTo>
                    <a:pt x="0" y="0"/>
                  </a:moveTo>
                  <a:lnTo>
                    <a:pt x="0" y="60883"/>
                  </a:lnTo>
                  <a:lnTo>
                    <a:pt x="21642" y="60883"/>
                  </a:lnTo>
                  <a:lnTo>
                    <a:pt x="216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9" name="Google Shape;2239;p55"/>
            <p:cNvSpPr/>
            <p:nvPr/>
          </p:nvSpPr>
          <p:spPr>
            <a:xfrm>
              <a:off x="5815900" y="2555047"/>
              <a:ext cx="161339" cy="390838"/>
            </a:xfrm>
            <a:custGeom>
              <a:avLst/>
              <a:gdLst/>
              <a:ahLst/>
              <a:cxnLst/>
              <a:rect l="l" t="t" r="r" b="b"/>
              <a:pathLst>
                <a:path w="4166" h="10092" extrusionOk="0">
                  <a:moveTo>
                    <a:pt x="1" y="0"/>
                  </a:moveTo>
                  <a:lnTo>
                    <a:pt x="1" y="10092"/>
                  </a:lnTo>
                  <a:lnTo>
                    <a:pt x="4165" y="10092"/>
                  </a:lnTo>
                  <a:lnTo>
                    <a:pt x="41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0" name="Google Shape;2240;p55"/>
            <p:cNvSpPr/>
            <p:nvPr/>
          </p:nvSpPr>
          <p:spPr>
            <a:xfrm>
              <a:off x="5815900" y="4084231"/>
              <a:ext cx="161339" cy="390838"/>
            </a:xfrm>
            <a:custGeom>
              <a:avLst/>
              <a:gdLst/>
              <a:ahLst/>
              <a:cxnLst/>
              <a:rect l="l" t="t" r="r" b="b"/>
              <a:pathLst>
                <a:path w="4166" h="10092" extrusionOk="0">
                  <a:moveTo>
                    <a:pt x="1" y="0"/>
                  </a:moveTo>
                  <a:lnTo>
                    <a:pt x="1" y="10092"/>
                  </a:lnTo>
                  <a:lnTo>
                    <a:pt x="4165" y="10092"/>
                  </a:lnTo>
                  <a:lnTo>
                    <a:pt x="41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1" name="Google Shape;2241;p55"/>
            <p:cNvSpPr/>
            <p:nvPr/>
          </p:nvSpPr>
          <p:spPr>
            <a:xfrm>
              <a:off x="5815900" y="3326106"/>
              <a:ext cx="161339" cy="389676"/>
            </a:xfrm>
            <a:custGeom>
              <a:avLst/>
              <a:gdLst/>
              <a:ahLst/>
              <a:cxnLst/>
              <a:rect l="l" t="t" r="r" b="b"/>
              <a:pathLst>
                <a:path w="4166" h="10062" extrusionOk="0">
                  <a:moveTo>
                    <a:pt x="1" y="1"/>
                  </a:moveTo>
                  <a:lnTo>
                    <a:pt x="1" y="10061"/>
                  </a:lnTo>
                  <a:lnTo>
                    <a:pt x="4165" y="10061"/>
                  </a:lnTo>
                  <a:lnTo>
                    <a:pt x="41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2" name="Google Shape;2242;p55"/>
            <p:cNvSpPr/>
            <p:nvPr/>
          </p:nvSpPr>
          <p:spPr>
            <a:xfrm>
              <a:off x="6569338" y="2555047"/>
              <a:ext cx="160138" cy="390838"/>
            </a:xfrm>
            <a:custGeom>
              <a:avLst/>
              <a:gdLst/>
              <a:ahLst/>
              <a:cxnLst/>
              <a:rect l="l" t="t" r="r" b="b"/>
              <a:pathLst>
                <a:path w="4135" h="10092" extrusionOk="0">
                  <a:moveTo>
                    <a:pt x="0" y="0"/>
                  </a:moveTo>
                  <a:lnTo>
                    <a:pt x="0" y="10092"/>
                  </a:lnTo>
                  <a:lnTo>
                    <a:pt x="4134" y="10092"/>
                  </a:lnTo>
                  <a:lnTo>
                    <a:pt x="4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3" name="Google Shape;2243;p55"/>
            <p:cNvSpPr/>
            <p:nvPr/>
          </p:nvSpPr>
          <p:spPr>
            <a:xfrm>
              <a:off x="6917785" y="2555047"/>
              <a:ext cx="160138" cy="390838"/>
            </a:xfrm>
            <a:custGeom>
              <a:avLst/>
              <a:gdLst/>
              <a:ahLst/>
              <a:cxnLst/>
              <a:rect l="l" t="t" r="r" b="b"/>
              <a:pathLst>
                <a:path w="4135" h="10092" extrusionOk="0">
                  <a:moveTo>
                    <a:pt x="0" y="0"/>
                  </a:moveTo>
                  <a:lnTo>
                    <a:pt x="0" y="10092"/>
                  </a:lnTo>
                  <a:lnTo>
                    <a:pt x="4134" y="10092"/>
                  </a:lnTo>
                  <a:lnTo>
                    <a:pt x="4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4" name="Google Shape;2244;p55"/>
            <p:cNvSpPr/>
            <p:nvPr/>
          </p:nvSpPr>
          <p:spPr>
            <a:xfrm>
              <a:off x="6569338" y="3296672"/>
              <a:ext cx="160138" cy="390838"/>
            </a:xfrm>
            <a:custGeom>
              <a:avLst/>
              <a:gdLst/>
              <a:ahLst/>
              <a:cxnLst/>
              <a:rect l="l" t="t" r="r" b="b"/>
              <a:pathLst>
                <a:path w="4135" h="10092" extrusionOk="0">
                  <a:moveTo>
                    <a:pt x="0" y="1"/>
                  </a:moveTo>
                  <a:lnTo>
                    <a:pt x="0" y="10092"/>
                  </a:lnTo>
                  <a:lnTo>
                    <a:pt x="4134" y="10092"/>
                  </a:lnTo>
                  <a:lnTo>
                    <a:pt x="4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5" name="Google Shape;2245;p55"/>
            <p:cNvSpPr/>
            <p:nvPr/>
          </p:nvSpPr>
          <p:spPr>
            <a:xfrm>
              <a:off x="6917785" y="3296672"/>
              <a:ext cx="160138" cy="390838"/>
            </a:xfrm>
            <a:custGeom>
              <a:avLst/>
              <a:gdLst/>
              <a:ahLst/>
              <a:cxnLst/>
              <a:rect l="l" t="t" r="r" b="b"/>
              <a:pathLst>
                <a:path w="4135" h="10092" extrusionOk="0">
                  <a:moveTo>
                    <a:pt x="0" y="1"/>
                  </a:moveTo>
                  <a:lnTo>
                    <a:pt x="0" y="10092"/>
                  </a:lnTo>
                  <a:lnTo>
                    <a:pt x="4134" y="10092"/>
                  </a:lnTo>
                  <a:lnTo>
                    <a:pt x="4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6" name="Google Shape;2246;p55"/>
            <p:cNvSpPr/>
            <p:nvPr/>
          </p:nvSpPr>
          <p:spPr>
            <a:xfrm>
              <a:off x="6569338" y="4037136"/>
              <a:ext cx="160138" cy="390838"/>
            </a:xfrm>
            <a:custGeom>
              <a:avLst/>
              <a:gdLst/>
              <a:ahLst/>
              <a:cxnLst/>
              <a:rect l="l" t="t" r="r" b="b"/>
              <a:pathLst>
                <a:path w="4135" h="10092" extrusionOk="0">
                  <a:moveTo>
                    <a:pt x="0" y="0"/>
                  </a:moveTo>
                  <a:lnTo>
                    <a:pt x="0" y="10092"/>
                  </a:lnTo>
                  <a:lnTo>
                    <a:pt x="4134" y="10092"/>
                  </a:lnTo>
                  <a:lnTo>
                    <a:pt x="4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7" name="Google Shape;2247;p55"/>
            <p:cNvSpPr/>
            <p:nvPr/>
          </p:nvSpPr>
          <p:spPr>
            <a:xfrm>
              <a:off x="6917785" y="4037136"/>
              <a:ext cx="160138" cy="390838"/>
            </a:xfrm>
            <a:custGeom>
              <a:avLst/>
              <a:gdLst/>
              <a:ahLst/>
              <a:cxnLst/>
              <a:rect l="l" t="t" r="r" b="b"/>
              <a:pathLst>
                <a:path w="4135" h="10092" extrusionOk="0">
                  <a:moveTo>
                    <a:pt x="0" y="0"/>
                  </a:moveTo>
                  <a:lnTo>
                    <a:pt x="0" y="10092"/>
                  </a:lnTo>
                  <a:lnTo>
                    <a:pt x="4134" y="10092"/>
                  </a:lnTo>
                  <a:lnTo>
                    <a:pt x="413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8" name="Google Shape;2248;p55"/>
            <p:cNvSpPr/>
            <p:nvPr/>
          </p:nvSpPr>
          <p:spPr>
            <a:xfrm>
              <a:off x="6390409" y="1842855"/>
              <a:ext cx="838141" cy="433206"/>
            </a:xfrm>
            <a:custGeom>
              <a:avLst/>
              <a:gdLst/>
              <a:ahLst/>
              <a:cxnLst/>
              <a:rect l="l" t="t" r="r" b="b"/>
              <a:pathLst>
                <a:path w="21642" h="11186" extrusionOk="0">
                  <a:moveTo>
                    <a:pt x="10821" y="0"/>
                  </a:moveTo>
                  <a:lnTo>
                    <a:pt x="10821" y="2705"/>
                  </a:lnTo>
                  <a:lnTo>
                    <a:pt x="4620" y="2705"/>
                  </a:lnTo>
                  <a:lnTo>
                    <a:pt x="4620" y="5715"/>
                  </a:lnTo>
                  <a:lnTo>
                    <a:pt x="0" y="5715"/>
                  </a:lnTo>
                  <a:lnTo>
                    <a:pt x="0" y="11186"/>
                  </a:lnTo>
                  <a:lnTo>
                    <a:pt x="21642" y="10760"/>
                  </a:lnTo>
                  <a:lnTo>
                    <a:pt x="216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9" name="Google Shape;2249;p55"/>
            <p:cNvSpPr/>
            <p:nvPr/>
          </p:nvSpPr>
          <p:spPr>
            <a:xfrm>
              <a:off x="6390409" y="1496733"/>
              <a:ext cx="14174" cy="784038"/>
            </a:xfrm>
            <a:custGeom>
              <a:avLst/>
              <a:gdLst/>
              <a:ahLst/>
              <a:cxnLst/>
              <a:rect l="l" t="t" r="r" b="b"/>
              <a:pathLst>
                <a:path w="366" h="20245" extrusionOk="0">
                  <a:moveTo>
                    <a:pt x="1" y="1"/>
                  </a:moveTo>
                  <a:lnTo>
                    <a:pt x="1" y="20244"/>
                  </a:lnTo>
                  <a:lnTo>
                    <a:pt x="365" y="20244"/>
                  </a:lnTo>
                  <a:lnTo>
                    <a:pt x="3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0" name="Google Shape;2250;p55"/>
            <p:cNvSpPr/>
            <p:nvPr/>
          </p:nvSpPr>
          <p:spPr>
            <a:xfrm>
              <a:off x="6561089" y="1496733"/>
              <a:ext cx="15336" cy="784038"/>
            </a:xfrm>
            <a:custGeom>
              <a:avLst/>
              <a:gdLst/>
              <a:ahLst/>
              <a:cxnLst/>
              <a:rect l="l" t="t" r="r" b="b"/>
              <a:pathLst>
                <a:path w="396" h="20245" extrusionOk="0">
                  <a:moveTo>
                    <a:pt x="0" y="1"/>
                  </a:moveTo>
                  <a:lnTo>
                    <a:pt x="0" y="20244"/>
                  </a:lnTo>
                  <a:lnTo>
                    <a:pt x="396" y="20244"/>
                  </a:lnTo>
                  <a:lnTo>
                    <a:pt x="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1" name="Google Shape;2251;p55"/>
            <p:cNvSpPr/>
            <p:nvPr/>
          </p:nvSpPr>
          <p:spPr>
            <a:xfrm>
              <a:off x="6802411" y="1387284"/>
              <a:ext cx="15336" cy="782838"/>
            </a:xfrm>
            <a:custGeom>
              <a:avLst/>
              <a:gdLst/>
              <a:ahLst/>
              <a:cxnLst/>
              <a:rect l="l" t="t" r="r" b="b"/>
              <a:pathLst>
                <a:path w="396" h="20214" extrusionOk="0">
                  <a:moveTo>
                    <a:pt x="1" y="0"/>
                  </a:moveTo>
                  <a:lnTo>
                    <a:pt x="1" y="20213"/>
                  </a:lnTo>
                  <a:lnTo>
                    <a:pt x="396" y="20213"/>
                  </a:lnTo>
                  <a:lnTo>
                    <a:pt x="3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2" name="Google Shape;2252;p55"/>
            <p:cNvSpPr/>
            <p:nvPr/>
          </p:nvSpPr>
          <p:spPr>
            <a:xfrm>
              <a:off x="7209726" y="1387284"/>
              <a:ext cx="14174" cy="782838"/>
            </a:xfrm>
            <a:custGeom>
              <a:avLst/>
              <a:gdLst/>
              <a:ahLst/>
              <a:cxnLst/>
              <a:rect l="l" t="t" r="r" b="b"/>
              <a:pathLst>
                <a:path w="366" h="20214" extrusionOk="0">
                  <a:moveTo>
                    <a:pt x="0" y="0"/>
                  </a:moveTo>
                  <a:lnTo>
                    <a:pt x="0" y="20213"/>
                  </a:lnTo>
                  <a:lnTo>
                    <a:pt x="365" y="20213"/>
                  </a:lnTo>
                  <a:lnTo>
                    <a:pt x="3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3" name="Google Shape;2253;p55"/>
            <p:cNvSpPr/>
            <p:nvPr/>
          </p:nvSpPr>
          <p:spPr>
            <a:xfrm>
              <a:off x="7006088" y="1387284"/>
              <a:ext cx="14136" cy="782838"/>
            </a:xfrm>
            <a:custGeom>
              <a:avLst/>
              <a:gdLst/>
              <a:ahLst/>
              <a:cxnLst/>
              <a:rect l="l" t="t" r="r" b="b"/>
              <a:pathLst>
                <a:path w="365" h="20214" extrusionOk="0">
                  <a:moveTo>
                    <a:pt x="0" y="0"/>
                  </a:moveTo>
                  <a:lnTo>
                    <a:pt x="0" y="20213"/>
                  </a:lnTo>
                  <a:lnTo>
                    <a:pt x="365" y="20213"/>
                  </a:lnTo>
                  <a:lnTo>
                    <a:pt x="3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4" name="Google Shape;2254;p55"/>
            <p:cNvSpPr/>
            <p:nvPr/>
          </p:nvSpPr>
          <p:spPr>
            <a:xfrm>
              <a:off x="5463928" y="2026471"/>
              <a:ext cx="926478" cy="15336"/>
            </a:xfrm>
            <a:custGeom>
              <a:avLst/>
              <a:gdLst/>
              <a:ahLst/>
              <a:cxnLst/>
              <a:rect l="l" t="t" r="r" b="b"/>
              <a:pathLst>
                <a:path w="23923" h="396" extrusionOk="0">
                  <a:moveTo>
                    <a:pt x="1" y="1"/>
                  </a:moveTo>
                  <a:lnTo>
                    <a:pt x="1" y="396"/>
                  </a:lnTo>
                  <a:lnTo>
                    <a:pt x="23922" y="396"/>
                  </a:lnTo>
                  <a:lnTo>
                    <a:pt x="239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5" name="Google Shape;2255;p55"/>
            <p:cNvSpPr/>
            <p:nvPr/>
          </p:nvSpPr>
          <p:spPr>
            <a:xfrm>
              <a:off x="5466291" y="1835768"/>
              <a:ext cx="1345510" cy="14174"/>
            </a:xfrm>
            <a:custGeom>
              <a:avLst/>
              <a:gdLst/>
              <a:ahLst/>
              <a:cxnLst/>
              <a:rect l="l" t="t" r="r" b="b"/>
              <a:pathLst>
                <a:path w="34743" h="366" extrusionOk="0">
                  <a:moveTo>
                    <a:pt x="0" y="1"/>
                  </a:moveTo>
                  <a:lnTo>
                    <a:pt x="0" y="366"/>
                  </a:lnTo>
                  <a:lnTo>
                    <a:pt x="34743" y="366"/>
                  </a:lnTo>
                  <a:lnTo>
                    <a:pt x="347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6" name="Google Shape;2256;p55"/>
            <p:cNvSpPr/>
            <p:nvPr/>
          </p:nvSpPr>
          <p:spPr>
            <a:xfrm>
              <a:off x="5741772" y="1625352"/>
              <a:ext cx="209555" cy="218694"/>
            </a:xfrm>
            <a:custGeom>
              <a:avLst/>
              <a:gdLst/>
              <a:ahLst/>
              <a:cxnLst/>
              <a:rect l="l" t="t" r="r" b="b"/>
              <a:pathLst>
                <a:path w="5411" h="5647" extrusionOk="0">
                  <a:moveTo>
                    <a:pt x="3648" y="1"/>
                  </a:moveTo>
                  <a:cubicBezTo>
                    <a:pt x="3108" y="1"/>
                    <a:pt x="2568" y="282"/>
                    <a:pt x="2310" y="844"/>
                  </a:cubicBezTo>
                  <a:lnTo>
                    <a:pt x="0" y="1057"/>
                  </a:lnTo>
                  <a:lnTo>
                    <a:pt x="2341" y="5647"/>
                  </a:lnTo>
                  <a:lnTo>
                    <a:pt x="3800" y="2941"/>
                  </a:lnTo>
                  <a:cubicBezTo>
                    <a:pt x="4803" y="2850"/>
                    <a:pt x="5410" y="1786"/>
                    <a:pt x="4985" y="844"/>
                  </a:cubicBezTo>
                  <a:cubicBezTo>
                    <a:pt x="4727" y="282"/>
                    <a:pt x="4187" y="1"/>
                    <a:pt x="3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7" name="Google Shape;2257;p55"/>
            <p:cNvSpPr/>
            <p:nvPr/>
          </p:nvSpPr>
          <p:spPr>
            <a:xfrm>
              <a:off x="5225046" y="1313311"/>
              <a:ext cx="251845" cy="184653"/>
            </a:xfrm>
            <a:custGeom>
              <a:avLst/>
              <a:gdLst/>
              <a:ahLst/>
              <a:cxnLst/>
              <a:rect l="l" t="t" r="r" b="b"/>
              <a:pathLst>
                <a:path w="6503" h="4768" extrusionOk="0">
                  <a:moveTo>
                    <a:pt x="1638" y="0"/>
                  </a:moveTo>
                  <a:cubicBezTo>
                    <a:pt x="966" y="0"/>
                    <a:pt x="306" y="443"/>
                    <a:pt x="181" y="1211"/>
                  </a:cubicBezTo>
                  <a:cubicBezTo>
                    <a:pt x="0" y="2202"/>
                    <a:pt x="789" y="2977"/>
                    <a:pt x="1642" y="2977"/>
                  </a:cubicBezTo>
                  <a:cubicBezTo>
                    <a:pt x="1940" y="2977"/>
                    <a:pt x="2246" y="2882"/>
                    <a:pt x="2521" y="2670"/>
                  </a:cubicBezTo>
                  <a:lnTo>
                    <a:pt x="5986" y="4767"/>
                  </a:lnTo>
                  <a:lnTo>
                    <a:pt x="4983" y="2244"/>
                  </a:lnTo>
                  <a:lnTo>
                    <a:pt x="6503" y="1606"/>
                  </a:lnTo>
                  <a:lnTo>
                    <a:pt x="2886" y="694"/>
                  </a:lnTo>
                  <a:cubicBezTo>
                    <a:pt x="2585" y="218"/>
                    <a:pt x="2109" y="0"/>
                    <a:pt x="1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8" name="Google Shape;2258;p55"/>
            <p:cNvSpPr/>
            <p:nvPr/>
          </p:nvSpPr>
          <p:spPr>
            <a:xfrm>
              <a:off x="5421558" y="1337827"/>
              <a:ext cx="1377305" cy="2681570"/>
            </a:xfrm>
            <a:custGeom>
              <a:avLst/>
              <a:gdLst/>
              <a:ahLst/>
              <a:cxnLst/>
              <a:rect l="l" t="t" r="r" b="b"/>
              <a:pathLst>
                <a:path w="35564" h="69242" extrusionOk="0">
                  <a:moveTo>
                    <a:pt x="3587" y="852"/>
                  </a:moveTo>
                  <a:lnTo>
                    <a:pt x="3496" y="4286"/>
                  </a:lnTo>
                  <a:lnTo>
                    <a:pt x="882" y="2098"/>
                  </a:lnTo>
                  <a:lnTo>
                    <a:pt x="3587" y="852"/>
                  </a:lnTo>
                  <a:close/>
                  <a:moveTo>
                    <a:pt x="3952" y="1429"/>
                  </a:moveTo>
                  <a:lnTo>
                    <a:pt x="7174" y="7387"/>
                  </a:lnTo>
                  <a:lnTo>
                    <a:pt x="7174" y="7387"/>
                  </a:lnTo>
                  <a:lnTo>
                    <a:pt x="3861" y="4621"/>
                  </a:lnTo>
                  <a:lnTo>
                    <a:pt x="3952" y="1429"/>
                  </a:lnTo>
                  <a:close/>
                  <a:moveTo>
                    <a:pt x="1034" y="2736"/>
                  </a:moveTo>
                  <a:lnTo>
                    <a:pt x="3466" y="4803"/>
                  </a:lnTo>
                  <a:lnTo>
                    <a:pt x="3344" y="8846"/>
                  </a:lnTo>
                  <a:lnTo>
                    <a:pt x="1034" y="2736"/>
                  </a:lnTo>
                  <a:close/>
                  <a:moveTo>
                    <a:pt x="3861" y="5137"/>
                  </a:moveTo>
                  <a:lnTo>
                    <a:pt x="7022" y="7782"/>
                  </a:lnTo>
                  <a:lnTo>
                    <a:pt x="3739" y="9301"/>
                  </a:lnTo>
                  <a:lnTo>
                    <a:pt x="3861" y="5137"/>
                  </a:lnTo>
                  <a:close/>
                  <a:moveTo>
                    <a:pt x="7691" y="8694"/>
                  </a:moveTo>
                  <a:lnTo>
                    <a:pt x="7174" y="12341"/>
                  </a:lnTo>
                  <a:lnTo>
                    <a:pt x="4134" y="10305"/>
                  </a:lnTo>
                  <a:lnTo>
                    <a:pt x="7691" y="8694"/>
                  </a:lnTo>
                  <a:close/>
                  <a:moveTo>
                    <a:pt x="8055" y="9028"/>
                  </a:moveTo>
                  <a:lnTo>
                    <a:pt x="11308" y="15107"/>
                  </a:lnTo>
                  <a:lnTo>
                    <a:pt x="11308" y="15107"/>
                  </a:lnTo>
                  <a:lnTo>
                    <a:pt x="7539" y="12584"/>
                  </a:lnTo>
                  <a:lnTo>
                    <a:pt x="8055" y="9028"/>
                  </a:lnTo>
                  <a:close/>
                  <a:moveTo>
                    <a:pt x="4073" y="10730"/>
                  </a:moveTo>
                  <a:lnTo>
                    <a:pt x="7113" y="12767"/>
                  </a:lnTo>
                  <a:lnTo>
                    <a:pt x="6505" y="17174"/>
                  </a:lnTo>
                  <a:lnTo>
                    <a:pt x="4073" y="10730"/>
                  </a:lnTo>
                  <a:close/>
                  <a:moveTo>
                    <a:pt x="7478" y="13010"/>
                  </a:moveTo>
                  <a:lnTo>
                    <a:pt x="11156" y="15472"/>
                  </a:lnTo>
                  <a:lnTo>
                    <a:pt x="6870" y="17417"/>
                  </a:lnTo>
                  <a:lnTo>
                    <a:pt x="7478" y="13010"/>
                  </a:lnTo>
                  <a:close/>
                  <a:moveTo>
                    <a:pt x="11855" y="16353"/>
                  </a:moveTo>
                  <a:lnTo>
                    <a:pt x="10852" y="20517"/>
                  </a:lnTo>
                  <a:lnTo>
                    <a:pt x="7143" y="18511"/>
                  </a:lnTo>
                  <a:lnTo>
                    <a:pt x="11855" y="16353"/>
                  </a:lnTo>
                  <a:close/>
                  <a:moveTo>
                    <a:pt x="12189" y="16718"/>
                  </a:moveTo>
                  <a:lnTo>
                    <a:pt x="15563" y="23040"/>
                  </a:lnTo>
                  <a:lnTo>
                    <a:pt x="15533" y="23040"/>
                  </a:lnTo>
                  <a:lnTo>
                    <a:pt x="11247" y="20730"/>
                  </a:lnTo>
                  <a:lnTo>
                    <a:pt x="12189" y="16718"/>
                  </a:lnTo>
                  <a:close/>
                  <a:moveTo>
                    <a:pt x="7204" y="18998"/>
                  </a:moveTo>
                  <a:lnTo>
                    <a:pt x="10760" y="20913"/>
                  </a:lnTo>
                  <a:lnTo>
                    <a:pt x="9666" y="25472"/>
                  </a:lnTo>
                  <a:lnTo>
                    <a:pt x="7204" y="18998"/>
                  </a:lnTo>
                  <a:close/>
                  <a:moveTo>
                    <a:pt x="11125" y="21095"/>
                  </a:moveTo>
                  <a:lnTo>
                    <a:pt x="15077" y="23253"/>
                  </a:lnTo>
                  <a:lnTo>
                    <a:pt x="10061" y="25533"/>
                  </a:lnTo>
                  <a:lnTo>
                    <a:pt x="10061" y="25533"/>
                  </a:lnTo>
                  <a:lnTo>
                    <a:pt x="11125" y="21095"/>
                  </a:lnTo>
                  <a:close/>
                  <a:moveTo>
                    <a:pt x="15897" y="24074"/>
                  </a:moveTo>
                  <a:lnTo>
                    <a:pt x="14469" y="28390"/>
                  </a:lnTo>
                  <a:lnTo>
                    <a:pt x="10365" y="26627"/>
                  </a:lnTo>
                  <a:lnTo>
                    <a:pt x="15897" y="24074"/>
                  </a:lnTo>
                  <a:close/>
                  <a:moveTo>
                    <a:pt x="16262" y="24317"/>
                  </a:moveTo>
                  <a:lnTo>
                    <a:pt x="19636" y="30639"/>
                  </a:lnTo>
                  <a:lnTo>
                    <a:pt x="19636" y="30639"/>
                  </a:lnTo>
                  <a:lnTo>
                    <a:pt x="14834" y="28542"/>
                  </a:lnTo>
                  <a:lnTo>
                    <a:pt x="16262" y="24317"/>
                  </a:lnTo>
                  <a:close/>
                  <a:moveTo>
                    <a:pt x="10244" y="26992"/>
                  </a:moveTo>
                  <a:lnTo>
                    <a:pt x="14347" y="28755"/>
                  </a:lnTo>
                  <a:lnTo>
                    <a:pt x="12706" y="33588"/>
                  </a:lnTo>
                  <a:lnTo>
                    <a:pt x="10244" y="26992"/>
                  </a:lnTo>
                  <a:close/>
                  <a:moveTo>
                    <a:pt x="14712" y="28937"/>
                  </a:moveTo>
                  <a:lnTo>
                    <a:pt x="19302" y="30913"/>
                  </a:lnTo>
                  <a:lnTo>
                    <a:pt x="13071" y="33740"/>
                  </a:lnTo>
                  <a:lnTo>
                    <a:pt x="14712" y="28937"/>
                  </a:lnTo>
                  <a:close/>
                  <a:moveTo>
                    <a:pt x="20062" y="31764"/>
                  </a:moveTo>
                  <a:lnTo>
                    <a:pt x="18116" y="36384"/>
                  </a:lnTo>
                  <a:lnTo>
                    <a:pt x="13496" y="34773"/>
                  </a:lnTo>
                  <a:lnTo>
                    <a:pt x="20062" y="31764"/>
                  </a:lnTo>
                  <a:close/>
                  <a:moveTo>
                    <a:pt x="20366" y="32007"/>
                  </a:moveTo>
                  <a:lnTo>
                    <a:pt x="23770" y="38360"/>
                  </a:lnTo>
                  <a:lnTo>
                    <a:pt x="18511" y="36506"/>
                  </a:lnTo>
                  <a:lnTo>
                    <a:pt x="20366" y="32007"/>
                  </a:lnTo>
                  <a:close/>
                  <a:moveTo>
                    <a:pt x="13314" y="35107"/>
                  </a:moveTo>
                  <a:lnTo>
                    <a:pt x="17964" y="36749"/>
                  </a:lnTo>
                  <a:lnTo>
                    <a:pt x="15867" y="41794"/>
                  </a:lnTo>
                  <a:lnTo>
                    <a:pt x="13314" y="35107"/>
                  </a:lnTo>
                  <a:close/>
                  <a:moveTo>
                    <a:pt x="18359" y="36870"/>
                  </a:moveTo>
                  <a:lnTo>
                    <a:pt x="23375" y="38633"/>
                  </a:lnTo>
                  <a:lnTo>
                    <a:pt x="16262" y="41855"/>
                  </a:lnTo>
                  <a:lnTo>
                    <a:pt x="16262" y="41855"/>
                  </a:lnTo>
                  <a:lnTo>
                    <a:pt x="18359" y="36870"/>
                  </a:lnTo>
                  <a:close/>
                  <a:moveTo>
                    <a:pt x="24104" y="39484"/>
                  </a:moveTo>
                  <a:lnTo>
                    <a:pt x="21733" y="44256"/>
                  </a:lnTo>
                  <a:lnTo>
                    <a:pt x="16688" y="42858"/>
                  </a:lnTo>
                  <a:lnTo>
                    <a:pt x="24104" y="39484"/>
                  </a:lnTo>
                  <a:close/>
                  <a:moveTo>
                    <a:pt x="24469" y="39667"/>
                  </a:moveTo>
                  <a:lnTo>
                    <a:pt x="27843" y="45959"/>
                  </a:lnTo>
                  <a:lnTo>
                    <a:pt x="22128" y="44378"/>
                  </a:lnTo>
                  <a:lnTo>
                    <a:pt x="24469" y="39667"/>
                  </a:lnTo>
                  <a:close/>
                  <a:moveTo>
                    <a:pt x="16384" y="43193"/>
                  </a:moveTo>
                  <a:lnTo>
                    <a:pt x="21551" y="44621"/>
                  </a:lnTo>
                  <a:lnTo>
                    <a:pt x="18937" y="49910"/>
                  </a:lnTo>
                  <a:lnTo>
                    <a:pt x="16384" y="43193"/>
                  </a:lnTo>
                  <a:close/>
                  <a:moveTo>
                    <a:pt x="21946" y="44712"/>
                  </a:moveTo>
                  <a:lnTo>
                    <a:pt x="27569" y="46293"/>
                  </a:lnTo>
                  <a:lnTo>
                    <a:pt x="19302" y="50062"/>
                  </a:lnTo>
                  <a:lnTo>
                    <a:pt x="21946" y="44712"/>
                  </a:lnTo>
                  <a:close/>
                  <a:moveTo>
                    <a:pt x="28390" y="47995"/>
                  </a:moveTo>
                  <a:lnTo>
                    <a:pt x="25776" y="53102"/>
                  </a:lnTo>
                  <a:lnTo>
                    <a:pt x="20244" y="51673"/>
                  </a:lnTo>
                  <a:lnTo>
                    <a:pt x="28390" y="47995"/>
                  </a:lnTo>
                  <a:close/>
                  <a:moveTo>
                    <a:pt x="28755" y="48147"/>
                  </a:moveTo>
                  <a:lnTo>
                    <a:pt x="30639" y="54348"/>
                  </a:lnTo>
                  <a:lnTo>
                    <a:pt x="26171" y="53223"/>
                  </a:lnTo>
                  <a:lnTo>
                    <a:pt x="28755" y="48147"/>
                  </a:lnTo>
                  <a:close/>
                  <a:moveTo>
                    <a:pt x="19970" y="52007"/>
                  </a:moveTo>
                  <a:lnTo>
                    <a:pt x="25594" y="53436"/>
                  </a:lnTo>
                  <a:lnTo>
                    <a:pt x="23466" y="57600"/>
                  </a:lnTo>
                  <a:lnTo>
                    <a:pt x="19970" y="52007"/>
                  </a:lnTo>
                  <a:close/>
                  <a:moveTo>
                    <a:pt x="25989" y="53557"/>
                  </a:moveTo>
                  <a:lnTo>
                    <a:pt x="30578" y="54743"/>
                  </a:lnTo>
                  <a:lnTo>
                    <a:pt x="23770" y="57843"/>
                  </a:lnTo>
                  <a:lnTo>
                    <a:pt x="25989" y="53557"/>
                  </a:lnTo>
                  <a:close/>
                  <a:moveTo>
                    <a:pt x="31308" y="56475"/>
                  </a:moveTo>
                  <a:lnTo>
                    <a:pt x="31369" y="56719"/>
                  </a:lnTo>
                  <a:lnTo>
                    <a:pt x="29545" y="61430"/>
                  </a:lnTo>
                  <a:lnTo>
                    <a:pt x="24803" y="59697"/>
                  </a:lnTo>
                  <a:lnTo>
                    <a:pt x="24682" y="59515"/>
                  </a:lnTo>
                  <a:lnTo>
                    <a:pt x="31308" y="56475"/>
                  </a:lnTo>
                  <a:close/>
                  <a:moveTo>
                    <a:pt x="31551" y="57326"/>
                  </a:moveTo>
                  <a:lnTo>
                    <a:pt x="33223" y="62798"/>
                  </a:lnTo>
                  <a:lnTo>
                    <a:pt x="33223" y="62798"/>
                  </a:lnTo>
                  <a:lnTo>
                    <a:pt x="29910" y="61582"/>
                  </a:lnTo>
                  <a:lnTo>
                    <a:pt x="31551" y="57326"/>
                  </a:lnTo>
                  <a:close/>
                  <a:moveTo>
                    <a:pt x="25138" y="60244"/>
                  </a:moveTo>
                  <a:lnTo>
                    <a:pt x="29393" y="61825"/>
                  </a:lnTo>
                  <a:lnTo>
                    <a:pt x="28147" y="65017"/>
                  </a:lnTo>
                  <a:lnTo>
                    <a:pt x="25138" y="60244"/>
                  </a:lnTo>
                  <a:close/>
                  <a:moveTo>
                    <a:pt x="3921" y="0"/>
                  </a:moveTo>
                  <a:lnTo>
                    <a:pt x="0" y="1794"/>
                  </a:lnTo>
                  <a:lnTo>
                    <a:pt x="18846" y="51399"/>
                  </a:lnTo>
                  <a:lnTo>
                    <a:pt x="18846" y="51430"/>
                  </a:lnTo>
                  <a:lnTo>
                    <a:pt x="30031" y="69242"/>
                  </a:lnTo>
                  <a:lnTo>
                    <a:pt x="30275" y="69211"/>
                  </a:lnTo>
                  <a:lnTo>
                    <a:pt x="30518" y="69181"/>
                  </a:lnTo>
                  <a:lnTo>
                    <a:pt x="30730" y="69150"/>
                  </a:lnTo>
                  <a:lnTo>
                    <a:pt x="28420" y="65473"/>
                  </a:lnTo>
                  <a:lnTo>
                    <a:pt x="29758" y="61977"/>
                  </a:lnTo>
                  <a:lnTo>
                    <a:pt x="33344" y="63314"/>
                  </a:lnTo>
                  <a:lnTo>
                    <a:pt x="34925" y="68542"/>
                  </a:lnTo>
                  <a:lnTo>
                    <a:pt x="35107" y="68512"/>
                  </a:lnTo>
                  <a:lnTo>
                    <a:pt x="35351" y="68451"/>
                  </a:lnTo>
                  <a:lnTo>
                    <a:pt x="35563" y="68421"/>
                  </a:lnTo>
                  <a:lnTo>
                    <a:pt x="29028" y="46810"/>
                  </a:lnTo>
                  <a:lnTo>
                    <a:pt x="29028" y="46779"/>
                  </a:lnTo>
                  <a:lnTo>
                    <a:pt x="4073" y="244"/>
                  </a:lnTo>
                  <a:lnTo>
                    <a:pt x="3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9" name="Google Shape;2259;p55"/>
            <p:cNvSpPr/>
            <p:nvPr/>
          </p:nvSpPr>
          <p:spPr>
            <a:xfrm>
              <a:off x="5272063" y="1321328"/>
              <a:ext cx="2432010" cy="2416712"/>
            </a:xfrm>
            <a:custGeom>
              <a:avLst/>
              <a:gdLst/>
              <a:ahLst/>
              <a:cxnLst/>
              <a:rect l="l" t="t" r="r" b="b"/>
              <a:pathLst>
                <a:path w="62798" h="62403" extrusionOk="0">
                  <a:moveTo>
                    <a:pt x="7052" y="1"/>
                  </a:moveTo>
                  <a:lnTo>
                    <a:pt x="31" y="761"/>
                  </a:lnTo>
                  <a:cubicBezTo>
                    <a:pt x="31" y="751"/>
                    <a:pt x="31" y="741"/>
                    <a:pt x="31" y="730"/>
                  </a:cubicBezTo>
                  <a:lnTo>
                    <a:pt x="15" y="761"/>
                  </a:lnTo>
                  <a:lnTo>
                    <a:pt x="0" y="761"/>
                  </a:lnTo>
                  <a:lnTo>
                    <a:pt x="0" y="791"/>
                  </a:lnTo>
                  <a:cubicBezTo>
                    <a:pt x="31" y="7478"/>
                    <a:pt x="31" y="12980"/>
                    <a:pt x="31" y="16779"/>
                  </a:cubicBezTo>
                  <a:lnTo>
                    <a:pt x="31" y="16718"/>
                  </a:lnTo>
                  <a:cubicBezTo>
                    <a:pt x="31" y="12930"/>
                    <a:pt x="31" y="7479"/>
                    <a:pt x="31" y="788"/>
                  </a:cubicBezTo>
                  <a:lnTo>
                    <a:pt x="31" y="788"/>
                  </a:lnTo>
                  <a:lnTo>
                    <a:pt x="6966" y="67"/>
                  </a:lnTo>
                  <a:lnTo>
                    <a:pt x="6966" y="67"/>
                  </a:lnTo>
                  <a:lnTo>
                    <a:pt x="25198" y="20427"/>
                  </a:lnTo>
                  <a:lnTo>
                    <a:pt x="51764" y="50123"/>
                  </a:lnTo>
                  <a:cubicBezTo>
                    <a:pt x="55168" y="53923"/>
                    <a:pt x="57934" y="56993"/>
                    <a:pt x="59819" y="59090"/>
                  </a:cubicBezTo>
                  <a:lnTo>
                    <a:pt x="62007" y="61552"/>
                  </a:lnTo>
                  <a:lnTo>
                    <a:pt x="62585" y="62190"/>
                  </a:lnTo>
                  <a:cubicBezTo>
                    <a:pt x="62707" y="62312"/>
                    <a:pt x="62798" y="62403"/>
                    <a:pt x="62798" y="62403"/>
                  </a:cubicBezTo>
                  <a:cubicBezTo>
                    <a:pt x="62798" y="62403"/>
                    <a:pt x="62737" y="62312"/>
                    <a:pt x="62585" y="62160"/>
                  </a:cubicBezTo>
                  <a:lnTo>
                    <a:pt x="62038" y="61522"/>
                  </a:lnTo>
                  <a:lnTo>
                    <a:pt x="59849" y="59090"/>
                  </a:lnTo>
                  <a:lnTo>
                    <a:pt x="51855" y="50093"/>
                  </a:lnTo>
                  <a:lnTo>
                    <a:pt x="25320" y="20396"/>
                  </a:lnTo>
                  <a:lnTo>
                    <a:pt x="7082" y="31"/>
                  </a:lnTo>
                  <a:lnTo>
                    <a:pt x="708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0" name="Google Shape;2260;p55"/>
            <p:cNvSpPr/>
            <p:nvPr/>
          </p:nvSpPr>
          <p:spPr>
            <a:xfrm>
              <a:off x="5248516" y="1958191"/>
              <a:ext cx="43568" cy="93062"/>
            </a:xfrm>
            <a:custGeom>
              <a:avLst/>
              <a:gdLst/>
              <a:ahLst/>
              <a:cxnLst/>
              <a:rect l="l" t="t" r="r" b="b"/>
              <a:pathLst>
                <a:path w="1125" h="2403" extrusionOk="0">
                  <a:moveTo>
                    <a:pt x="152" y="1"/>
                  </a:moveTo>
                  <a:cubicBezTo>
                    <a:pt x="61" y="1"/>
                    <a:pt x="0" y="62"/>
                    <a:pt x="0" y="153"/>
                  </a:cubicBezTo>
                  <a:lnTo>
                    <a:pt x="0" y="2250"/>
                  </a:lnTo>
                  <a:cubicBezTo>
                    <a:pt x="0" y="2341"/>
                    <a:pt x="61" y="2402"/>
                    <a:pt x="152" y="2402"/>
                  </a:cubicBezTo>
                  <a:lnTo>
                    <a:pt x="973" y="2402"/>
                  </a:lnTo>
                  <a:cubicBezTo>
                    <a:pt x="1034" y="2402"/>
                    <a:pt x="1125" y="2341"/>
                    <a:pt x="1125" y="2250"/>
                  </a:cubicBezTo>
                  <a:lnTo>
                    <a:pt x="1125" y="153"/>
                  </a:lnTo>
                  <a:cubicBezTo>
                    <a:pt x="1125" y="62"/>
                    <a:pt x="1034" y="1"/>
                    <a:pt x="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1" name="Google Shape;2261;p55"/>
            <p:cNvSpPr/>
            <p:nvPr/>
          </p:nvSpPr>
          <p:spPr>
            <a:xfrm>
              <a:off x="5184923" y="2034604"/>
              <a:ext cx="174274" cy="30750"/>
            </a:xfrm>
            <a:custGeom>
              <a:avLst/>
              <a:gdLst/>
              <a:ahLst/>
              <a:cxnLst/>
              <a:rect l="l" t="t" r="r" b="b"/>
              <a:pathLst>
                <a:path w="4500" h="794" extrusionOk="0">
                  <a:moveTo>
                    <a:pt x="374" y="0"/>
                  </a:moveTo>
                  <a:cubicBezTo>
                    <a:pt x="157" y="0"/>
                    <a:pt x="1" y="173"/>
                    <a:pt x="1" y="399"/>
                  </a:cubicBezTo>
                  <a:cubicBezTo>
                    <a:pt x="1" y="612"/>
                    <a:pt x="183" y="794"/>
                    <a:pt x="426" y="794"/>
                  </a:cubicBezTo>
                  <a:lnTo>
                    <a:pt x="4104" y="794"/>
                  </a:lnTo>
                  <a:cubicBezTo>
                    <a:pt x="4317" y="794"/>
                    <a:pt x="4499" y="612"/>
                    <a:pt x="4499" y="399"/>
                  </a:cubicBezTo>
                  <a:cubicBezTo>
                    <a:pt x="4499" y="173"/>
                    <a:pt x="4343" y="0"/>
                    <a:pt x="4151" y="0"/>
                  </a:cubicBezTo>
                  <a:cubicBezTo>
                    <a:pt x="4135" y="0"/>
                    <a:pt x="4120" y="1"/>
                    <a:pt x="4104" y="4"/>
                  </a:cubicBezTo>
                  <a:lnTo>
                    <a:pt x="426" y="4"/>
                  </a:lnTo>
                  <a:cubicBezTo>
                    <a:pt x="409" y="1"/>
                    <a:pt x="391" y="0"/>
                    <a:pt x="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2" name="Google Shape;2262;p55"/>
            <p:cNvSpPr/>
            <p:nvPr/>
          </p:nvSpPr>
          <p:spPr>
            <a:xfrm>
              <a:off x="5227331" y="2299589"/>
              <a:ext cx="96548" cy="122456"/>
            </a:xfrm>
            <a:custGeom>
              <a:avLst/>
              <a:gdLst/>
              <a:ahLst/>
              <a:cxnLst/>
              <a:rect l="l" t="t" r="r" b="b"/>
              <a:pathLst>
                <a:path w="2493" h="3162" extrusionOk="0">
                  <a:moveTo>
                    <a:pt x="1429" y="1"/>
                  </a:moveTo>
                  <a:lnTo>
                    <a:pt x="882" y="244"/>
                  </a:lnTo>
                  <a:cubicBezTo>
                    <a:pt x="882" y="426"/>
                    <a:pt x="882" y="639"/>
                    <a:pt x="882" y="821"/>
                  </a:cubicBezTo>
                  <a:cubicBezTo>
                    <a:pt x="882" y="852"/>
                    <a:pt x="882" y="882"/>
                    <a:pt x="912" y="912"/>
                  </a:cubicBezTo>
                  <a:cubicBezTo>
                    <a:pt x="942" y="943"/>
                    <a:pt x="1003" y="973"/>
                    <a:pt x="1034" y="1004"/>
                  </a:cubicBezTo>
                  <a:cubicBezTo>
                    <a:pt x="1277" y="1095"/>
                    <a:pt x="1490" y="1277"/>
                    <a:pt x="1611" y="1490"/>
                  </a:cubicBezTo>
                  <a:cubicBezTo>
                    <a:pt x="1763" y="1855"/>
                    <a:pt x="1581" y="2280"/>
                    <a:pt x="1216" y="2371"/>
                  </a:cubicBezTo>
                  <a:cubicBezTo>
                    <a:pt x="1145" y="2395"/>
                    <a:pt x="1075" y="2406"/>
                    <a:pt x="1006" y="2406"/>
                  </a:cubicBezTo>
                  <a:cubicBezTo>
                    <a:pt x="720" y="2406"/>
                    <a:pt x="469" y="2216"/>
                    <a:pt x="395" y="1946"/>
                  </a:cubicBezTo>
                  <a:cubicBezTo>
                    <a:pt x="395" y="1855"/>
                    <a:pt x="395" y="1733"/>
                    <a:pt x="274" y="1703"/>
                  </a:cubicBezTo>
                  <a:cubicBezTo>
                    <a:pt x="91" y="1703"/>
                    <a:pt x="0" y="1946"/>
                    <a:pt x="0" y="2098"/>
                  </a:cubicBezTo>
                  <a:cubicBezTo>
                    <a:pt x="61" y="2675"/>
                    <a:pt x="517" y="3131"/>
                    <a:pt x="1094" y="3162"/>
                  </a:cubicBezTo>
                  <a:cubicBezTo>
                    <a:pt x="1307" y="3162"/>
                    <a:pt x="1550" y="3101"/>
                    <a:pt x="1733" y="3010"/>
                  </a:cubicBezTo>
                  <a:cubicBezTo>
                    <a:pt x="2037" y="2827"/>
                    <a:pt x="2249" y="2554"/>
                    <a:pt x="2310" y="2189"/>
                  </a:cubicBezTo>
                  <a:cubicBezTo>
                    <a:pt x="2493" y="1156"/>
                    <a:pt x="1368" y="609"/>
                    <a:pt x="1429" y="548"/>
                  </a:cubicBez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3" name="Google Shape;2263;p55"/>
            <p:cNvSpPr/>
            <p:nvPr/>
          </p:nvSpPr>
          <p:spPr>
            <a:xfrm>
              <a:off x="5145148" y="2049979"/>
              <a:ext cx="255021" cy="279651"/>
            </a:xfrm>
            <a:custGeom>
              <a:avLst/>
              <a:gdLst/>
              <a:ahLst/>
              <a:cxnLst/>
              <a:rect l="l" t="t" r="r" b="b"/>
              <a:pathLst>
                <a:path w="6585" h="7221" extrusionOk="0">
                  <a:moveTo>
                    <a:pt x="895" y="1"/>
                  </a:moveTo>
                  <a:cubicBezTo>
                    <a:pt x="370" y="1"/>
                    <a:pt x="1" y="562"/>
                    <a:pt x="238" y="1066"/>
                  </a:cubicBezTo>
                  <a:lnTo>
                    <a:pt x="2578" y="6719"/>
                  </a:lnTo>
                  <a:cubicBezTo>
                    <a:pt x="2700" y="7054"/>
                    <a:pt x="2996" y="7221"/>
                    <a:pt x="3292" y="7221"/>
                  </a:cubicBezTo>
                  <a:cubicBezTo>
                    <a:pt x="3589" y="7221"/>
                    <a:pt x="3885" y="7054"/>
                    <a:pt x="4007" y="6719"/>
                  </a:cubicBezTo>
                  <a:lnTo>
                    <a:pt x="6347" y="1066"/>
                  </a:lnTo>
                  <a:cubicBezTo>
                    <a:pt x="6584" y="562"/>
                    <a:pt x="6215" y="1"/>
                    <a:pt x="5689" y="1"/>
                  </a:cubicBezTo>
                  <a:cubicBezTo>
                    <a:pt x="5676" y="1"/>
                    <a:pt x="5662" y="1"/>
                    <a:pt x="5648" y="2"/>
                  </a:cubicBezTo>
                  <a:lnTo>
                    <a:pt x="937" y="2"/>
                  </a:lnTo>
                  <a:cubicBezTo>
                    <a:pt x="923" y="1"/>
                    <a:pt x="909" y="1"/>
                    <a:pt x="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4" name="Google Shape;2264;p55"/>
            <p:cNvSpPr/>
            <p:nvPr/>
          </p:nvSpPr>
          <p:spPr>
            <a:xfrm>
              <a:off x="5167262" y="2065316"/>
              <a:ext cx="51856" cy="44769"/>
            </a:xfrm>
            <a:custGeom>
              <a:avLst/>
              <a:gdLst/>
              <a:ahLst/>
              <a:cxnLst/>
              <a:rect l="l" t="t" r="r" b="b"/>
              <a:pathLst>
                <a:path w="1339" h="1156" extrusionOk="0">
                  <a:moveTo>
                    <a:pt x="609" y="1"/>
                  </a:moveTo>
                  <a:lnTo>
                    <a:pt x="1" y="609"/>
                  </a:lnTo>
                  <a:lnTo>
                    <a:pt x="1" y="670"/>
                  </a:lnTo>
                  <a:lnTo>
                    <a:pt x="214" y="1156"/>
                  </a:lnTo>
                  <a:lnTo>
                    <a:pt x="1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5" name="Google Shape;2265;p55"/>
            <p:cNvSpPr/>
            <p:nvPr/>
          </p:nvSpPr>
          <p:spPr>
            <a:xfrm>
              <a:off x="5184923" y="2065316"/>
              <a:ext cx="94224" cy="85975"/>
            </a:xfrm>
            <a:custGeom>
              <a:avLst/>
              <a:gdLst/>
              <a:ahLst/>
              <a:cxnLst/>
              <a:rect l="l" t="t" r="r" b="b"/>
              <a:pathLst>
                <a:path w="2433" h="2220" extrusionOk="0">
                  <a:moveTo>
                    <a:pt x="1673" y="1"/>
                  </a:moveTo>
                  <a:lnTo>
                    <a:pt x="1" y="1703"/>
                  </a:lnTo>
                  <a:lnTo>
                    <a:pt x="214" y="2220"/>
                  </a:lnTo>
                  <a:lnTo>
                    <a:pt x="24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6" name="Google Shape;2266;p55"/>
            <p:cNvSpPr/>
            <p:nvPr/>
          </p:nvSpPr>
          <p:spPr>
            <a:xfrm>
              <a:off x="5235542" y="2128909"/>
              <a:ext cx="127181" cy="146003"/>
            </a:xfrm>
            <a:custGeom>
              <a:avLst/>
              <a:gdLst/>
              <a:ahLst/>
              <a:cxnLst/>
              <a:rect l="l" t="t" r="r" b="b"/>
              <a:pathLst>
                <a:path w="3284" h="3770" extrusionOk="0">
                  <a:moveTo>
                    <a:pt x="3284" y="0"/>
                  </a:moveTo>
                  <a:lnTo>
                    <a:pt x="1" y="3253"/>
                  </a:lnTo>
                  <a:lnTo>
                    <a:pt x="244" y="3769"/>
                  </a:lnTo>
                  <a:lnTo>
                    <a:pt x="2737" y="1277"/>
                  </a:lnTo>
                  <a:lnTo>
                    <a:pt x="3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7" name="Google Shape;2267;p55"/>
            <p:cNvSpPr/>
            <p:nvPr/>
          </p:nvSpPr>
          <p:spPr>
            <a:xfrm>
              <a:off x="5253202" y="2228947"/>
              <a:ext cx="67153" cy="83613"/>
            </a:xfrm>
            <a:custGeom>
              <a:avLst/>
              <a:gdLst/>
              <a:ahLst/>
              <a:cxnLst/>
              <a:rect l="l" t="t" r="r" b="b"/>
              <a:pathLst>
                <a:path w="1734" h="2159" extrusionOk="0">
                  <a:moveTo>
                    <a:pt x="1733" y="1"/>
                  </a:moveTo>
                  <a:lnTo>
                    <a:pt x="1" y="1733"/>
                  </a:lnTo>
                  <a:lnTo>
                    <a:pt x="62" y="1885"/>
                  </a:lnTo>
                  <a:cubicBezTo>
                    <a:pt x="122" y="2007"/>
                    <a:pt x="214" y="2098"/>
                    <a:pt x="335" y="2159"/>
                  </a:cubicBezTo>
                  <a:lnTo>
                    <a:pt x="1217" y="1277"/>
                  </a:lnTo>
                  <a:lnTo>
                    <a:pt x="17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8" name="Google Shape;2268;p55"/>
            <p:cNvSpPr/>
            <p:nvPr/>
          </p:nvSpPr>
          <p:spPr>
            <a:xfrm>
              <a:off x="5201421" y="2065316"/>
              <a:ext cx="136592" cy="127181"/>
            </a:xfrm>
            <a:custGeom>
              <a:avLst/>
              <a:gdLst/>
              <a:ahLst/>
              <a:cxnLst/>
              <a:rect l="l" t="t" r="r" b="b"/>
              <a:pathLst>
                <a:path w="3527" h="3284" extrusionOk="0">
                  <a:moveTo>
                    <a:pt x="2766" y="1"/>
                  </a:moveTo>
                  <a:lnTo>
                    <a:pt x="0" y="2767"/>
                  </a:lnTo>
                  <a:lnTo>
                    <a:pt x="213" y="3284"/>
                  </a:lnTo>
                  <a:lnTo>
                    <a:pt x="3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9" name="Google Shape;2269;p55"/>
            <p:cNvSpPr/>
            <p:nvPr/>
          </p:nvSpPr>
          <p:spPr>
            <a:xfrm>
              <a:off x="5217881" y="2066517"/>
              <a:ext cx="161339" cy="168348"/>
            </a:xfrm>
            <a:custGeom>
              <a:avLst/>
              <a:gdLst/>
              <a:ahLst/>
              <a:cxnLst/>
              <a:rect l="l" t="t" r="r" b="b"/>
              <a:pathLst>
                <a:path w="4166" h="4347" extrusionOk="0">
                  <a:moveTo>
                    <a:pt x="3800" y="0"/>
                  </a:moveTo>
                  <a:lnTo>
                    <a:pt x="1" y="3800"/>
                  </a:lnTo>
                  <a:lnTo>
                    <a:pt x="214" y="4347"/>
                  </a:lnTo>
                  <a:lnTo>
                    <a:pt x="4165" y="426"/>
                  </a:lnTo>
                  <a:cubicBezTo>
                    <a:pt x="4165" y="335"/>
                    <a:pt x="4135" y="243"/>
                    <a:pt x="4074" y="183"/>
                  </a:cubicBezTo>
                  <a:cubicBezTo>
                    <a:pt x="4013" y="91"/>
                    <a:pt x="3922" y="31"/>
                    <a:pt x="3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0" name="Google Shape;2270;p55"/>
            <p:cNvSpPr/>
            <p:nvPr/>
          </p:nvSpPr>
          <p:spPr>
            <a:xfrm>
              <a:off x="7591132" y="3691052"/>
              <a:ext cx="197820" cy="91862"/>
            </a:xfrm>
            <a:custGeom>
              <a:avLst/>
              <a:gdLst/>
              <a:ahLst/>
              <a:cxnLst/>
              <a:rect l="l" t="t" r="r" b="b"/>
              <a:pathLst>
                <a:path w="5108" h="2372" extrusionOk="0">
                  <a:moveTo>
                    <a:pt x="1004" y="0"/>
                  </a:moveTo>
                  <a:cubicBezTo>
                    <a:pt x="457" y="0"/>
                    <a:pt x="1" y="456"/>
                    <a:pt x="1" y="1003"/>
                  </a:cubicBezTo>
                  <a:lnTo>
                    <a:pt x="1" y="2371"/>
                  </a:lnTo>
                  <a:lnTo>
                    <a:pt x="5107" y="2371"/>
                  </a:lnTo>
                  <a:lnTo>
                    <a:pt x="5107" y="1003"/>
                  </a:lnTo>
                  <a:cubicBezTo>
                    <a:pt x="5107" y="456"/>
                    <a:pt x="4682" y="0"/>
                    <a:pt x="4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1" name="Google Shape;2271;p55"/>
            <p:cNvSpPr/>
            <p:nvPr/>
          </p:nvSpPr>
          <p:spPr>
            <a:xfrm>
              <a:off x="7213251" y="3491209"/>
              <a:ext cx="41245" cy="269311"/>
            </a:xfrm>
            <a:custGeom>
              <a:avLst/>
              <a:gdLst/>
              <a:ahLst/>
              <a:cxnLst/>
              <a:rect l="l" t="t" r="r" b="b"/>
              <a:pathLst>
                <a:path w="1065" h="6954" extrusionOk="0">
                  <a:moveTo>
                    <a:pt x="548" y="1"/>
                  </a:moveTo>
                  <a:cubicBezTo>
                    <a:pt x="533" y="1"/>
                    <a:pt x="517" y="8"/>
                    <a:pt x="517" y="23"/>
                  </a:cubicBezTo>
                  <a:lnTo>
                    <a:pt x="92" y="1300"/>
                  </a:lnTo>
                  <a:cubicBezTo>
                    <a:pt x="31" y="1513"/>
                    <a:pt x="1" y="1756"/>
                    <a:pt x="1" y="1969"/>
                  </a:cubicBezTo>
                  <a:lnTo>
                    <a:pt x="1" y="6954"/>
                  </a:lnTo>
                  <a:lnTo>
                    <a:pt x="821" y="6954"/>
                  </a:lnTo>
                  <a:lnTo>
                    <a:pt x="821" y="1969"/>
                  </a:lnTo>
                  <a:cubicBezTo>
                    <a:pt x="821" y="1725"/>
                    <a:pt x="882" y="1513"/>
                    <a:pt x="943" y="1300"/>
                  </a:cubicBezTo>
                  <a:lnTo>
                    <a:pt x="1065" y="874"/>
                  </a:lnTo>
                  <a:lnTo>
                    <a:pt x="578" y="23"/>
                  </a:lnTo>
                  <a:cubicBezTo>
                    <a:pt x="578" y="8"/>
                    <a:pt x="563"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2" name="Google Shape;2272;p55"/>
            <p:cNvSpPr/>
            <p:nvPr/>
          </p:nvSpPr>
          <p:spPr>
            <a:xfrm>
              <a:off x="6389209" y="3585089"/>
              <a:ext cx="1682206" cy="593305"/>
            </a:xfrm>
            <a:custGeom>
              <a:avLst/>
              <a:gdLst/>
              <a:ahLst/>
              <a:cxnLst/>
              <a:rect l="l" t="t" r="r" b="b"/>
              <a:pathLst>
                <a:path w="43437" h="15320" extrusionOk="0">
                  <a:moveTo>
                    <a:pt x="15958" y="1520"/>
                  </a:moveTo>
                  <a:cubicBezTo>
                    <a:pt x="16354" y="1520"/>
                    <a:pt x="16627" y="1855"/>
                    <a:pt x="16597" y="2219"/>
                  </a:cubicBezTo>
                  <a:lnTo>
                    <a:pt x="16597" y="2250"/>
                  </a:lnTo>
                  <a:lnTo>
                    <a:pt x="16050" y="7296"/>
                  </a:lnTo>
                  <a:cubicBezTo>
                    <a:pt x="16050" y="7356"/>
                    <a:pt x="16050" y="7417"/>
                    <a:pt x="16019" y="7478"/>
                  </a:cubicBezTo>
                  <a:cubicBezTo>
                    <a:pt x="15781" y="8491"/>
                    <a:pt x="14901" y="9211"/>
                    <a:pt x="13864" y="9211"/>
                  </a:cubicBezTo>
                  <a:cubicBezTo>
                    <a:pt x="13843" y="9211"/>
                    <a:pt x="13822" y="9211"/>
                    <a:pt x="13800" y="9210"/>
                  </a:cubicBezTo>
                  <a:lnTo>
                    <a:pt x="11338" y="9210"/>
                  </a:lnTo>
                  <a:cubicBezTo>
                    <a:pt x="11323" y="9211"/>
                    <a:pt x="11308" y="9212"/>
                    <a:pt x="11292" y="9212"/>
                  </a:cubicBezTo>
                  <a:cubicBezTo>
                    <a:pt x="10800" y="9212"/>
                    <a:pt x="10460" y="8741"/>
                    <a:pt x="10578" y="8299"/>
                  </a:cubicBezTo>
                  <a:lnTo>
                    <a:pt x="11733" y="2219"/>
                  </a:lnTo>
                  <a:cubicBezTo>
                    <a:pt x="11825" y="1824"/>
                    <a:pt x="12159" y="1520"/>
                    <a:pt x="12554" y="1520"/>
                  </a:cubicBezTo>
                  <a:close/>
                  <a:moveTo>
                    <a:pt x="9454" y="1"/>
                  </a:moveTo>
                  <a:cubicBezTo>
                    <a:pt x="9089" y="1"/>
                    <a:pt x="8755" y="244"/>
                    <a:pt x="8663" y="578"/>
                  </a:cubicBezTo>
                  <a:lnTo>
                    <a:pt x="8359" y="1551"/>
                  </a:lnTo>
                  <a:lnTo>
                    <a:pt x="9484" y="1551"/>
                  </a:lnTo>
                  <a:cubicBezTo>
                    <a:pt x="9758" y="1551"/>
                    <a:pt x="10001" y="1642"/>
                    <a:pt x="10153" y="1855"/>
                  </a:cubicBezTo>
                  <a:cubicBezTo>
                    <a:pt x="10335" y="2037"/>
                    <a:pt x="10396" y="2311"/>
                    <a:pt x="10335" y="2554"/>
                  </a:cubicBezTo>
                  <a:lnTo>
                    <a:pt x="9271" y="7691"/>
                  </a:lnTo>
                  <a:cubicBezTo>
                    <a:pt x="9180" y="8086"/>
                    <a:pt x="8815" y="8390"/>
                    <a:pt x="8420" y="8390"/>
                  </a:cubicBezTo>
                  <a:lnTo>
                    <a:pt x="6262" y="8390"/>
                  </a:lnTo>
                  <a:cubicBezTo>
                    <a:pt x="6232" y="8724"/>
                    <a:pt x="6232" y="9028"/>
                    <a:pt x="6323" y="9362"/>
                  </a:cubicBezTo>
                  <a:lnTo>
                    <a:pt x="6445" y="9879"/>
                  </a:lnTo>
                  <a:lnTo>
                    <a:pt x="882" y="10973"/>
                  </a:lnTo>
                  <a:cubicBezTo>
                    <a:pt x="791" y="10973"/>
                    <a:pt x="730" y="11065"/>
                    <a:pt x="700" y="11156"/>
                  </a:cubicBezTo>
                  <a:lnTo>
                    <a:pt x="183" y="12554"/>
                  </a:lnTo>
                  <a:cubicBezTo>
                    <a:pt x="153" y="12615"/>
                    <a:pt x="122" y="12676"/>
                    <a:pt x="92" y="12736"/>
                  </a:cubicBezTo>
                  <a:cubicBezTo>
                    <a:pt x="1" y="13223"/>
                    <a:pt x="61" y="13983"/>
                    <a:pt x="365" y="13983"/>
                  </a:cubicBezTo>
                  <a:lnTo>
                    <a:pt x="6293" y="13983"/>
                  </a:lnTo>
                  <a:lnTo>
                    <a:pt x="6049" y="14287"/>
                  </a:lnTo>
                  <a:lnTo>
                    <a:pt x="5715" y="15320"/>
                  </a:lnTo>
                  <a:lnTo>
                    <a:pt x="43436" y="15320"/>
                  </a:lnTo>
                  <a:cubicBezTo>
                    <a:pt x="43436" y="11946"/>
                    <a:pt x="43345" y="6840"/>
                    <a:pt x="42767" y="5441"/>
                  </a:cubicBezTo>
                  <a:cubicBezTo>
                    <a:pt x="42524" y="4864"/>
                    <a:pt x="42008" y="4438"/>
                    <a:pt x="41400" y="4347"/>
                  </a:cubicBezTo>
                  <a:lnTo>
                    <a:pt x="20427" y="4347"/>
                  </a:lnTo>
                  <a:lnTo>
                    <a:pt x="20427" y="852"/>
                  </a:lnTo>
                  <a:cubicBezTo>
                    <a:pt x="20427" y="365"/>
                    <a:pt x="20062" y="1"/>
                    <a:pt x="19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3" name="Google Shape;2273;p55"/>
            <p:cNvSpPr/>
            <p:nvPr/>
          </p:nvSpPr>
          <p:spPr>
            <a:xfrm>
              <a:off x="6758840" y="4191356"/>
              <a:ext cx="640437" cy="93023"/>
            </a:xfrm>
            <a:custGeom>
              <a:avLst/>
              <a:gdLst/>
              <a:ahLst/>
              <a:cxnLst/>
              <a:rect l="l" t="t" r="r" b="b"/>
              <a:pathLst>
                <a:path w="16537" h="2402" extrusionOk="0">
                  <a:moveTo>
                    <a:pt x="183" y="0"/>
                  </a:moveTo>
                  <a:cubicBezTo>
                    <a:pt x="62" y="0"/>
                    <a:pt x="1" y="91"/>
                    <a:pt x="1" y="213"/>
                  </a:cubicBezTo>
                  <a:lnTo>
                    <a:pt x="1" y="2006"/>
                  </a:lnTo>
                  <a:cubicBezTo>
                    <a:pt x="1" y="2098"/>
                    <a:pt x="183" y="2402"/>
                    <a:pt x="274" y="2402"/>
                  </a:cubicBezTo>
                  <a:lnTo>
                    <a:pt x="16354" y="2189"/>
                  </a:lnTo>
                  <a:cubicBezTo>
                    <a:pt x="16445" y="2189"/>
                    <a:pt x="16536" y="2098"/>
                    <a:pt x="16536" y="2006"/>
                  </a:cubicBezTo>
                  <a:lnTo>
                    <a:pt x="16536" y="213"/>
                  </a:lnTo>
                  <a:cubicBezTo>
                    <a:pt x="16536" y="91"/>
                    <a:pt x="16445" y="0"/>
                    <a:pt x="1635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4" name="Google Shape;2274;p55"/>
            <p:cNvSpPr/>
            <p:nvPr/>
          </p:nvSpPr>
          <p:spPr>
            <a:xfrm>
              <a:off x="6794316" y="3643957"/>
              <a:ext cx="238871" cy="297892"/>
            </a:xfrm>
            <a:custGeom>
              <a:avLst/>
              <a:gdLst/>
              <a:ahLst/>
              <a:cxnLst/>
              <a:rect l="l" t="t" r="r" b="b"/>
              <a:pathLst>
                <a:path w="6168" h="7692" extrusionOk="0">
                  <a:moveTo>
                    <a:pt x="2094" y="0"/>
                  </a:moveTo>
                  <a:cubicBezTo>
                    <a:pt x="1699" y="0"/>
                    <a:pt x="1365" y="304"/>
                    <a:pt x="1273" y="699"/>
                  </a:cubicBezTo>
                  <a:lnTo>
                    <a:pt x="118" y="6779"/>
                  </a:lnTo>
                  <a:cubicBezTo>
                    <a:pt x="1" y="7249"/>
                    <a:pt x="339" y="7692"/>
                    <a:pt x="830" y="7692"/>
                  </a:cubicBezTo>
                  <a:cubicBezTo>
                    <a:pt x="846" y="7692"/>
                    <a:pt x="862" y="7691"/>
                    <a:pt x="878" y="7690"/>
                  </a:cubicBezTo>
                  <a:lnTo>
                    <a:pt x="3340" y="7690"/>
                  </a:lnTo>
                  <a:cubicBezTo>
                    <a:pt x="3362" y="7691"/>
                    <a:pt x="3383" y="7691"/>
                    <a:pt x="3404" y="7691"/>
                  </a:cubicBezTo>
                  <a:cubicBezTo>
                    <a:pt x="4441" y="7691"/>
                    <a:pt x="5321" y="6971"/>
                    <a:pt x="5559" y="5958"/>
                  </a:cubicBezTo>
                  <a:cubicBezTo>
                    <a:pt x="5590" y="5897"/>
                    <a:pt x="5590" y="5836"/>
                    <a:pt x="5590" y="5776"/>
                  </a:cubicBezTo>
                  <a:lnTo>
                    <a:pt x="6137" y="730"/>
                  </a:lnTo>
                  <a:cubicBezTo>
                    <a:pt x="6167" y="335"/>
                    <a:pt x="5894" y="0"/>
                    <a:pt x="5498" y="0"/>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5" name="Google Shape;2275;p55"/>
            <p:cNvSpPr/>
            <p:nvPr/>
          </p:nvSpPr>
          <p:spPr>
            <a:xfrm>
              <a:off x="6609346" y="4179582"/>
              <a:ext cx="1463241" cy="15336"/>
            </a:xfrm>
            <a:custGeom>
              <a:avLst/>
              <a:gdLst/>
              <a:ahLst/>
              <a:cxnLst/>
              <a:rect l="l" t="t" r="r" b="b"/>
              <a:pathLst>
                <a:path w="37783" h="396" extrusionOk="0">
                  <a:moveTo>
                    <a:pt x="61" y="0"/>
                  </a:moveTo>
                  <a:cubicBezTo>
                    <a:pt x="1" y="122"/>
                    <a:pt x="1" y="274"/>
                    <a:pt x="1" y="395"/>
                  </a:cubicBezTo>
                  <a:lnTo>
                    <a:pt x="37752" y="395"/>
                  </a:lnTo>
                  <a:cubicBezTo>
                    <a:pt x="37783" y="274"/>
                    <a:pt x="37752" y="122"/>
                    <a:pt x="37722" y="0"/>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6" name="Google Shape;2276;p55"/>
            <p:cNvSpPr/>
            <p:nvPr/>
          </p:nvSpPr>
          <p:spPr>
            <a:xfrm>
              <a:off x="6628207" y="3583927"/>
              <a:ext cx="553261" cy="537964"/>
            </a:xfrm>
            <a:custGeom>
              <a:avLst/>
              <a:gdLst/>
              <a:ahLst/>
              <a:cxnLst/>
              <a:rect l="l" t="t" r="r" b="b"/>
              <a:pathLst>
                <a:path w="14286" h="13891" extrusionOk="0">
                  <a:moveTo>
                    <a:pt x="3283" y="0"/>
                  </a:moveTo>
                  <a:cubicBezTo>
                    <a:pt x="2918" y="31"/>
                    <a:pt x="2614" y="243"/>
                    <a:pt x="2492" y="608"/>
                  </a:cubicBezTo>
                  <a:lnTo>
                    <a:pt x="213" y="7629"/>
                  </a:lnTo>
                  <a:cubicBezTo>
                    <a:pt x="30" y="8207"/>
                    <a:pt x="0" y="8815"/>
                    <a:pt x="122" y="9392"/>
                  </a:cubicBezTo>
                  <a:lnTo>
                    <a:pt x="1094" y="13891"/>
                  </a:lnTo>
                  <a:lnTo>
                    <a:pt x="14286" y="13891"/>
                  </a:lnTo>
                  <a:lnTo>
                    <a:pt x="14286" y="851"/>
                  </a:lnTo>
                  <a:cubicBezTo>
                    <a:pt x="14286" y="395"/>
                    <a:pt x="13891" y="0"/>
                    <a:pt x="13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7" name="Google Shape;2277;p55"/>
            <p:cNvSpPr/>
            <p:nvPr/>
          </p:nvSpPr>
          <p:spPr>
            <a:xfrm>
              <a:off x="6794316" y="3643957"/>
              <a:ext cx="238871" cy="297892"/>
            </a:xfrm>
            <a:custGeom>
              <a:avLst/>
              <a:gdLst/>
              <a:ahLst/>
              <a:cxnLst/>
              <a:rect l="l" t="t" r="r" b="b"/>
              <a:pathLst>
                <a:path w="6168" h="7692" extrusionOk="0">
                  <a:moveTo>
                    <a:pt x="2094" y="0"/>
                  </a:moveTo>
                  <a:cubicBezTo>
                    <a:pt x="1699" y="0"/>
                    <a:pt x="1365" y="304"/>
                    <a:pt x="1273" y="699"/>
                  </a:cubicBezTo>
                  <a:lnTo>
                    <a:pt x="118" y="6779"/>
                  </a:lnTo>
                  <a:cubicBezTo>
                    <a:pt x="0" y="7221"/>
                    <a:pt x="340" y="7692"/>
                    <a:pt x="832" y="7692"/>
                  </a:cubicBezTo>
                  <a:cubicBezTo>
                    <a:pt x="848" y="7692"/>
                    <a:pt x="863" y="7691"/>
                    <a:pt x="878" y="7690"/>
                  </a:cubicBezTo>
                  <a:lnTo>
                    <a:pt x="3340" y="7690"/>
                  </a:lnTo>
                  <a:cubicBezTo>
                    <a:pt x="4404" y="7690"/>
                    <a:pt x="5316" y="6991"/>
                    <a:pt x="5559" y="5958"/>
                  </a:cubicBezTo>
                  <a:cubicBezTo>
                    <a:pt x="5590" y="5897"/>
                    <a:pt x="5590" y="5836"/>
                    <a:pt x="5590" y="5776"/>
                  </a:cubicBezTo>
                  <a:lnTo>
                    <a:pt x="6137" y="730"/>
                  </a:lnTo>
                  <a:cubicBezTo>
                    <a:pt x="6167" y="335"/>
                    <a:pt x="5894" y="0"/>
                    <a:pt x="5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8" name="Google Shape;2278;p55"/>
            <p:cNvSpPr/>
            <p:nvPr/>
          </p:nvSpPr>
          <p:spPr>
            <a:xfrm>
              <a:off x="6630530" y="3645119"/>
              <a:ext cx="161300" cy="264896"/>
            </a:xfrm>
            <a:custGeom>
              <a:avLst/>
              <a:gdLst/>
              <a:ahLst/>
              <a:cxnLst/>
              <a:rect l="l" t="t" r="r" b="b"/>
              <a:pathLst>
                <a:path w="4165" h="6840" extrusionOk="0">
                  <a:moveTo>
                    <a:pt x="2128" y="1"/>
                  </a:moveTo>
                  <a:lnTo>
                    <a:pt x="153" y="6110"/>
                  </a:lnTo>
                  <a:cubicBezTo>
                    <a:pt x="92" y="6353"/>
                    <a:pt x="31" y="6597"/>
                    <a:pt x="1" y="6840"/>
                  </a:cubicBezTo>
                  <a:lnTo>
                    <a:pt x="2189" y="6840"/>
                  </a:lnTo>
                  <a:cubicBezTo>
                    <a:pt x="2584" y="6840"/>
                    <a:pt x="2949" y="6566"/>
                    <a:pt x="3040" y="6141"/>
                  </a:cubicBezTo>
                  <a:lnTo>
                    <a:pt x="4104" y="1004"/>
                  </a:lnTo>
                  <a:cubicBezTo>
                    <a:pt x="4165" y="761"/>
                    <a:pt x="4104" y="487"/>
                    <a:pt x="3952" y="305"/>
                  </a:cubicBezTo>
                  <a:cubicBezTo>
                    <a:pt x="3770" y="92"/>
                    <a:pt x="3527" y="1"/>
                    <a:pt x="3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9" name="Google Shape;2279;p55"/>
            <p:cNvSpPr/>
            <p:nvPr/>
          </p:nvSpPr>
          <p:spPr>
            <a:xfrm>
              <a:off x="6599934" y="4176058"/>
              <a:ext cx="1484425" cy="41206"/>
            </a:xfrm>
            <a:custGeom>
              <a:avLst/>
              <a:gdLst/>
              <a:ahLst/>
              <a:cxnLst/>
              <a:rect l="l" t="t" r="r" b="b"/>
              <a:pathLst>
                <a:path w="38330" h="1064" extrusionOk="0">
                  <a:moveTo>
                    <a:pt x="304" y="0"/>
                  </a:moveTo>
                  <a:cubicBezTo>
                    <a:pt x="1" y="0"/>
                    <a:pt x="1" y="1064"/>
                    <a:pt x="304" y="1064"/>
                  </a:cubicBezTo>
                  <a:lnTo>
                    <a:pt x="38026" y="1064"/>
                  </a:lnTo>
                  <a:cubicBezTo>
                    <a:pt x="38329" y="1064"/>
                    <a:pt x="38329" y="0"/>
                    <a:pt x="38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0" name="Google Shape;2280;p55"/>
            <p:cNvSpPr/>
            <p:nvPr/>
          </p:nvSpPr>
          <p:spPr>
            <a:xfrm>
              <a:off x="6678826" y="3772267"/>
              <a:ext cx="502644" cy="353505"/>
            </a:xfrm>
            <a:custGeom>
              <a:avLst/>
              <a:gdLst/>
              <a:ahLst/>
              <a:cxnLst/>
              <a:rect l="l" t="t" r="r" b="b"/>
              <a:pathLst>
                <a:path w="12979" h="9128" extrusionOk="0">
                  <a:moveTo>
                    <a:pt x="12979" y="0"/>
                  </a:moveTo>
                  <a:cubicBezTo>
                    <a:pt x="12979" y="152"/>
                    <a:pt x="12949" y="365"/>
                    <a:pt x="12949" y="608"/>
                  </a:cubicBezTo>
                  <a:cubicBezTo>
                    <a:pt x="12918" y="1186"/>
                    <a:pt x="12888" y="1946"/>
                    <a:pt x="12827" y="2918"/>
                  </a:cubicBezTo>
                  <a:cubicBezTo>
                    <a:pt x="12797" y="3891"/>
                    <a:pt x="12736" y="5046"/>
                    <a:pt x="12705" y="6353"/>
                  </a:cubicBezTo>
                  <a:cubicBezTo>
                    <a:pt x="12675" y="6657"/>
                    <a:pt x="12645" y="6991"/>
                    <a:pt x="12645" y="7326"/>
                  </a:cubicBezTo>
                  <a:cubicBezTo>
                    <a:pt x="12645" y="7660"/>
                    <a:pt x="12584" y="7995"/>
                    <a:pt x="12432" y="8329"/>
                  </a:cubicBezTo>
                  <a:cubicBezTo>
                    <a:pt x="12249" y="8602"/>
                    <a:pt x="11976" y="8815"/>
                    <a:pt x="11642" y="8906"/>
                  </a:cubicBezTo>
                  <a:cubicBezTo>
                    <a:pt x="11341" y="8981"/>
                    <a:pt x="11041" y="9036"/>
                    <a:pt x="10741" y="9036"/>
                  </a:cubicBezTo>
                  <a:cubicBezTo>
                    <a:pt x="10677" y="9036"/>
                    <a:pt x="10612" y="9033"/>
                    <a:pt x="10547" y="9028"/>
                  </a:cubicBezTo>
                  <a:lnTo>
                    <a:pt x="2948" y="8937"/>
                  </a:lnTo>
                  <a:lnTo>
                    <a:pt x="608" y="8906"/>
                  </a:lnTo>
                  <a:lnTo>
                    <a:pt x="0" y="8906"/>
                  </a:lnTo>
                  <a:lnTo>
                    <a:pt x="608" y="8937"/>
                  </a:lnTo>
                  <a:lnTo>
                    <a:pt x="2918" y="8998"/>
                  </a:lnTo>
                  <a:lnTo>
                    <a:pt x="10547" y="9119"/>
                  </a:lnTo>
                  <a:cubicBezTo>
                    <a:pt x="10617" y="9125"/>
                    <a:pt x="10686" y="9127"/>
                    <a:pt x="10755" y="9127"/>
                  </a:cubicBezTo>
                  <a:cubicBezTo>
                    <a:pt x="11072" y="9127"/>
                    <a:pt x="11372" y="9073"/>
                    <a:pt x="11672" y="8998"/>
                  </a:cubicBezTo>
                  <a:cubicBezTo>
                    <a:pt x="12037" y="8906"/>
                    <a:pt x="12341" y="8663"/>
                    <a:pt x="12523" y="8359"/>
                  </a:cubicBezTo>
                  <a:cubicBezTo>
                    <a:pt x="12705" y="8025"/>
                    <a:pt x="12766" y="7660"/>
                    <a:pt x="12766" y="7326"/>
                  </a:cubicBezTo>
                  <a:cubicBezTo>
                    <a:pt x="12766" y="6991"/>
                    <a:pt x="12797" y="6657"/>
                    <a:pt x="12797" y="6323"/>
                  </a:cubicBezTo>
                  <a:cubicBezTo>
                    <a:pt x="12827" y="5046"/>
                    <a:pt x="12888" y="3891"/>
                    <a:pt x="12918" y="2918"/>
                  </a:cubicBezTo>
                  <a:cubicBezTo>
                    <a:pt x="12949" y="1946"/>
                    <a:pt x="12979" y="1156"/>
                    <a:pt x="12979" y="608"/>
                  </a:cubicBezTo>
                  <a:lnTo>
                    <a:pt x="1297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1" name="Google Shape;2281;p55"/>
            <p:cNvSpPr/>
            <p:nvPr/>
          </p:nvSpPr>
          <p:spPr>
            <a:xfrm>
              <a:off x="6763565" y="3932373"/>
              <a:ext cx="3563" cy="191895"/>
            </a:xfrm>
            <a:custGeom>
              <a:avLst/>
              <a:gdLst/>
              <a:ahLst/>
              <a:cxnLst/>
              <a:rect l="l" t="t" r="r" b="b"/>
              <a:pathLst>
                <a:path w="92" h="4955" extrusionOk="0">
                  <a:moveTo>
                    <a:pt x="61" y="0"/>
                  </a:moveTo>
                  <a:cubicBezTo>
                    <a:pt x="31" y="0"/>
                    <a:pt x="1" y="1125"/>
                    <a:pt x="1" y="2493"/>
                  </a:cubicBezTo>
                  <a:cubicBezTo>
                    <a:pt x="1" y="3861"/>
                    <a:pt x="1" y="4955"/>
                    <a:pt x="61" y="4955"/>
                  </a:cubicBezTo>
                  <a:cubicBezTo>
                    <a:pt x="92" y="4955"/>
                    <a:pt x="92" y="3861"/>
                    <a:pt x="92" y="2493"/>
                  </a:cubicBezTo>
                  <a:cubicBezTo>
                    <a:pt x="92" y="1125"/>
                    <a:pt x="92"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2" name="Google Shape;2282;p55"/>
            <p:cNvSpPr/>
            <p:nvPr/>
          </p:nvSpPr>
          <p:spPr>
            <a:xfrm>
              <a:off x="6765928" y="3586251"/>
              <a:ext cx="76564" cy="344946"/>
            </a:xfrm>
            <a:custGeom>
              <a:avLst/>
              <a:gdLst/>
              <a:ahLst/>
              <a:cxnLst/>
              <a:rect l="l" t="t" r="r" b="b"/>
              <a:pathLst>
                <a:path w="1977" h="8907" extrusionOk="0">
                  <a:moveTo>
                    <a:pt x="1976" y="1"/>
                  </a:moveTo>
                  <a:lnTo>
                    <a:pt x="1976" y="1"/>
                  </a:lnTo>
                  <a:cubicBezTo>
                    <a:pt x="1946" y="92"/>
                    <a:pt x="1915" y="214"/>
                    <a:pt x="1915" y="335"/>
                  </a:cubicBezTo>
                  <a:cubicBezTo>
                    <a:pt x="1854" y="579"/>
                    <a:pt x="1794" y="913"/>
                    <a:pt x="1702" y="1308"/>
                  </a:cubicBezTo>
                  <a:cubicBezTo>
                    <a:pt x="1550" y="2098"/>
                    <a:pt x="1307" y="3223"/>
                    <a:pt x="1034" y="4469"/>
                  </a:cubicBezTo>
                  <a:cubicBezTo>
                    <a:pt x="760" y="5685"/>
                    <a:pt x="487" y="6810"/>
                    <a:pt x="304" y="7600"/>
                  </a:cubicBezTo>
                  <a:cubicBezTo>
                    <a:pt x="213" y="7995"/>
                    <a:pt x="122" y="8299"/>
                    <a:pt x="61" y="8542"/>
                  </a:cubicBezTo>
                  <a:cubicBezTo>
                    <a:pt x="31" y="8664"/>
                    <a:pt x="0" y="8785"/>
                    <a:pt x="0" y="8907"/>
                  </a:cubicBezTo>
                  <a:cubicBezTo>
                    <a:pt x="31" y="8785"/>
                    <a:pt x="91" y="8664"/>
                    <a:pt x="122" y="8573"/>
                  </a:cubicBezTo>
                  <a:cubicBezTo>
                    <a:pt x="183" y="8329"/>
                    <a:pt x="274" y="7995"/>
                    <a:pt x="365" y="7630"/>
                  </a:cubicBezTo>
                  <a:cubicBezTo>
                    <a:pt x="578" y="6810"/>
                    <a:pt x="851" y="5715"/>
                    <a:pt x="1125" y="4469"/>
                  </a:cubicBezTo>
                  <a:cubicBezTo>
                    <a:pt x="1429" y="3253"/>
                    <a:pt x="1642" y="2129"/>
                    <a:pt x="1763" y="1308"/>
                  </a:cubicBezTo>
                  <a:cubicBezTo>
                    <a:pt x="1854" y="913"/>
                    <a:pt x="1885" y="579"/>
                    <a:pt x="1946" y="366"/>
                  </a:cubicBezTo>
                  <a:cubicBezTo>
                    <a:pt x="1946" y="244"/>
                    <a:pt x="1976" y="123"/>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3" name="Google Shape;2283;p55"/>
            <p:cNvSpPr/>
            <p:nvPr/>
          </p:nvSpPr>
          <p:spPr>
            <a:xfrm>
              <a:off x="6923672" y="3985123"/>
              <a:ext cx="102434" cy="36752"/>
            </a:xfrm>
            <a:custGeom>
              <a:avLst/>
              <a:gdLst/>
              <a:ahLst/>
              <a:cxnLst/>
              <a:rect l="l" t="t" r="r" b="b"/>
              <a:pathLst>
                <a:path w="2645" h="949" extrusionOk="0">
                  <a:moveTo>
                    <a:pt x="2614" y="614"/>
                  </a:moveTo>
                  <a:lnTo>
                    <a:pt x="2614" y="614"/>
                  </a:lnTo>
                  <a:cubicBezTo>
                    <a:pt x="2584" y="675"/>
                    <a:pt x="2523" y="766"/>
                    <a:pt x="2462" y="796"/>
                  </a:cubicBezTo>
                  <a:cubicBezTo>
                    <a:pt x="2440" y="819"/>
                    <a:pt x="2417" y="837"/>
                    <a:pt x="2393" y="852"/>
                  </a:cubicBezTo>
                  <a:lnTo>
                    <a:pt x="2393" y="852"/>
                  </a:lnTo>
                  <a:cubicBezTo>
                    <a:pt x="2416" y="846"/>
                    <a:pt x="2439" y="838"/>
                    <a:pt x="2462" y="827"/>
                  </a:cubicBezTo>
                  <a:cubicBezTo>
                    <a:pt x="2523" y="766"/>
                    <a:pt x="2614" y="705"/>
                    <a:pt x="2614" y="614"/>
                  </a:cubicBezTo>
                  <a:close/>
                  <a:moveTo>
                    <a:pt x="2393" y="852"/>
                  </a:moveTo>
                  <a:lnTo>
                    <a:pt x="2393" y="852"/>
                  </a:lnTo>
                  <a:cubicBezTo>
                    <a:pt x="2356" y="861"/>
                    <a:pt x="2320" y="868"/>
                    <a:pt x="2283" y="886"/>
                  </a:cubicBezTo>
                  <a:lnTo>
                    <a:pt x="2283" y="886"/>
                  </a:lnTo>
                  <a:cubicBezTo>
                    <a:pt x="2325" y="882"/>
                    <a:pt x="2360" y="871"/>
                    <a:pt x="2393" y="852"/>
                  </a:cubicBezTo>
                  <a:close/>
                  <a:moveTo>
                    <a:pt x="2283" y="886"/>
                  </a:moveTo>
                  <a:cubicBezTo>
                    <a:pt x="2272" y="887"/>
                    <a:pt x="2261" y="888"/>
                    <a:pt x="2250" y="888"/>
                  </a:cubicBezTo>
                  <a:cubicBezTo>
                    <a:pt x="2250" y="888"/>
                    <a:pt x="2263" y="901"/>
                    <a:pt x="2272" y="901"/>
                  </a:cubicBezTo>
                  <a:cubicBezTo>
                    <a:pt x="2277" y="901"/>
                    <a:pt x="2280" y="898"/>
                    <a:pt x="2280" y="888"/>
                  </a:cubicBezTo>
                  <a:cubicBezTo>
                    <a:pt x="2281" y="887"/>
                    <a:pt x="2282" y="887"/>
                    <a:pt x="2283" y="886"/>
                  </a:cubicBezTo>
                  <a:close/>
                  <a:moveTo>
                    <a:pt x="2258" y="0"/>
                  </a:moveTo>
                  <a:cubicBezTo>
                    <a:pt x="2235" y="0"/>
                    <a:pt x="2212" y="2"/>
                    <a:pt x="2189" y="6"/>
                  </a:cubicBezTo>
                  <a:lnTo>
                    <a:pt x="578" y="6"/>
                  </a:lnTo>
                  <a:cubicBezTo>
                    <a:pt x="0" y="36"/>
                    <a:pt x="0" y="888"/>
                    <a:pt x="578" y="948"/>
                  </a:cubicBezTo>
                  <a:lnTo>
                    <a:pt x="943" y="948"/>
                  </a:lnTo>
                  <a:lnTo>
                    <a:pt x="1399" y="888"/>
                  </a:lnTo>
                  <a:lnTo>
                    <a:pt x="2037" y="888"/>
                  </a:lnTo>
                  <a:cubicBezTo>
                    <a:pt x="2128" y="888"/>
                    <a:pt x="2189" y="857"/>
                    <a:pt x="2280" y="857"/>
                  </a:cubicBezTo>
                  <a:cubicBezTo>
                    <a:pt x="2189" y="827"/>
                    <a:pt x="2128" y="827"/>
                    <a:pt x="2037" y="827"/>
                  </a:cubicBezTo>
                  <a:lnTo>
                    <a:pt x="608" y="827"/>
                  </a:lnTo>
                  <a:cubicBezTo>
                    <a:pt x="547" y="827"/>
                    <a:pt x="517" y="827"/>
                    <a:pt x="487" y="796"/>
                  </a:cubicBezTo>
                  <a:cubicBezTo>
                    <a:pt x="335" y="736"/>
                    <a:pt x="243" y="584"/>
                    <a:pt x="274" y="432"/>
                  </a:cubicBezTo>
                  <a:cubicBezTo>
                    <a:pt x="274" y="265"/>
                    <a:pt x="401" y="124"/>
                    <a:pt x="562" y="124"/>
                  </a:cubicBezTo>
                  <a:cubicBezTo>
                    <a:pt x="577" y="124"/>
                    <a:pt x="592" y="125"/>
                    <a:pt x="608" y="128"/>
                  </a:cubicBezTo>
                  <a:lnTo>
                    <a:pt x="2250" y="128"/>
                  </a:lnTo>
                  <a:cubicBezTo>
                    <a:pt x="2270" y="122"/>
                    <a:pt x="2291" y="120"/>
                    <a:pt x="2312" y="120"/>
                  </a:cubicBezTo>
                  <a:cubicBezTo>
                    <a:pt x="2411" y="120"/>
                    <a:pt x="2503" y="179"/>
                    <a:pt x="2554" y="280"/>
                  </a:cubicBezTo>
                  <a:cubicBezTo>
                    <a:pt x="2614" y="371"/>
                    <a:pt x="2645" y="492"/>
                    <a:pt x="2614" y="614"/>
                  </a:cubicBezTo>
                  <a:cubicBezTo>
                    <a:pt x="2645" y="553"/>
                    <a:pt x="2645" y="492"/>
                    <a:pt x="2645" y="432"/>
                  </a:cubicBezTo>
                  <a:cubicBezTo>
                    <a:pt x="2645" y="340"/>
                    <a:pt x="2645" y="280"/>
                    <a:pt x="2584" y="219"/>
                  </a:cubicBezTo>
                  <a:cubicBezTo>
                    <a:pt x="2531" y="87"/>
                    <a:pt x="2409" y="0"/>
                    <a:pt x="2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4" name="Google Shape;2284;p55"/>
            <p:cNvSpPr/>
            <p:nvPr/>
          </p:nvSpPr>
          <p:spPr>
            <a:xfrm>
              <a:off x="7710031" y="3807588"/>
              <a:ext cx="266097" cy="4725"/>
            </a:xfrm>
            <a:custGeom>
              <a:avLst/>
              <a:gdLst/>
              <a:ahLst/>
              <a:cxnLst/>
              <a:rect l="l" t="t" r="r" b="b"/>
              <a:pathLst>
                <a:path w="6871" h="122" extrusionOk="0">
                  <a:moveTo>
                    <a:pt x="3435" y="0"/>
                  </a:moveTo>
                  <a:cubicBezTo>
                    <a:pt x="1520" y="0"/>
                    <a:pt x="1" y="31"/>
                    <a:pt x="1" y="61"/>
                  </a:cubicBezTo>
                  <a:cubicBezTo>
                    <a:pt x="1" y="92"/>
                    <a:pt x="1520" y="122"/>
                    <a:pt x="3435" y="122"/>
                  </a:cubicBezTo>
                  <a:cubicBezTo>
                    <a:pt x="5350" y="122"/>
                    <a:pt x="6870" y="92"/>
                    <a:pt x="6870" y="61"/>
                  </a:cubicBezTo>
                  <a:cubicBezTo>
                    <a:pt x="6870" y="31"/>
                    <a:pt x="5350" y="0"/>
                    <a:pt x="3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5" name="Google Shape;2285;p55"/>
            <p:cNvSpPr/>
            <p:nvPr/>
          </p:nvSpPr>
          <p:spPr>
            <a:xfrm>
              <a:off x="7710031" y="3833498"/>
              <a:ext cx="266097" cy="4725"/>
            </a:xfrm>
            <a:custGeom>
              <a:avLst/>
              <a:gdLst/>
              <a:ahLst/>
              <a:cxnLst/>
              <a:rect l="l" t="t" r="r" b="b"/>
              <a:pathLst>
                <a:path w="6871" h="122" extrusionOk="0">
                  <a:moveTo>
                    <a:pt x="3435" y="0"/>
                  </a:moveTo>
                  <a:cubicBezTo>
                    <a:pt x="1520" y="0"/>
                    <a:pt x="1" y="30"/>
                    <a:pt x="1" y="61"/>
                  </a:cubicBezTo>
                  <a:cubicBezTo>
                    <a:pt x="1" y="91"/>
                    <a:pt x="1520" y="122"/>
                    <a:pt x="3435" y="122"/>
                  </a:cubicBezTo>
                  <a:cubicBezTo>
                    <a:pt x="5350" y="122"/>
                    <a:pt x="6870" y="91"/>
                    <a:pt x="6870" y="61"/>
                  </a:cubicBezTo>
                  <a:cubicBezTo>
                    <a:pt x="6870" y="30"/>
                    <a:pt x="5350" y="0"/>
                    <a:pt x="3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6" name="Google Shape;2286;p55"/>
            <p:cNvSpPr/>
            <p:nvPr/>
          </p:nvSpPr>
          <p:spPr>
            <a:xfrm>
              <a:off x="7710031" y="3860569"/>
              <a:ext cx="266097" cy="4725"/>
            </a:xfrm>
            <a:custGeom>
              <a:avLst/>
              <a:gdLst/>
              <a:ahLst/>
              <a:cxnLst/>
              <a:rect l="l" t="t" r="r" b="b"/>
              <a:pathLst>
                <a:path w="6871" h="122" extrusionOk="0">
                  <a:moveTo>
                    <a:pt x="3435" y="0"/>
                  </a:moveTo>
                  <a:cubicBezTo>
                    <a:pt x="1520" y="0"/>
                    <a:pt x="1" y="31"/>
                    <a:pt x="1" y="61"/>
                  </a:cubicBezTo>
                  <a:cubicBezTo>
                    <a:pt x="1" y="91"/>
                    <a:pt x="1520" y="122"/>
                    <a:pt x="3435" y="122"/>
                  </a:cubicBezTo>
                  <a:cubicBezTo>
                    <a:pt x="5350" y="122"/>
                    <a:pt x="6870" y="91"/>
                    <a:pt x="6870" y="61"/>
                  </a:cubicBezTo>
                  <a:cubicBezTo>
                    <a:pt x="6870" y="31"/>
                    <a:pt x="5350" y="0"/>
                    <a:pt x="3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7" name="Google Shape;2287;p55"/>
            <p:cNvSpPr/>
            <p:nvPr/>
          </p:nvSpPr>
          <p:spPr>
            <a:xfrm>
              <a:off x="7710031" y="3886441"/>
              <a:ext cx="266097" cy="4763"/>
            </a:xfrm>
            <a:custGeom>
              <a:avLst/>
              <a:gdLst/>
              <a:ahLst/>
              <a:cxnLst/>
              <a:rect l="l" t="t" r="r" b="b"/>
              <a:pathLst>
                <a:path w="6871" h="123" extrusionOk="0">
                  <a:moveTo>
                    <a:pt x="3435" y="1"/>
                  </a:moveTo>
                  <a:cubicBezTo>
                    <a:pt x="1520" y="1"/>
                    <a:pt x="1" y="31"/>
                    <a:pt x="1" y="62"/>
                  </a:cubicBezTo>
                  <a:cubicBezTo>
                    <a:pt x="1" y="92"/>
                    <a:pt x="1520" y="122"/>
                    <a:pt x="3435" y="122"/>
                  </a:cubicBezTo>
                  <a:cubicBezTo>
                    <a:pt x="5350" y="122"/>
                    <a:pt x="6870" y="92"/>
                    <a:pt x="6870" y="62"/>
                  </a:cubicBezTo>
                  <a:cubicBezTo>
                    <a:pt x="6870" y="31"/>
                    <a:pt x="5350" y="1"/>
                    <a:pt x="3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8" name="Google Shape;2288;p55"/>
            <p:cNvSpPr/>
            <p:nvPr/>
          </p:nvSpPr>
          <p:spPr>
            <a:xfrm>
              <a:off x="7710031" y="3913512"/>
              <a:ext cx="266097" cy="4763"/>
            </a:xfrm>
            <a:custGeom>
              <a:avLst/>
              <a:gdLst/>
              <a:ahLst/>
              <a:cxnLst/>
              <a:rect l="l" t="t" r="r" b="b"/>
              <a:pathLst>
                <a:path w="6871" h="123" extrusionOk="0">
                  <a:moveTo>
                    <a:pt x="3435" y="1"/>
                  </a:moveTo>
                  <a:cubicBezTo>
                    <a:pt x="1520" y="1"/>
                    <a:pt x="1" y="31"/>
                    <a:pt x="1" y="62"/>
                  </a:cubicBezTo>
                  <a:cubicBezTo>
                    <a:pt x="1" y="92"/>
                    <a:pt x="1520" y="123"/>
                    <a:pt x="3435" y="123"/>
                  </a:cubicBezTo>
                  <a:cubicBezTo>
                    <a:pt x="5350" y="123"/>
                    <a:pt x="6870" y="92"/>
                    <a:pt x="6870" y="62"/>
                  </a:cubicBezTo>
                  <a:cubicBezTo>
                    <a:pt x="6870" y="31"/>
                    <a:pt x="5350" y="1"/>
                    <a:pt x="3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9" name="Google Shape;2289;p55"/>
            <p:cNvSpPr/>
            <p:nvPr/>
          </p:nvSpPr>
          <p:spPr>
            <a:xfrm>
              <a:off x="7710031" y="3940623"/>
              <a:ext cx="266097" cy="3563"/>
            </a:xfrm>
            <a:custGeom>
              <a:avLst/>
              <a:gdLst/>
              <a:ahLst/>
              <a:cxnLst/>
              <a:rect l="l" t="t" r="r" b="b"/>
              <a:pathLst>
                <a:path w="6871" h="92" extrusionOk="0">
                  <a:moveTo>
                    <a:pt x="3435" y="0"/>
                  </a:moveTo>
                  <a:cubicBezTo>
                    <a:pt x="1520" y="0"/>
                    <a:pt x="1" y="30"/>
                    <a:pt x="1" y="61"/>
                  </a:cubicBezTo>
                  <a:cubicBezTo>
                    <a:pt x="1" y="91"/>
                    <a:pt x="1520" y="91"/>
                    <a:pt x="3435" y="91"/>
                  </a:cubicBezTo>
                  <a:cubicBezTo>
                    <a:pt x="5350" y="91"/>
                    <a:pt x="6870" y="91"/>
                    <a:pt x="6870" y="61"/>
                  </a:cubicBezTo>
                  <a:cubicBezTo>
                    <a:pt x="6870" y="0"/>
                    <a:pt x="5350" y="0"/>
                    <a:pt x="3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0" name="Google Shape;2290;p55"/>
            <p:cNvSpPr/>
            <p:nvPr/>
          </p:nvSpPr>
          <p:spPr>
            <a:xfrm>
              <a:off x="7710031" y="3966494"/>
              <a:ext cx="266097" cy="4763"/>
            </a:xfrm>
            <a:custGeom>
              <a:avLst/>
              <a:gdLst/>
              <a:ahLst/>
              <a:cxnLst/>
              <a:rect l="l" t="t" r="r" b="b"/>
              <a:pathLst>
                <a:path w="6871" h="123" extrusionOk="0">
                  <a:moveTo>
                    <a:pt x="3435" y="1"/>
                  </a:moveTo>
                  <a:cubicBezTo>
                    <a:pt x="1520" y="1"/>
                    <a:pt x="1" y="31"/>
                    <a:pt x="1" y="62"/>
                  </a:cubicBezTo>
                  <a:cubicBezTo>
                    <a:pt x="1" y="92"/>
                    <a:pt x="1520" y="122"/>
                    <a:pt x="3435" y="122"/>
                  </a:cubicBezTo>
                  <a:cubicBezTo>
                    <a:pt x="5350" y="122"/>
                    <a:pt x="6870" y="92"/>
                    <a:pt x="6870" y="62"/>
                  </a:cubicBezTo>
                  <a:cubicBezTo>
                    <a:pt x="6870" y="31"/>
                    <a:pt x="5350" y="1"/>
                    <a:pt x="3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1" name="Google Shape;2291;p55"/>
            <p:cNvSpPr/>
            <p:nvPr/>
          </p:nvSpPr>
          <p:spPr>
            <a:xfrm>
              <a:off x="6315042" y="4235855"/>
              <a:ext cx="1625703" cy="364000"/>
            </a:xfrm>
            <a:custGeom>
              <a:avLst/>
              <a:gdLst/>
              <a:ahLst/>
              <a:cxnLst/>
              <a:rect l="l" t="t" r="r" b="b"/>
              <a:pathLst>
                <a:path w="41978" h="9399" extrusionOk="0">
                  <a:moveTo>
                    <a:pt x="37412" y="0"/>
                  </a:moveTo>
                  <a:cubicBezTo>
                    <a:pt x="37333" y="0"/>
                    <a:pt x="37254" y="2"/>
                    <a:pt x="37175" y="6"/>
                  </a:cubicBezTo>
                  <a:lnTo>
                    <a:pt x="3891" y="1526"/>
                  </a:lnTo>
                  <a:cubicBezTo>
                    <a:pt x="1764" y="1557"/>
                    <a:pt x="62" y="3228"/>
                    <a:pt x="1" y="5326"/>
                  </a:cubicBezTo>
                  <a:cubicBezTo>
                    <a:pt x="1" y="7392"/>
                    <a:pt x="1703" y="9399"/>
                    <a:pt x="3800" y="9399"/>
                  </a:cubicBezTo>
                  <a:cubicBezTo>
                    <a:pt x="3800" y="9399"/>
                    <a:pt x="23720" y="9282"/>
                    <a:pt x="32358" y="9282"/>
                  </a:cubicBezTo>
                  <a:cubicBezTo>
                    <a:pt x="34517" y="9282"/>
                    <a:pt x="35971" y="9289"/>
                    <a:pt x="36232" y="9307"/>
                  </a:cubicBezTo>
                  <a:cubicBezTo>
                    <a:pt x="36414" y="9320"/>
                    <a:pt x="36638" y="9333"/>
                    <a:pt x="36892" y="9333"/>
                  </a:cubicBezTo>
                  <a:cubicBezTo>
                    <a:pt x="38418" y="9333"/>
                    <a:pt x="41004" y="8884"/>
                    <a:pt x="41734" y="5417"/>
                  </a:cubicBezTo>
                  <a:cubicBezTo>
                    <a:pt x="41977" y="4383"/>
                    <a:pt x="41856" y="3289"/>
                    <a:pt x="41369" y="2347"/>
                  </a:cubicBezTo>
                  <a:cubicBezTo>
                    <a:pt x="40557" y="897"/>
                    <a:pt x="39053" y="0"/>
                    <a:pt x="37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2" name="Google Shape;2292;p55"/>
            <p:cNvSpPr/>
            <p:nvPr/>
          </p:nvSpPr>
          <p:spPr>
            <a:xfrm>
              <a:off x="6329246" y="4323198"/>
              <a:ext cx="271945" cy="240691"/>
            </a:xfrm>
            <a:custGeom>
              <a:avLst/>
              <a:gdLst/>
              <a:ahLst/>
              <a:cxnLst/>
              <a:rect l="l" t="t" r="r" b="b"/>
              <a:pathLst>
                <a:path w="7022" h="6215" extrusionOk="0">
                  <a:moveTo>
                    <a:pt x="3486" y="0"/>
                  </a:moveTo>
                  <a:cubicBezTo>
                    <a:pt x="3116" y="0"/>
                    <a:pt x="2739" y="66"/>
                    <a:pt x="2371" y="205"/>
                  </a:cubicBezTo>
                  <a:cubicBezTo>
                    <a:pt x="790" y="843"/>
                    <a:pt x="0" y="2636"/>
                    <a:pt x="608" y="4217"/>
                  </a:cubicBezTo>
                  <a:cubicBezTo>
                    <a:pt x="1077" y="5460"/>
                    <a:pt x="2271" y="6215"/>
                    <a:pt x="3518" y="6215"/>
                  </a:cubicBezTo>
                  <a:cubicBezTo>
                    <a:pt x="3886" y="6215"/>
                    <a:pt x="4260" y="6149"/>
                    <a:pt x="4620" y="6010"/>
                  </a:cubicBezTo>
                  <a:cubicBezTo>
                    <a:pt x="6231" y="5372"/>
                    <a:pt x="7022" y="3579"/>
                    <a:pt x="6414" y="1998"/>
                  </a:cubicBezTo>
                  <a:cubicBezTo>
                    <a:pt x="5921" y="755"/>
                    <a:pt x="4740" y="0"/>
                    <a:pt x="34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3" name="Google Shape;2293;p55"/>
            <p:cNvSpPr/>
            <p:nvPr/>
          </p:nvSpPr>
          <p:spPr>
            <a:xfrm>
              <a:off x="7575834" y="4260797"/>
              <a:ext cx="341422" cy="311989"/>
            </a:xfrm>
            <a:custGeom>
              <a:avLst/>
              <a:gdLst/>
              <a:ahLst/>
              <a:cxnLst/>
              <a:rect l="l" t="t" r="r" b="b"/>
              <a:pathLst>
                <a:path w="8816" h="8056" extrusionOk="0">
                  <a:moveTo>
                    <a:pt x="4408" y="1"/>
                  </a:moveTo>
                  <a:cubicBezTo>
                    <a:pt x="3374" y="1"/>
                    <a:pt x="2341" y="396"/>
                    <a:pt x="1551" y="1186"/>
                  </a:cubicBezTo>
                  <a:cubicBezTo>
                    <a:pt x="1" y="2767"/>
                    <a:pt x="1" y="5289"/>
                    <a:pt x="1551" y="6870"/>
                  </a:cubicBezTo>
                  <a:cubicBezTo>
                    <a:pt x="2341" y="7660"/>
                    <a:pt x="3374" y="8055"/>
                    <a:pt x="4408" y="8055"/>
                  </a:cubicBezTo>
                  <a:cubicBezTo>
                    <a:pt x="5441" y="8055"/>
                    <a:pt x="6475" y="7660"/>
                    <a:pt x="7265" y="6870"/>
                  </a:cubicBezTo>
                  <a:cubicBezTo>
                    <a:pt x="8815" y="5289"/>
                    <a:pt x="8815" y="2767"/>
                    <a:pt x="7265" y="1186"/>
                  </a:cubicBezTo>
                  <a:cubicBezTo>
                    <a:pt x="6475" y="396"/>
                    <a:pt x="5441" y="1"/>
                    <a:pt x="4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4" name="Google Shape;2294;p55"/>
            <p:cNvSpPr/>
            <p:nvPr/>
          </p:nvSpPr>
          <p:spPr>
            <a:xfrm>
              <a:off x="6510470" y="4265522"/>
              <a:ext cx="1253687" cy="58866"/>
            </a:xfrm>
            <a:custGeom>
              <a:avLst/>
              <a:gdLst/>
              <a:ahLst/>
              <a:cxnLst/>
              <a:rect l="l" t="t" r="r" b="b"/>
              <a:pathLst>
                <a:path w="32372" h="1520" extrusionOk="0">
                  <a:moveTo>
                    <a:pt x="32281" y="0"/>
                  </a:moveTo>
                  <a:lnTo>
                    <a:pt x="32038" y="31"/>
                  </a:lnTo>
                  <a:lnTo>
                    <a:pt x="31034" y="122"/>
                  </a:lnTo>
                  <a:cubicBezTo>
                    <a:pt x="30726" y="156"/>
                    <a:pt x="30357" y="195"/>
                    <a:pt x="29936" y="236"/>
                  </a:cubicBezTo>
                  <a:lnTo>
                    <a:pt x="29936" y="236"/>
                  </a:lnTo>
                  <a:lnTo>
                    <a:pt x="31034" y="152"/>
                  </a:lnTo>
                  <a:lnTo>
                    <a:pt x="32038" y="61"/>
                  </a:lnTo>
                  <a:lnTo>
                    <a:pt x="32281" y="61"/>
                  </a:lnTo>
                  <a:lnTo>
                    <a:pt x="32372" y="0"/>
                  </a:lnTo>
                  <a:close/>
                  <a:moveTo>
                    <a:pt x="29936" y="236"/>
                  </a:moveTo>
                  <a:lnTo>
                    <a:pt x="27448" y="426"/>
                  </a:lnTo>
                  <a:cubicBezTo>
                    <a:pt x="24408" y="669"/>
                    <a:pt x="20183" y="942"/>
                    <a:pt x="15533" y="1155"/>
                  </a:cubicBezTo>
                  <a:cubicBezTo>
                    <a:pt x="10882" y="1338"/>
                    <a:pt x="6657" y="1459"/>
                    <a:pt x="3618" y="1490"/>
                  </a:cubicBezTo>
                  <a:lnTo>
                    <a:pt x="0" y="1520"/>
                  </a:lnTo>
                  <a:lnTo>
                    <a:pt x="3618" y="1520"/>
                  </a:lnTo>
                  <a:cubicBezTo>
                    <a:pt x="6657" y="1490"/>
                    <a:pt x="10882" y="1429"/>
                    <a:pt x="15533" y="1216"/>
                  </a:cubicBezTo>
                  <a:cubicBezTo>
                    <a:pt x="20183" y="1003"/>
                    <a:pt x="24408" y="699"/>
                    <a:pt x="27448" y="456"/>
                  </a:cubicBezTo>
                  <a:cubicBezTo>
                    <a:pt x="28396" y="380"/>
                    <a:pt x="29237" y="304"/>
                    <a:pt x="29936" y="2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5" name="Google Shape;2295;p55"/>
            <p:cNvSpPr/>
            <p:nvPr/>
          </p:nvSpPr>
          <p:spPr>
            <a:xfrm>
              <a:off x="6461013" y="4556262"/>
              <a:ext cx="1253725" cy="3602"/>
            </a:xfrm>
            <a:custGeom>
              <a:avLst/>
              <a:gdLst/>
              <a:ahLst/>
              <a:cxnLst/>
              <a:rect l="l" t="t" r="r" b="b"/>
              <a:pathLst>
                <a:path w="32373" h="93" extrusionOk="0">
                  <a:moveTo>
                    <a:pt x="16171" y="1"/>
                  </a:moveTo>
                  <a:cubicBezTo>
                    <a:pt x="7265" y="1"/>
                    <a:pt x="1" y="1"/>
                    <a:pt x="1" y="31"/>
                  </a:cubicBezTo>
                  <a:cubicBezTo>
                    <a:pt x="1" y="62"/>
                    <a:pt x="7265" y="92"/>
                    <a:pt x="16171" y="92"/>
                  </a:cubicBezTo>
                  <a:cubicBezTo>
                    <a:pt x="25108" y="92"/>
                    <a:pt x="32372" y="62"/>
                    <a:pt x="32372" y="31"/>
                  </a:cubicBezTo>
                  <a:cubicBezTo>
                    <a:pt x="32372" y="1"/>
                    <a:pt x="25108" y="1"/>
                    <a:pt x="16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6" name="Google Shape;2296;p55"/>
            <p:cNvSpPr/>
            <p:nvPr/>
          </p:nvSpPr>
          <p:spPr>
            <a:xfrm>
              <a:off x="6629369" y="3908826"/>
              <a:ext cx="47131" cy="210755"/>
            </a:xfrm>
            <a:custGeom>
              <a:avLst/>
              <a:gdLst/>
              <a:ahLst/>
              <a:cxnLst/>
              <a:rect l="l" t="t" r="r" b="b"/>
              <a:pathLst>
                <a:path w="1217" h="5442" extrusionOk="0">
                  <a:moveTo>
                    <a:pt x="31" y="0"/>
                  </a:moveTo>
                  <a:cubicBezTo>
                    <a:pt x="0" y="92"/>
                    <a:pt x="0" y="152"/>
                    <a:pt x="0" y="244"/>
                  </a:cubicBezTo>
                  <a:cubicBezTo>
                    <a:pt x="0" y="426"/>
                    <a:pt x="31" y="639"/>
                    <a:pt x="31" y="821"/>
                  </a:cubicBezTo>
                  <a:cubicBezTo>
                    <a:pt x="152" y="1490"/>
                    <a:pt x="274" y="2128"/>
                    <a:pt x="456" y="2766"/>
                  </a:cubicBezTo>
                  <a:cubicBezTo>
                    <a:pt x="669" y="3526"/>
                    <a:pt x="851" y="4165"/>
                    <a:pt x="1003" y="4651"/>
                  </a:cubicBezTo>
                  <a:cubicBezTo>
                    <a:pt x="1064" y="4924"/>
                    <a:pt x="1125" y="5168"/>
                    <a:pt x="1216" y="5441"/>
                  </a:cubicBezTo>
                  <a:cubicBezTo>
                    <a:pt x="1216" y="5350"/>
                    <a:pt x="1216" y="5289"/>
                    <a:pt x="1186" y="5198"/>
                  </a:cubicBezTo>
                  <a:cubicBezTo>
                    <a:pt x="1155" y="5046"/>
                    <a:pt x="1125" y="4864"/>
                    <a:pt x="1064" y="4620"/>
                  </a:cubicBezTo>
                  <a:cubicBezTo>
                    <a:pt x="943" y="4134"/>
                    <a:pt x="760" y="3435"/>
                    <a:pt x="578" y="2706"/>
                  </a:cubicBezTo>
                  <a:cubicBezTo>
                    <a:pt x="365" y="1976"/>
                    <a:pt x="213" y="1307"/>
                    <a:pt x="122" y="821"/>
                  </a:cubicBezTo>
                  <a:cubicBezTo>
                    <a:pt x="31" y="335"/>
                    <a:pt x="31"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7" name="Google Shape;2297;p55"/>
            <p:cNvSpPr/>
            <p:nvPr/>
          </p:nvSpPr>
          <p:spPr>
            <a:xfrm>
              <a:off x="7607631" y="4302005"/>
              <a:ext cx="94185" cy="210755"/>
            </a:xfrm>
            <a:custGeom>
              <a:avLst/>
              <a:gdLst/>
              <a:ahLst/>
              <a:cxnLst/>
              <a:rect l="l" t="t" r="r" b="b"/>
              <a:pathLst>
                <a:path w="2432" h="5442" extrusionOk="0">
                  <a:moveTo>
                    <a:pt x="2432" y="0"/>
                  </a:moveTo>
                  <a:cubicBezTo>
                    <a:pt x="2341" y="0"/>
                    <a:pt x="2250" y="31"/>
                    <a:pt x="2158" y="61"/>
                  </a:cubicBezTo>
                  <a:cubicBezTo>
                    <a:pt x="1915" y="122"/>
                    <a:pt x="1702" y="244"/>
                    <a:pt x="1490" y="365"/>
                  </a:cubicBezTo>
                  <a:cubicBezTo>
                    <a:pt x="760" y="821"/>
                    <a:pt x="243" y="1551"/>
                    <a:pt x="91" y="2371"/>
                  </a:cubicBezTo>
                  <a:cubicBezTo>
                    <a:pt x="0" y="2827"/>
                    <a:pt x="0" y="3283"/>
                    <a:pt x="152" y="3739"/>
                  </a:cubicBezTo>
                  <a:cubicBezTo>
                    <a:pt x="243" y="4104"/>
                    <a:pt x="395" y="4438"/>
                    <a:pt x="639" y="4742"/>
                  </a:cubicBezTo>
                  <a:cubicBezTo>
                    <a:pt x="760" y="4955"/>
                    <a:pt x="943" y="5137"/>
                    <a:pt x="1155" y="5289"/>
                  </a:cubicBezTo>
                  <a:cubicBezTo>
                    <a:pt x="1216" y="5350"/>
                    <a:pt x="1277" y="5411"/>
                    <a:pt x="1368" y="5441"/>
                  </a:cubicBezTo>
                  <a:cubicBezTo>
                    <a:pt x="1125" y="5229"/>
                    <a:pt x="882" y="4985"/>
                    <a:pt x="699" y="4712"/>
                  </a:cubicBezTo>
                  <a:cubicBezTo>
                    <a:pt x="487" y="4408"/>
                    <a:pt x="335" y="4074"/>
                    <a:pt x="243" y="3739"/>
                  </a:cubicBezTo>
                  <a:cubicBezTo>
                    <a:pt x="122" y="3283"/>
                    <a:pt x="122" y="2827"/>
                    <a:pt x="183" y="2402"/>
                  </a:cubicBezTo>
                  <a:cubicBezTo>
                    <a:pt x="274" y="1976"/>
                    <a:pt x="456" y="1551"/>
                    <a:pt x="730" y="1186"/>
                  </a:cubicBezTo>
                  <a:cubicBezTo>
                    <a:pt x="943" y="912"/>
                    <a:pt x="1216" y="639"/>
                    <a:pt x="1520" y="426"/>
                  </a:cubicBezTo>
                  <a:cubicBezTo>
                    <a:pt x="1794" y="244"/>
                    <a:pt x="2098" y="122"/>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8" name="Google Shape;2298;p55"/>
            <p:cNvSpPr/>
            <p:nvPr/>
          </p:nvSpPr>
          <p:spPr>
            <a:xfrm>
              <a:off x="6847143" y="3780516"/>
              <a:ext cx="136592" cy="98910"/>
            </a:xfrm>
            <a:custGeom>
              <a:avLst/>
              <a:gdLst/>
              <a:ahLst/>
              <a:cxnLst/>
              <a:rect l="l" t="t" r="r" b="b"/>
              <a:pathLst>
                <a:path w="3527" h="2554" extrusionOk="0">
                  <a:moveTo>
                    <a:pt x="3527" y="0"/>
                  </a:moveTo>
                  <a:cubicBezTo>
                    <a:pt x="2919" y="395"/>
                    <a:pt x="2311" y="791"/>
                    <a:pt x="1733" y="1246"/>
                  </a:cubicBezTo>
                  <a:cubicBezTo>
                    <a:pt x="1125" y="1642"/>
                    <a:pt x="548" y="2098"/>
                    <a:pt x="1" y="2553"/>
                  </a:cubicBezTo>
                  <a:cubicBezTo>
                    <a:pt x="609" y="2189"/>
                    <a:pt x="1216" y="1763"/>
                    <a:pt x="1794" y="1338"/>
                  </a:cubicBezTo>
                  <a:cubicBezTo>
                    <a:pt x="2402" y="912"/>
                    <a:pt x="2979" y="487"/>
                    <a:pt x="3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9" name="Google Shape;2299;p55"/>
            <p:cNvSpPr/>
            <p:nvPr/>
          </p:nvSpPr>
          <p:spPr>
            <a:xfrm>
              <a:off x="6874215" y="3743995"/>
              <a:ext cx="120133" cy="84813"/>
            </a:xfrm>
            <a:custGeom>
              <a:avLst/>
              <a:gdLst/>
              <a:ahLst/>
              <a:cxnLst/>
              <a:rect l="l" t="t" r="r" b="b"/>
              <a:pathLst>
                <a:path w="3102" h="2190" extrusionOk="0">
                  <a:moveTo>
                    <a:pt x="3101" y="1"/>
                  </a:moveTo>
                  <a:cubicBezTo>
                    <a:pt x="2554" y="335"/>
                    <a:pt x="2037" y="670"/>
                    <a:pt x="1520" y="1034"/>
                  </a:cubicBezTo>
                  <a:cubicBezTo>
                    <a:pt x="1004" y="1399"/>
                    <a:pt x="487" y="1764"/>
                    <a:pt x="1" y="2189"/>
                  </a:cubicBezTo>
                  <a:cubicBezTo>
                    <a:pt x="548" y="1855"/>
                    <a:pt x="1065" y="1521"/>
                    <a:pt x="1581" y="1156"/>
                  </a:cubicBezTo>
                  <a:cubicBezTo>
                    <a:pt x="2098" y="791"/>
                    <a:pt x="2615" y="427"/>
                    <a:pt x="3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0" name="Google Shape;2300;p55"/>
            <p:cNvSpPr/>
            <p:nvPr/>
          </p:nvSpPr>
          <p:spPr>
            <a:xfrm>
              <a:off x="6681150" y="3800500"/>
              <a:ext cx="61267" cy="43607"/>
            </a:xfrm>
            <a:custGeom>
              <a:avLst/>
              <a:gdLst/>
              <a:ahLst/>
              <a:cxnLst/>
              <a:rect l="l" t="t" r="r" b="b"/>
              <a:pathLst>
                <a:path w="1582" h="1126" extrusionOk="0">
                  <a:moveTo>
                    <a:pt x="1581" y="1"/>
                  </a:moveTo>
                  <a:lnTo>
                    <a:pt x="1581" y="1"/>
                  </a:lnTo>
                  <a:cubicBezTo>
                    <a:pt x="1308" y="153"/>
                    <a:pt x="1004" y="305"/>
                    <a:pt x="761" y="518"/>
                  </a:cubicBezTo>
                  <a:cubicBezTo>
                    <a:pt x="487" y="670"/>
                    <a:pt x="244" y="882"/>
                    <a:pt x="1" y="1126"/>
                  </a:cubicBezTo>
                  <a:cubicBezTo>
                    <a:pt x="305" y="974"/>
                    <a:pt x="578" y="791"/>
                    <a:pt x="821" y="609"/>
                  </a:cubicBezTo>
                  <a:cubicBezTo>
                    <a:pt x="1095" y="427"/>
                    <a:pt x="1369" y="244"/>
                    <a:pt x="15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1" name="Google Shape;2301;p55"/>
            <p:cNvSpPr/>
            <p:nvPr/>
          </p:nvSpPr>
          <p:spPr>
            <a:xfrm>
              <a:off x="6689399" y="3766380"/>
              <a:ext cx="70678" cy="55380"/>
            </a:xfrm>
            <a:custGeom>
              <a:avLst/>
              <a:gdLst/>
              <a:ahLst/>
              <a:cxnLst/>
              <a:rect l="l" t="t" r="r" b="b"/>
              <a:pathLst>
                <a:path w="1825" h="1430" extrusionOk="0">
                  <a:moveTo>
                    <a:pt x="1824" y="1"/>
                  </a:moveTo>
                  <a:lnTo>
                    <a:pt x="1824" y="1"/>
                  </a:lnTo>
                  <a:cubicBezTo>
                    <a:pt x="1490" y="183"/>
                    <a:pt x="1186" y="426"/>
                    <a:pt x="882" y="669"/>
                  </a:cubicBezTo>
                  <a:cubicBezTo>
                    <a:pt x="578" y="882"/>
                    <a:pt x="274" y="1156"/>
                    <a:pt x="1" y="1429"/>
                  </a:cubicBezTo>
                  <a:cubicBezTo>
                    <a:pt x="335" y="1247"/>
                    <a:pt x="669" y="1004"/>
                    <a:pt x="943" y="760"/>
                  </a:cubicBezTo>
                  <a:cubicBezTo>
                    <a:pt x="1277" y="548"/>
                    <a:pt x="1551" y="274"/>
                    <a:pt x="18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2" name="Google Shape;2302;p55"/>
            <p:cNvSpPr/>
            <p:nvPr/>
          </p:nvSpPr>
          <p:spPr>
            <a:xfrm>
              <a:off x="6933083" y="3972110"/>
              <a:ext cx="95386" cy="5306"/>
            </a:xfrm>
            <a:custGeom>
              <a:avLst/>
              <a:gdLst/>
              <a:ahLst/>
              <a:cxnLst/>
              <a:rect l="l" t="t" r="r" b="b"/>
              <a:pathLst>
                <a:path w="2463" h="137" extrusionOk="0">
                  <a:moveTo>
                    <a:pt x="1232" y="0"/>
                  </a:moveTo>
                  <a:cubicBezTo>
                    <a:pt x="821" y="0"/>
                    <a:pt x="411" y="23"/>
                    <a:pt x="0" y="69"/>
                  </a:cubicBezTo>
                  <a:cubicBezTo>
                    <a:pt x="411" y="114"/>
                    <a:pt x="821" y="137"/>
                    <a:pt x="1232" y="137"/>
                  </a:cubicBezTo>
                  <a:cubicBezTo>
                    <a:pt x="1642" y="137"/>
                    <a:pt x="2052" y="114"/>
                    <a:pt x="2463" y="69"/>
                  </a:cubicBezTo>
                  <a:cubicBezTo>
                    <a:pt x="2052" y="23"/>
                    <a:pt x="1642"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3" name="Google Shape;2303;p55"/>
            <p:cNvSpPr/>
            <p:nvPr/>
          </p:nvSpPr>
          <p:spPr>
            <a:xfrm>
              <a:off x="6351564" y="4339688"/>
              <a:ext cx="85936" cy="203668"/>
            </a:xfrm>
            <a:custGeom>
              <a:avLst/>
              <a:gdLst/>
              <a:ahLst/>
              <a:cxnLst/>
              <a:rect l="l" t="t" r="r" b="b"/>
              <a:pathLst>
                <a:path w="2219" h="5259" extrusionOk="0">
                  <a:moveTo>
                    <a:pt x="1854" y="0"/>
                  </a:moveTo>
                  <a:cubicBezTo>
                    <a:pt x="1763" y="0"/>
                    <a:pt x="1672" y="31"/>
                    <a:pt x="1581" y="91"/>
                  </a:cubicBezTo>
                  <a:cubicBezTo>
                    <a:pt x="1368" y="183"/>
                    <a:pt x="1155" y="335"/>
                    <a:pt x="973" y="517"/>
                  </a:cubicBezTo>
                  <a:cubicBezTo>
                    <a:pt x="699" y="760"/>
                    <a:pt x="456" y="1064"/>
                    <a:pt x="304" y="1429"/>
                  </a:cubicBezTo>
                  <a:cubicBezTo>
                    <a:pt x="91" y="1824"/>
                    <a:pt x="0" y="2310"/>
                    <a:pt x="30" y="2766"/>
                  </a:cubicBezTo>
                  <a:cubicBezTo>
                    <a:pt x="91" y="3222"/>
                    <a:pt x="243" y="3678"/>
                    <a:pt x="486" y="4073"/>
                  </a:cubicBezTo>
                  <a:cubicBezTo>
                    <a:pt x="699" y="4377"/>
                    <a:pt x="973" y="4651"/>
                    <a:pt x="1277" y="4863"/>
                  </a:cubicBezTo>
                  <a:cubicBezTo>
                    <a:pt x="1489" y="5015"/>
                    <a:pt x="1702" y="5137"/>
                    <a:pt x="1945" y="5198"/>
                  </a:cubicBezTo>
                  <a:cubicBezTo>
                    <a:pt x="2037" y="5228"/>
                    <a:pt x="2128" y="5259"/>
                    <a:pt x="2219" y="5259"/>
                  </a:cubicBezTo>
                  <a:cubicBezTo>
                    <a:pt x="1915" y="5137"/>
                    <a:pt x="1611" y="4985"/>
                    <a:pt x="1337" y="4803"/>
                  </a:cubicBezTo>
                  <a:cubicBezTo>
                    <a:pt x="1033" y="4590"/>
                    <a:pt x="790" y="4316"/>
                    <a:pt x="578" y="4012"/>
                  </a:cubicBezTo>
                  <a:cubicBezTo>
                    <a:pt x="61" y="3252"/>
                    <a:pt x="0" y="2280"/>
                    <a:pt x="395" y="1459"/>
                  </a:cubicBezTo>
                  <a:cubicBezTo>
                    <a:pt x="547" y="1125"/>
                    <a:pt x="760" y="821"/>
                    <a:pt x="1033" y="578"/>
                  </a:cubicBezTo>
                  <a:cubicBezTo>
                    <a:pt x="1277" y="335"/>
                    <a:pt x="1550" y="152"/>
                    <a:pt x="1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4" name="Google Shape;2304;p55"/>
            <p:cNvSpPr/>
            <p:nvPr/>
          </p:nvSpPr>
          <p:spPr>
            <a:xfrm>
              <a:off x="6413918" y="4066570"/>
              <a:ext cx="206069" cy="3563"/>
            </a:xfrm>
            <a:custGeom>
              <a:avLst/>
              <a:gdLst/>
              <a:ahLst/>
              <a:cxnLst/>
              <a:rect l="l" t="t" r="r" b="b"/>
              <a:pathLst>
                <a:path w="5321" h="92" extrusionOk="0">
                  <a:moveTo>
                    <a:pt x="2676" y="0"/>
                  </a:moveTo>
                  <a:cubicBezTo>
                    <a:pt x="1186" y="0"/>
                    <a:pt x="1" y="0"/>
                    <a:pt x="1" y="31"/>
                  </a:cubicBezTo>
                  <a:cubicBezTo>
                    <a:pt x="1" y="61"/>
                    <a:pt x="1217" y="92"/>
                    <a:pt x="2676" y="92"/>
                  </a:cubicBezTo>
                  <a:cubicBezTo>
                    <a:pt x="4135" y="92"/>
                    <a:pt x="5320" y="61"/>
                    <a:pt x="5320" y="31"/>
                  </a:cubicBezTo>
                  <a:cubicBezTo>
                    <a:pt x="5320" y="0"/>
                    <a:pt x="4135" y="0"/>
                    <a:pt x="2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5" name="Google Shape;2305;p55"/>
            <p:cNvSpPr/>
            <p:nvPr/>
          </p:nvSpPr>
          <p:spPr>
            <a:xfrm>
              <a:off x="5394487" y="1303009"/>
              <a:ext cx="291967" cy="318998"/>
            </a:xfrm>
            <a:custGeom>
              <a:avLst/>
              <a:gdLst/>
              <a:ahLst/>
              <a:cxnLst/>
              <a:rect l="l" t="t" r="r" b="b"/>
              <a:pathLst>
                <a:path w="7539" h="8237" extrusionOk="0">
                  <a:moveTo>
                    <a:pt x="3062" y="1"/>
                  </a:moveTo>
                  <a:cubicBezTo>
                    <a:pt x="2677" y="1"/>
                    <a:pt x="2286" y="84"/>
                    <a:pt x="1915" y="261"/>
                  </a:cubicBezTo>
                  <a:cubicBezTo>
                    <a:pt x="578" y="869"/>
                    <a:pt x="0" y="2480"/>
                    <a:pt x="639" y="3817"/>
                  </a:cubicBezTo>
                  <a:lnTo>
                    <a:pt x="2645" y="8134"/>
                  </a:lnTo>
                  <a:cubicBezTo>
                    <a:pt x="2668" y="8202"/>
                    <a:pt x="2725" y="8236"/>
                    <a:pt x="2790" y="8236"/>
                  </a:cubicBezTo>
                  <a:cubicBezTo>
                    <a:pt x="2812" y="8236"/>
                    <a:pt x="2835" y="8232"/>
                    <a:pt x="2858" y="8225"/>
                  </a:cubicBezTo>
                  <a:lnTo>
                    <a:pt x="7417" y="6097"/>
                  </a:lnTo>
                  <a:cubicBezTo>
                    <a:pt x="7508" y="6067"/>
                    <a:pt x="7538" y="5975"/>
                    <a:pt x="7508" y="5884"/>
                  </a:cubicBezTo>
                  <a:lnTo>
                    <a:pt x="5472" y="1538"/>
                  </a:lnTo>
                  <a:cubicBezTo>
                    <a:pt x="5032" y="571"/>
                    <a:pt x="4068" y="1"/>
                    <a:pt x="3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3">
            <a:extLst>
              <a:ext uri="{FF2B5EF4-FFF2-40B4-BE49-F238E27FC236}">
                <a16:creationId xmlns:a16="http://schemas.microsoft.com/office/drawing/2014/main" id="{9C7A32C5-C8AB-DB4B-9B57-02507671854B}"/>
              </a:ext>
            </a:extLst>
          </p:cNvPr>
          <p:cNvSpPr txBox="1"/>
          <p:nvPr/>
        </p:nvSpPr>
        <p:spPr>
          <a:xfrm>
            <a:off x="385228" y="162133"/>
            <a:ext cx="7867818" cy="830997"/>
          </a:xfrm>
          <a:prstGeom prst="rect">
            <a:avLst/>
          </a:prstGeom>
          <a:noFill/>
        </p:spPr>
        <p:txBody>
          <a:bodyPr wrap="square" rtlCol="0">
            <a:spAutoFit/>
          </a:bodyPr>
          <a:lstStyle/>
          <a:p>
            <a:pPr defTabSz="685663">
              <a:buClrTx/>
              <a:buFontTx/>
              <a:buNone/>
            </a:pPr>
            <a:r>
              <a:rPr lang="en-US" sz="2400" b="1" kern="1200" spc="113" dirty="0">
                <a:solidFill>
                  <a:schemeClr val="accent1">
                    <a:lumMod val="75000"/>
                  </a:schemeClr>
                </a:solidFill>
                <a:latin typeface="Poppins" panose="020B0604020202020204" charset="0"/>
                <a:ea typeface="Nunito Bold" charset="0"/>
                <a:cs typeface="Poppins" panose="020B0604020202020204" charset="0"/>
              </a:rPr>
              <a:t>Actualización del Inventario de Emisiones de GEI de Sonora </a:t>
            </a:r>
          </a:p>
        </p:txBody>
      </p:sp>
      <p:graphicFrame>
        <p:nvGraphicFramePr>
          <p:cNvPr id="68" name="Gráfico 67"/>
          <p:cNvGraphicFramePr>
            <a:graphicFrameLocks/>
          </p:cNvGraphicFramePr>
          <p:nvPr>
            <p:extLst>
              <p:ext uri="{D42A27DB-BD31-4B8C-83A1-F6EECF244321}">
                <p14:modId xmlns:p14="http://schemas.microsoft.com/office/powerpoint/2010/main" val="3529732063"/>
              </p:ext>
            </p:extLst>
          </p:nvPr>
        </p:nvGraphicFramePr>
        <p:xfrm>
          <a:off x="479013" y="1418492"/>
          <a:ext cx="4444808" cy="3581817"/>
        </p:xfrm>
        <a:graphic>
          <a:graphicData uri="http://schemas.openxmlformats.org/drawingml/2006/chart">
            <c:chart xmlns:c="http://schemas.openxmlformats.org/drawingml/2006/chart" xmlns:r="http://schemas.openxmlformats.org/officeDocument/2006/relationships" r:id="rId3"/>
          </a:graphicData>
        </a:graphic>
      </p:graphicFrame>
      <p:grpSp>
        <p:nvGrpSpPr>
          <p:cNvPr id="39" name="Google Shape;1174;p44"/>
          <p:cNvGrpSpPr/>
          <p:nvPr/>
        </p:nvGrpSpPr>
        <p:grpSpPr>
          <a:xfrm>
            <a:off x="5225711" y="4236658"/>
            <a:ext cx="495151" cy="304799"/>
            <a:chOff x="2597979" y="1949933"/>
            <a:chExt cx="3872253" cy="1518048"/>
          </a:xfrm>
        </p:grpSpPr>
        <p:sp>
          <p:nvSpPr>
            <p:cNvPr id="40" name="Google Shape;1175;p44"/>
            <p:cNvSpPr/>
            <p:nvPr/>
          </p:nvSpPr>
          <p:spPr>
            <a:xfrm>
              <a:off x="2714593" y="2496963"/>
              <a:ext cx="3583927" cy="701520"/>
            </a:xfrm>
            <a:custGeom>
              <a:avLst/>
              <a:gdLst/>
              <a:ahLst/>
              <a:cxnLst/>
              <a:rect l="l" t="t" r="r" b="b"/>
              <a:pathLst>
                <a:path w="31225" h="6112" extrusionOk="0">
                  <a:moveTo>
                    <a:pt x="2614" y="0"/>
                  </a:moveTo>
                  <a:lnTo>
                    <a:pt x="445" y="2223"/>
                  </a:lnTo>
                  <a:lnTo>
                    <a:pt x="0" y="5335"/>
                  </a:lnTo>
                  <a:lnTo>
                    <a:pt x="1225" y="6111"/>
                  </a:lnTo>
                  <a:lnTo>
                    <a:pt x="31002" y="6111"/>
                  </a:lnTo>
                  <a:lnTo>
                    <a:pt x="31225" y="4114"/>
                  </a:lnTo>
                  <a:lnTo>
                    <a:pt x="30395" y="1558"/>
                  </a:lnTo>
                  <a:lnTo>
                    <a:pt x="25223" y="0"/>
                  </a:lnTo>
                  <a:close/>
                </a:path>
              </a:pathLst>
            </a:custGeom>
            <a:solidFill>
              <a:srgbClr val="070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1" name="Google Shape;1176;p44"/>
            <p:cNvSpPr/>
            <p:nvPr/>
          </p:nvSpPr>
          <p:spPr>
            <a:xfrm>
              <a:off x="2888251" y="1986547"/>
              <a:ext cx="2610959" cy="498823"/>
            </a:xfrm>
            <a:custGeom>
              <a:avLst/>
              <a:gdLst/>
              <a:ahLst/>
              <a:cxnLst/>
              <a:rect l="l" t="t" r="r" b="b"/>
              <a:pathLst>
                <a:path w="22748" h="4346" extrusionOk="0">
                  <a:moveTo>
                    <a:pt x="10835" y="0"/>
                  </a:moveTo>
                  <a:cubicBezTo>
                    <a:pt x="10835" y="0"/>
                    <a:pt x="6640" y="17"/>
                    <a:pt x="1900" y="430"/>
                  </a:cubicBezTo>
                  <a:cubicBezTo>
                    <a:pt x="978" y="1625"/>
                    <a:pt x="1" y="3337"/>
                    <a:pt x="1" y="3337"/>
                  </a:cubicBezTo>
                  <a:lnTo>
                    <a:pt x="2332" y="3595"/>
                  </a:lnTo>
                  <a:lnTo>
                    <a:pt x="17648" y="4345"/>
                  </a:lnTo>
                  <a:cubicBezTo>
                    <a:pt x="17648" y="4345"/>
                    <a:pt x="18775" y="4212"/>
                    <a:pt x="22747" y="4021"/>
                  </a:cubicBezTo>
                  <a:cubicBezTo>
                    <a:pt x="20453" y="1984"/>
                    <a:pt x="18194" y="324"/>
                    <a:pt x="18194" y="324"/>
                  </a:cubicBezTo>
                  <a:lnTo>
                    <a:pt x="16360" y="240"/>
                  </a:lnTo>
                  <a:lnTo>
                    <a:pt x="10835" y="0"/>
                  </a:lnTo>
                  <a:close/>
                </a:path>
              </a:pathLst>
            </a:custGeom>
            <a:solidFill>
              <a:srgbClr val="9EC1B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2" name="Google Shape;1177;p44"/>
            <p:cNvSpPr/>
            <p:nvPr/>
          </p:nvSpPr>
          <p:spPr>
            <a:xfrm>
              <a:off x="3041594" y="2045542"/>
              <a:ext cx="2075981" cy="553801"/>
            </a:xfrm>
            <a:custGeom>
              <a:avLst/>
              <a:gdLst/>
              <a:ahLst/>
              <a:cxnLst/>
              <a:rect l="l" t="t" r="r" b="b"/>
              <a:pathLst>
                <a:path w="18087" h="4825" extrusionOk="0">
                  <a:moveTo>
                    <a:pt x="1910" y="1"/>
                  </a:moveTo>
                  <a:lnTo>
                    <a:pt x="1" y="2854"/>
                  </a:lnTo>
                  <a:lnTo>
                    <a:pt x="9477" y="4825"/>
                  </a:lnTo>
                  <a:lnTo>
                    <a:pt x="17107" y="4333"/>
                  </a:lnTo>
                  <a:lnTo>
                    <a:pt x="18087" y="3414"/>
                  </a:lnTo>
                  <a:lnTo>
                    <a:pt x="8660" y="5"/>
                  </a:lnTo>
                  <a:lnTo>
                    <a:pt x="8553" y="3072"/>
                  </a:lnTo>
                  <a:lnTo>
                    <a:pt x="1910" y="1"/>
                  </a:lnTo>
                  <a:close/>
                </a:path>
              </a:pathLst>
            </a:custGeom>
            <a:solidFill>
              <a:srgbClr val="91B5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3" name="Google Shape;1178;p44"/>
            <p:cNvSpPr/>
            <p:nvPr/>
          </p:nvSpPr>
          <p:spPr>
            <a:xfrm>
              <a:off x="2644234" y="2525428"/>
              <a:ext cx="3793282" cy="769813"/>
            </a:xfrm>
            <a:custGeom>
              <a:avLst/>
              <a:gdLst/>
              <a:ahLst/>
              <a:cxnLst/>
              <a:rect l="l" t="t" r="r" b="b"/>
              <a:pathLst>
                <a:path w="33049" h="6707" extrusionOk="0">
                  <a:moveTo>
                    <a:pt x="7941" y="1"/>
                  </a:moveTo>
                  <a:lnTo>
                    <a:pt x="2020" y="937"/>
                  </a:lnTo>
                  <a:lnTo>
                    <a:pt x="631" y="2122"/>
                  </a:lnTo>
                  <a:lnTo>
                    <a:pt x="1" y="4497"/>
                  </a:lnTo>
                  <a:lnTo>
                    <a:pt x="72" y="5229"/>
                  </a:lnTo>
                  <a:lnTo>
                    <a:pt x="902" y="5655"/>
                  </a:lnTo>
                  <a:cubicBezTo>
                    <a:pt x="902" y="5655"/>
                    <a:pt x="697" y="1834"/>
                    <a:pt x="4409" y="1834"/>
                  </a:cubicBezTo>
                  <a:cubicBezTo>
                    <a:pt x="8123" y="1834"/>
                    <a:pt x="7875" y="6259"/>
                    <a:pt x="7875" y="6259"/>
                  </a:cubicBezTo>
                  <a:lnTo>
                    <a:pt x="24372" y="6259"/>
                  </a:lnTo>
                  <a:cubicBezTo>
                    <a:pt x="24372" y="6259"/>
                    <a:pt x="24372" y="1762"/>
                    <a:pt x="27727" y="1762"/>
                  </a:cubicBezTo>
                  <a:cubicBezTo>
                    <a:pt x="31975" y="1762"/>
                    <a:pt x="31438" y="6125"/>
                    <a:pt x="31349" y="6480"/>
                  </a:cubicBezTo>
                  <a:cubicBezTo>
                    <a:pt x="31304" y="6661"/>
                    <a:pt x="31350" y="6706"/>
                    <a:pt x="31406" y="6706"/>
                  </a:cubicBezTo>
                  <a:cubicBezTo>
                    <a:pt x="31461" y="6706"/>
                    <a:pt x="31527" y="6662"/>
                    <a:pt x="31527" y="6662"/>
                  </a:cubicBezTo>
                  <a:lnTo>
                    <a:pt x="31975" y="6148"/>
                  </a:lnTo>
                  <a:cubicBezTo>
                    <a:pt x="33049" y="6148"/>
                    <a:pt x="32956" y="5744"/>
                    <a:pt x="32956" y="5247"/>
                  </a:cubicBezTo>
                  <a:lnTo>
                    <a:pt x="32108" y="2549"/>
                  </a:lnTo>
                  <a:lnTo>
                    <a:pt x="31238" y="871"/>
                  </a:lnTo>
                  <a:cubicBezTo>
                    <a:pt x="31238" y="871"/>
                    <a:pt x="27102" y="222"/>
                    <a:pt x="26946" y="222"/>
                  </a:cubicBezTo>
                  <a:cubicBezTo>
                    <a:pt x="26787" y="222"/>
                    <a:pt x="22002" y="556"/>
                    <a:pt x="22002" y="556"/>
                  </a:cubicBezTo>
                  <a:lnTo>
                    <a:pt x="7941" y="1"/>
                  </a:lnTo>
                  <a:close/>
                </a:path>
              </a:pathLst>
            </a:custGeom>
            <a:solidFill>
              <a:srgbClr val="76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4" name="Google Shape;1179;p44"/>
            <p:cNvSpPr/>
            <p:nvPr/>
          </p:nvSpPr>
          <p:spPr>
            <a:xfrm>
              <a:off x="2944263" y="1949933"/>
              <a:ext cx="2331820" cy="491018"/>
            </a:xfrm>
            <a:custGeom>
              <a:avLst/>
              <a:gdLst/>
              <a:ahLst/>
              <a:cxnLst/>
              <a:rect l="l" t="t" r="r" b="b"/>
              <a:pathLst>
                <a:path w="20316" h="4278" extrusionOk="0">
                  <a:moveTo>
                    <a:pt x="9004" y="0"/>
                  </a:moveTo>
                  <a:cubicBezTo>
                    <a:pt x="7352" y="0"/>
                    <a:pt x="5603" y="23"/>
                    <a:pt x="3960" y="88"/>
                  </a:cubicBezTo>
                  <a:cubicBezTo>
                    <a:pt x="2296" y="145"/>
                    <a:pt x="1524" y="492"/>
                    <a:pt x="1350" y="776"/>
                  </a:cubicBezTo>
                  <a:lnTo>
                    <a:pt x="1639" y="776"/>
                  </a:lnTo>
                  <a:lnTo>
                    <a:pt x="1" y="3705"/>
                  </a:lnTo>
                  <a:lnTo>
                    <a:pt x="1035" y="3705"/>
                  </a:lnTo>
                  <a:lnTo>
                    <a:pt x="2758" y="834"/>
                  </a:lnTo>
                  <a:lnTo>
                    <a:pt x="9069" y="834"/>
                  </a:lnTo>
                  <a:lnTo>
                    <a:pt x="9211" y="3931"/>
                  </a:lnTo>
                  <a:lnTo>
                    <a:pt x="9655" y="3931"/>
                  </a:lnTo>
                  <a:lnTo>
                    <a:pt x="9508" y="838"/>
                  </a:lnTo>
                  <a:lnTo>
                    <a:pt x="15926" y="749"/>
                  </a:lnTo>
                  <a:lnTo>
                    <a:pt x="18935" y="4247"/>
                  </a:lnTo>
                  <a:lnTo>
                    <a:pt x="20315" y="4277"/>
                  </a:lnTo>
                  <a:lnTo>
                    <a:pt x="16872" y="719"/>
                  </a:lnTo>
                  <a:lnTo>
                    <a:pt x="17759" y="719"/>
                  </a:lnTo>
                  <a:cubicBezTo>
                    <a:pt x="17759" y="719"/>
                    <a:pt x="17359" y="145"/>
                    <a:pt x="16210" y="119"/>
                  </a:cubicBezTo>
                  <a:cubicBezTo>
                    <a:pt x="15437" y="98"/>
                    <a:pt x="12430" y="0"/>
                    <a:pt x="9004" y="0"/>
                  </a:cubicBezTo>
                  <a:close/>
                </a:path>
              </a:pathLst>
            </a:custGeom>
            <a:solidFill>
              <a:srgbClr val="9A2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5" name="Google Shape;1180;p44"/>
            <p:cNvSpPr/>
            <p:nvPr/>
          </p:nvSpPr>
          <p:spPr>
            <a:xfrm>
              <a:off x="2597979" y="2355212"/>
              <a:ext cx="3872249" cy="772453"/>
            </a:xfrm>
            <a:custGeom>
              <a:avLst/>
              <a:gdLst/>
              <a:ahLst/>
              <a:cxnLst/>
              <a:rect l="l" t="t" r="r" b="b"/>
              <a:pathLst>
                <a:path w="33737" h="6730" extrusionOk="0">
                  <a:moveTo>
                    <a:pt x="2370" y="1"/>
                  </a:moveTo>
                  <a:lnTo>
                    <a:pt x="2255" y="263"/>
                  </a:lnTo>
                  <a:cubicBezTo>
                    <a:pt x="2255" y="263"/>
                    <a:pt x="2250" y="262"/>
                    <a:pt x="2240" y="262"/>
                  </a:cubicBezTo>
                  <a:cubicBezTo>
                    <a:pt x="2099" y="262"/>
                    <a:pt x="1012" y="363"/>
                    <a:pt x="1012" y="3467"/>
                  </a:cubicBezTo>
                  <a:lnTo>
                    <a:pt x="435" y="3903"/>
                  </a:lnTo>
                  <a:cubicBezTo>
                    <a:pt x="435" y="3903"/>
                    <a:pt x="0" y="4537"/>
                    <a:pt x="404" y="5980"/>
                  </a:cubicBezTo>
                  <a:cubicBezTo>
                    <a:pt x="404" y="5980"/>
                    <a:pt x="1012" y="5837"/>
                    <a:pt x="1012" y="4999"/>
                  </a:cubicBezTo>
                  <a:cubicBezTo>
                    <a:pt x="1012" y="4159"/>
                    <a:pt x="2339" y="2340"/>
                    <a:pt x="4967" y="2340"/>
                  </a:cubicBezTo>
                  <a:cubicBezTo>
                    <a:pt x="7594" y="2340"/>
                    <a:pt x="9157" y="4910"/>
                    <a:pt x="9157" y="6414"/>
                  </a:cubicBezTo>
                  <a:lnTo>
                    <a:pt x="23914" y="6703"/>
                  </a:lnTo>
                  <a:cubicBezTo>
                    <a:pt x="23914" y="6703"/>
                    <a:pt x="24491" y="2225"/>
                    <a:pt x="28335" y="2225"/>
                  </a:cubicBezTo>
                  <a:cubicBezTo>
                    <a:pt x="32174" y="2225"/>
                    <a:pt x="32577" y="5517"/>
                    <a:pt x="32693" y="6730"/>
                  </a:cubicBezTo>
                  <a:lnTo>
                    <a:pt x="33359" y="6730"/>
                  </a:lnTo>
                  <a:lnTo>
                    <a:pt x="33359" y="6126"/>
                  </a:lnTo>
                  <a:lnTo>
                    <a:pt x="33736" y="5722"/>
                  </a:lnTo>
                  <a:lnTo>
                    <a:pt x="33736" y="4479"/>
                  </a:lnTo>
                  <a:cubicBezTo>
                    <a:pt x="33736" y="4479"/>
                    <a:pt x="33333" y="4364"/>
                    <a:pt x="33275" y="4044"/>
                  </a:cubicBezTo>
                  <a:cubicBezTo>
                    <a:pt x="33216" y="3729"/>
                    <a:pt x="33013" y="2686"/>
                    <a:pt x="32116" y="2198"/>
                  </a:cubicBezTo>
                  <a:cubicBezTo>
                    <a:pt x="31051" y="1705"/>
                    <a:pt x="29693" y="751"/>
                    <a:pt x="25823" y="751"/>
                  </a:cubicBezTo>
                  <a:cubicBezTo>
                    <a:pt x="21952" y="751"/>
                    <a:pt x="2370" y="1"/>
                    <a:pt x="2370" y="1"/>
                  </a:cubicBezTo>
                  <a:close/>
                </a:path>
              </a:pathLst>
            </a:custGeom>
            <a:solidFill>
              <a:srgbClr val="E83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6" name="Google Shape;1181;p44"/>
            <p:cNvSpPr/>
            <p:nvPr/>
          </p:nvSpPr>
          <p:spPr>
            <a:xfrm>
              <a:off x="4056917" y="2430162"/>
              <a:ext cx="138766" cy="99856"/>
            </a:xfrm>
            <a:custGeom>
              <a:avLst/>
              <a:gdLst/>
              <a:ahLst/>
              <a:cxnLst/>
              <a:rect l="l" t="t" r="r" b="b"/>
              <a:pathLst>
                <a:path w="1209" h="870" extrusionOk="0">
                  <a:moveTo>
                    <a:pt x="604" y="1"/>
                  </a:moveTo>
                  <a:cubicBezTo>
                    <a:pt x="272" y="1"/>
                    <a:pt x="0" y="196"/>
                    <a:pt x="0" y="435"/>
                  </a:cubicBezTo>
                  <a:cubicBezTo>
                    <a:pt x="0" y="675"/>
                    <a:pt x="272" y="870"/>
                    <a:pt x="604" y="870"/>
                  </a:cubicBezTo>
                  <a:cubicBezTo>
                    <a:pt x="942" y="870"/>
                    <a:pt x="1208" y="675"/>
                    <a:pt x="1208" y="435"/>
                  </a:cubicBezTo>
                  <a:cubicBezTo>
                    <a:pt x="1208" y="196"/>
                    <a:pt x="942" y="1"/>
                    <a:pt x="604" y="1"/>
                  </a:cubicBezTo>
                  <a:close/>
                </a:path>
              </a:pathLst>
            </a:custGeom>
            <a:solidFill>
              <a:srgbClr val="9A2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7" name="Google Shape;1182;p44"/>
            <p:cNvSpPr/>
            <p:nvPr/>
          </p:nvSpPr>
          <p:spPr>
            <a:xfrm>
              <a:off x="2597979" y="2694954"/>
              <a:ext cx="217044" cy="346628"/>
            </a:xfrm>
            <a:custGeom>
              <a:avLst/>
              <a:gdLst/>
              <a:ahLst/>
              <a:cxnLst/>
              <a:rect l="l" t="t" r="r" b="b"/>
              <a:pathLst>
                <a:path w="1891" h="3020" extrusionOk="0">
                  <a:moveTo>
                    <a:pt x="1021" y="1"/>
                  </a:moveTo>
                  <a:cubicBezTo>
                    <a:pt x="1016" y="161"/>
                    <a:pt x="1012" y="330"/>
                    <a:pt x="1012" y="507"/>
                  </a:cubicBezTo>
                  <a:lnTo>
                    <a:pt x="435" y="943"/>
                  </a:lnTo>
                  <a:cubicBezTo>
                    <a:pt x="435" y="943"/>
                    <a:pt x="0" y="1577"/>
                    <a:pt x="404" y="3020"/>
                  </a:cubicBezTo>
                  <a:cubicBezTo>
                    <a:pt x="404" y="3020"/>
                    <a:pt x="1012" y="2877"/>
                    <a:pt x="1012" y="2039"/>
                  </a:cubicBezTo>
                  <a:cubicBezTo>
                    <a:pt x="1012" y="1644"/>
                    <a:pt x="1305" y="1031"/>
                    <a:pt x="1891" y="494"/>
                  </a:cubicBezTo>
                  <a:cubicBezTo>
                    <a:pt x="1655" y="432"/>
                    <a:pt x="1283" y="290"/>
                    <a:pt x="1021" y="1"/>
                  </a:cubicBezTo>
                  <a:close/>
                </a:path>
              </a:pathLst>
            </a:custGeom>
            <a:solidFill>
              <a:srgbClr val="9A2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8" name="Google Shape;1183;p44"/>
            <p:cNvSpPr/>
            <p:nvPr/>
          </p:nvSpPr>
          <p:spPr>
            <a:xfrm>
              <a:off x="3476142" y="2672802"/>
              <a:ext cx="1955349" cy="451879"/>
            </a:xfrm>
            <a:custGeom>
              <a:avLst/>
              <a:gdLst/>
              <a:ahLst/>
              <a:cxnLst/>
              <a:rect l="l" t="t" r="r" b="b"/>
              <a:pathLst>
                <a:path w="17036" h="3937" extrusionOk="0">
                  <a:moveTo>
                    <a:pt x="3684" y="0"/>
                  </a:moveTo>
                  <a:cubicBezTo>
                    <a:pt x="2817" y="0"/>
                    <a:pt x="938" y="70"/>
                    <a:pt x="0" y="642"/>
                  </a:cubicBezTo>
                  <a:cubicBezTo>
                    <a:pt x="973" y="1525"/>
                    <a:pt x="1506" y="2769"/>
                    <a:pt x="1506" y="3647"/>
                  </a:cubicBezTo>
                  <a:lnTo>
                    <a:pt x="16263" y="3936"/>
                  </a:lnTo>
                  <a:cubicBezTo>
                    <a:pt x="16263" y="3936"/>
                    <a:pt x="16410" y="2813"/>
                    <a:pt x="17035" y="1695"/>
                  </a:cubicBezTo>
                  <a:cubicBezTo>
                    <a:pt x="16809" y="1179"/>
                    <a:pt x="16130" y="8"/>
                    <a:pt x="14630" y="8"/>
                  </a:cubicBezTo>
                  <a:lnTo>
                    <a:pt x="4142" y="8"/>
                  </a:lnTo>
                  <a:cubicBezTo>
                    <a:pt x="4142" y="8"/>
                    <a:pt x="3967" y="0"/>
                    <a:pt x="3684" y="0"/>
                  </a:cubicBezTo>
                  <a:close/>
                </a:path>
              </a:pathLst>
            </a:custGeom>
            <a:solidFill>
              <a:srgbClr val="B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9" name="Google Shape;1184;p44"/>
            <p:cNvSpPr/>
            <p:nvPr/>
          </p:nvSpPr>
          <p:spPr>
            <a:xfrm>
              <a:off x="6336057" y="3022071"/>
              <a:ext cx="124534" cy="105595"/>
            </a:xfrm>
            <a:custGeom>
              <a:avLst/>
              <a:gdLst/>
              <a:ahLst/>
              <a:cxnLst/>
              <a:rect l="l" t="t" r="r" b="b"/>
              <a:pathLst>
                <a:path w="1085" h="920" extrusionOk="0">
                  <a:moveTo>
                    <a:pt x="1" y="0"/>
                  </a:moveTo>
                  <a:cubicBezTo>
                    <a:pt x="72" y="360"/>
                    <a:pt x="103" y="680"/>
                    <a:pt x="125" y="920"/>
                  </a:cubicBezTo>
                  <a:lnTo>
                    <a:pt x="791" y="920"/>
                  </a:lnTo>
                  <a:lnTo>
                    <a:pt x="791" y="316"/>
                  </a:lnTo>
                  <a:lnTo>
                    <a:pt x="1084" y="0"/>
                  </a:lnTo>
                  <a:close/>
                </a:path>
              </a:pathLst>
            </a:custGeom>
            <a:solidFill>
              <a:srgbClr val="5E161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0" name="Google Shape;1185;p44"/>
            <p:cNvSpPr/>
            <p:nvPr/>
          </p:nvSpPr>
          <p:spPr>
            <a:xfrm>
              <a:off x="6333991" y="3011970"/>
              <a:ext cx="136241" cy="45452"/>
            </a:xfrm>
            <a:custGeom>
              <a:avLst/>
              <a:gdLst/>
              <a:ahLst/>
              <a:cxnLst/>
              <a:rect l="l" t="t" r="r" b="b"/>
              <a:pathLst>
                <a:path w="1187" h="396" extrusionOk="0">
                  <a:moveTo>
                    <a:pt x="1" y="0"/>
                  </a:moveTo>
                  <a:cubicBezTo>
                    <a:pt x="27" y="137"/>
                    <a:pt x="54" y="271"/>
                    <a:pt x="72" y="395"/>
                  </a:cubicBezTo>
                  <a:lnTo>
                    <a:pt x="813" y="395"/>
                  </a:lnTo>
                  <a:lnTo>
                    <a:pt x="1186" y="0"/>
                  </a:lnTo>
                  <a:close/>
                </a:path>
              </a:pathLst>
            </a:custGeom>
            <a:solidFill>
              <a:srgbClr val="882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1" name="Google Shape;1186;p44"/>
            <p:cNvSpPr/>
            <p:nvPr/>
          </p:nvSpPr>
          <p:spPr>
            <a:xfrm>
              <a:off x="5202169" y="2434753"/>
              <a:ext cx="1215609" cy="387259"/>
            </a:xfrm>
            <a:custGeom>
              <a:avLst/>
              <a:gdLst/>
              <a:ahLst/>
              <a:cxnLst/>
              <a:rect l="l" t="t" r="r" b="b"/>
              <a:pathLst>
                <a:path w="10591" h="3374" extrusionOk="0">
                  <a:moveTo>
                    <a:pt x="0" y="0"/>
                  </a:moveTo>
                  <a:lnTo>
                    <a:pt x="0" y="0"/>
                  </a:lnTo>
                  <a:cubicBezTo>
                    <a:pt x="360" y="174"/>
                    <a:pt x="1793" y="977"/>
                    <a:pt x="2490" y="3032"/>
                  </a:cubicBezTo>
                  <a:cubicBezTo>
                    <a:pt x="3156" y="2206"/>
                    <a:pt x="4154" y="1532"/>
                    <a:pt x="5646" y="1532"/>
                  </a:cubicBezTo>
                  <a:cubicBezTo>
                    <a:pt x="7594" y="1532"/>
                    <a:pt x="8655" y="2380"/>
                    <a:pt x="9249" y="3374"/>
                  </a:cubicBezTo>
                  <a:lnTo>
                    <a:pt x="10590" y="3374"/>
                  </a:lnTo>
                  <a:cubicBezTo>
                    <a:pt x="10586" y="3365"/>
                    <a:pt x="10586" y="3360"/>
                    <a:pt x="10586" y="3351"/>
                  </a:cubicBezTo>
                  <a:cubicBezTo>
                    <a:pt x="10527" y="3036"/>
                    <a:pt x="10324" y="1993"/>
                    <a:pt x="9427" y="1505"/>
                  </a:cubicBezTo>
                  <a:cubicBezTo>
                    <a:pt x="8362" y="1012"/>
                    <a:pt x="7004" y="58"/>
                    <a:pt x="3134" y="58"/>
                  </a:cubicBezTo>
                  <a:cubicBezTo>
                    <a:pt x="2481" y="58"/>
                    <a:pt x="1381" y="36"/>
                    <a:pt x="0" y="0"/>
                  </a:cubicBezTo>
                  <a:close/>
                </a:path>
              </a:pathLst>
            </a:custGeom>
            <a:solidFill>
              <a:srgbClr val="9A2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2" name="Google Shape;1187;p44"/>
            <p:cNvSpPr/>
            <p:nvPr/>
          </p:nvSpPr>
          <p:spPr>
            <a:xfrm>
              <a:off x="5499098" y="2757279"/>
              <a:ext cx="710358" cy="710702"/>
            </a:xfrm>
            <a:custGeom>
              <a:avLst/>
              <a:gdLst/>
              <a:ahLst/>
              <a:cxnLst/>
              <a:rect l="l" t="t" r="r" b="b"/>
              <a:pathLst>
                <a:path w="6189" h="6192" extrusionOk="0">
                  <a:moveTo>
                    <a:pt x="3094" y="0"/>
                  </a:moveTo>
                  <a:cubicBezTo>
                    <a:pt x="1385" y="0"/>
                    <a:pt x="0" y="1385"/>
                    <a:pt x="0" y="3094"/>
                  </a:cubicBezTo>
                  <a:cubicBezTo>
                    <a:pt x="0" y="4806"/>
                    <a:pt x="1385" y="6191"/>
                    <a:pt x="3094" y="6191"/>
                  </a:cubicBezTo>
                  <a:cubicBezTo>
                    <a:pt x="4803" y="6191"/>
                    <a:pt x="6188" y="4806"/>
                    <a:pt x="6188" y="3094"/>
                  </a:cubicBezTo>
                  <a:cubicBezTo>
                    <a:pt x="6188" y="1385"/>
                    <a:pt x="4803" y="0"/>
                    <a:pt x="3094" y="0"/>
                  </a:cubicBezTo>
                  <a:close/>
                </a:path>
              </a:pathLst>
            </a:custGeom>
            <a:solidFill>
              <a:srgbClr val="0F29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3" name="Google Shape;1188;p44"/>
            <p:cNvSpPr/>
            <p:nvPr/>
          </p:nvSpPr>
          <p:spPr>
            <a:xfrm>
              <a:off x="5628567" y="2880435"/>
              <a:ext cx="451420" cy="451994"/>
            </a:xfrm>
            <a:custGeom>
              <a:avLst/>
              <a:gdLst/>
              <a:ahLst/>
              <a:cxnLst/>
              <a:rect l="l" t="t" r="r" b="b"/>
              <a:pathLst>
                <a:path w="3933" h="3938" extrusionOk="0">
                  <a:moveTo>
                    <a:pt x="1966" y="1"/>
                  </a:moveTo>
                  <a:cubicBezTo>
                    <a:pt x="879" y="1"/>
                    <a:pt x="0" y="884"/>
                    <a:pt x="0" y="1972"/>
                  </a:cubicBezTo>
                  <a:cubicBezTo>
                    <a:pt x="0" y="3055"/>
                    <a:pt x="879" y="3938"/>
                    <a:pt x="1966" y="3938"/>
                  </a:cubicBezTo>
                  <a:cubicBezTo>
                    <a:pt x="3053" y="3938"/>
                    <a:pt x="3932" y="3055"/>
                    <a:pt x="3932" y="1972"/>
                  </a:cubicBezTo>
                  <a:cubicBezTo>
                    <a:pt x="3932" y="884"/>
                    <a:pt x="3053" y="1"/>
                    <a:pt x="1966" y="1"/>
                  </a:cubicBezTo>
                  <a:close/>
                </a:path>
              </a:pathLst>
            </a:custGeom>
            <a:solidFill>
              <a:srgbClr val="070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4" name="Google Shape;1189;p44"/>
            <p:cNvSpPr/>
            <p:nvPr/>
          </p:nvSpPr>
          <p:spPr>
            <a:xfrm>
              <a:off x="5705928" y="2966059"/>
              <a:ext cx="296585" cy="296585"/>
            </a:xfrm>
            <a:custGeom>
              <a:avLst/>
              <a:gdLst/>
              <a:ahLst/>
              <a:cxnLst/>
              <a:rect l="l" t="t" r="r" b="b"/>
              <a:pathLst>
                <a:path w="2584" h="2584" extrusionOk="0">
                  <a:moveTo>
                    <a:pt x="1292" y="1"/>
                  </a:moveTo>
                  <a:cubicBezTo>
                    <a:pt x="578" y="1"/>
                    <a:pt x="1" y="578"/>
                    <a:pt x="1" y="1293"/>
                  </a:cubicBezTo>
                  <a:cubicBezTo>
                    <a:pt x="1" y="2006"/>
                    <a:pt x="578" y="2584"/>
                    <a:pt x="1292" y="2584"/>
                  </a:cubicBezTo>
                  <a:cubicBezTo>
                    <a:pt x="2007" y="2584"/>
                    <a:pt x="2584" y="2006"/>
                    <a:pt x="2584" y="1293"/>
                  </a:cubicBezTo>
                  <a:cubicBezTo>
                    <a:pt x="2584" y="578"/>
                    <a:pt x="2007" y="1"/>
                    <a:pt x="1292" y="1"/>
                  </a:cubicBezTo>
                  <a:close/>
                </a:path>
              </a:pathLst>
            </a:custGeom>
            <a:solidFill>
              <a:srgbClr val="E2E2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5" name="Google Shape;1190;p44"/>
            <p:cNvSpPr/>
            <p:nvPr/>
          </p:nvSpPr>
          <p:spPr>
            <a:xfrm>
              <a:off x="5646932" y="2895241"/>
              <a:ext cx="417790" cy="398507"/>
            </a:xfrm>
            <a:custGeom>
              <a:avLst/>
              <a:gdLst/>
              <a:ahLst/>
              <a:cxnLst/>
              <a:rect l="l" t="t" r="r" b="b"/>
              <a:pathLst>
                <a:path w="3640" h="3472" extrusionOk="0">
                  <a:moveTo>
                    <a:pt x="1815" y="1"/>
                  </a:moveTo>
                  <a:lnTo>
                    <a:pt x="1602" y="58"/>
                  </a:lnTo>
                  <a:lnTo>
                    <a:pt x="1438" y="1226"/>
                  </a:lnTo>
                  <a:lnTo>
                    <a:pt x="1273" y="1310"/>
                  </a:lnTo>
                  <a:lnTo>
                    <a:pt x="80" y="1191"/>
                  </a:lnTo>
                  <a:lnTo>
                    <a:pt x="0" y="1568"/>
                  </a:lnTo>
                  <a:lnTo>
                    <a:pt x="1136" y="2127"/>
                  </a:lnTo>
                  <a:lnTo>
                    <a:pt x="1167" y="2277"/>
                  </a:lnTo>
                  <a:lnTo>
                    <a:pt x="630" y="3262"/>
                  </a:lnTo>
                  <a:lnTo>
                    <a:pt x="1016" y="3471"/>
                  </a:lnTo>
                  <a:lnTo>
                    <a:pt x="1717" y="2690"/>
                  </a:lnTo>
                  <a:lnTo>
                    <a:pt x="1922" y="2690"/>
                  </a:lnTo>
                  <a:lnTo>
                    <a:pt x="2623" y="3471"/>
                  </a:lnTo>
                  <a:lnTo>
                    <a:pt x="3009" y="3262"/>
                  </a:lnTo>
                  <a:lnTo>
                    <a:pt x="2472" y="2277"/>
                  </a:lnTo>
                  <a:lnTo>
                    <a:pt x="2508" y="2127"/>
                  </a:lnTo>
                  <a:lnTo>
                    <a:pt x="3639" y="1568"/>
                  </a:lnTo>
                  <a:lnTo>
                    <a:pt x="3559" y="1191"/>
                  </a:lnTo>
                  <a:lnTo>
                    <a:pt x="2365" y="1310"/>
                  </a:lnTo>
                  <a:lnTo>
                    <a:pt x="2201" y="1226"/>
                  </a:lnTo>
                  <a:lnTo>
                    <a:pt x="2037" y="58"/>
                  </a:lnTo>
                  <a:lnTo>
                    <a:pt x="1824" y="1"/>
                  </a:lnTo>
                  <a:close/>
                </a:path>
              </a:pathLst>
            </a:custGeom>
            <a:solidFill>
              <a:srgbClr val="C034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6" name="Google Shape;1191;p44"/>
            <p:cNvSpPr/>
            <p:nvPr/>
          </p:nvSpPr>
          <p:spPr>
            <a:xfrm>
              <a:off x="5619385" y="2864710"/>
              <a:ext cx="480000" cy="480459"/>
            </a:xfrm>
            <a:custGeom>
              <a:avLst/>
              <a:gdLst/>
              <a:ahLst/>
              <a:cxnLst/>
              <a:rect l="l" t="t" r="r" b="b"/>
              <a:pathLst>
                <a:path w="4182" h="4186" extrusionOk="0">
                  <a:moveTo>
                    <a:pt x="2091" y="359"/>
                  </a:moveTo>
                  <a:cubicBezTo>
                    <a:pt x="3049" y="359"/>
                    <a:pt x="3826" y="1137"/>
                    <a:pt x="3826" y="2090"/>
                  </a:cubicBezTo>
                  <a:cubicBezTo>
                    <a:pt x="3826" y="3049"/>
                    <a:pt x="3049" y="3827"/>
                    <a:pt x="2091" y="3827"/>
                  </a:cubicBezTo>
                  <a:cubicBezTo>
                    <a:pt x="1132" y="3827"/>
                    <a:pt x="355" y="3049"/>
                    <a:pt x="355" y="2090"/>
                  </a:cubicBezTo>
                  <a:cubicBezTo>
                    <a:pt x="355" y="1137"/>
                    <a:pt x="1132" y="359"/>
                    <a:pt x="2091" y="359"/>
                  </a:cubicBezTo>
                  <a:close/>
                  <a:moveTo>
                    <a:pt x="2091" y="0"/>
                  </a:moveTo>
                  <a:cubicBezTo>
                    <a:pt x="937" y="0"/>
                    <a:pt x="1" y="941"/>
                    <a:pt x="1" y="2090"/>
                  </a:cubicBezTo>
                  <a:cubicBezTo>
                    <a:pt x="1" y="3245"/>
                    <a:pt x="937" y="4186"/>
                    <a:pt x="2091" y="4186"/>
                  </a:cubicBezTo>
                  <a:cubicBezTo>
                    <a:pt x="3244" y="4186"/>
                    <a:pt x="4182" y="3245"/>
                    <a:pt x="4182" y="2090"/>
                  </a:cubicBezTo>
                  <a:cubicBezTo>
                    <a:pt x="4182" y="941"/>
                    <a:pt x="3244" y="0"/>
                    <a:pt x="2091" y="0"/>
                  </a:cubicBezTo>
                  <a:close/>
                </a:path>
              </a:pathLst>
            </a:custGeom>
            <a:solidFill>
              <a:srgbClr val="B0B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7" name="Google Shape;1192;p44"/>
            <p:cNvSpPr/>
            <p:nvPr/>
          </p:nvSpPr>
          <p:spPr>
            <a:xfrm>
              <a:off x="5787994" y="3039861"/>
              <a:ext cx="132568" cy="132683"/>
            </a:xfrm>
            <a:custGeom>
              <a:avLst/>
              <a:gdLst/>
              <a:ahLst/>
              <a:cxnLst/>
              <a:rect l="l" t="t" r="r" b="b"/>
              <a:pathLst>
                <a:path w="1155" h="1156" extrusionOk="0">
                  <a:moveTo>
                    <a:pt x="577" y="1"/>
                  </a:moveTo>
                  <a:cubicBezTo>
                    <a:pt x="257" y="1"/>
                    <a:pt x="1" y="259"/>
                    <a:pt x="1" y="578"/>
                  </a:cubicBezTo>
                  <a:cubicBezTo>
                    <a:pt x="1" y="898"/>
                    <a:pt x="257" y="1156"/>
                    <a:pt x="577" y="1156"/>
                  </a:cubicBezTo>
                  <a:cubicBezTo>
                    <a:pt x="896" y="1156"/>
                    <a:pt x="1154" y="898"/>
                    <a:pt x="1154" y="578"/>
                  </a:cubicBezTo>
                  <a:cubicBezTo>
                    <a:pt x="1154" y="259"/>
                    <a:pt x="896" y="1"/>
                    <a:pt x="577" y="1"/>
                  </a:cubicBezTo>
                  <a:close/>
                </a:path>
              </a:pathLst>
            </a:custGeom>
            <a:solidFill>
              <a:srgbClr val="76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8" name="Google Shape;1193;p44"/>
            <p:cNvSpPr/>
            <p:nvPr/>
          </p:nvSpPr>
          <p:spPr>
            <a:xfrm>
              <a:off x="5821164" y="3074065"/>
              <a:ext cx="66227" cy="65882"/>
            </a:xfrm>
            <a:custGeom>
              <a:avLst/>
              <a:gdLst/>
              <a:ahLst/>
              <a:cxnLst/>
              <a:rect l="l" t="t" r="r" b="b"/>
              <a:pathLst>
                <a:path w="577" h="574" extrusionOk="0">
                  <a:moveTo>
                    <a:pt x="288" y="0"/>
                  </a:moveTo>
                  <a:cubicBezTo>
                    <a:pt x="128" y="0"/>
                    <a:pt x="0" y="129"/>
                    <a:pt x="0" y="285"/>
                  </a:cubicBezTo>
                  <a:cubicBezTo>
                    <a:pt x="0" y="444"/>
                    <a:pt x="128" y="573"/>
                    <a:pt x="288" y="573"/>
                  </a:cubicBezTo>
                  <a:cubicBezTo>
                    <a:pt x="448" y="573"/>
                    <a:pt x="576" y="444"/>
                    <a:pt x="576" y="285"/>
                  </a:cubicBezTo>
                  <a:cubicBezTo>
                    <a:pt x="576" y="129"/>
                    <a:pt x="448" y="0"/>
                    <a:pt x="288" y="0"/>
                  </a:cubicBezTo>
                  <a:close/>
                </a:path>
              </a:pathLst>
            </a:custGeom>
            <a:solidFill>
              <a:srgbClr val="59141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9" name="Google Shape;1194;p44"/>
            <p:cNvSpPr/>
            <p:nvPr/>
          </p:nvSpPr>
          <p:spPr>
            <a:xfrm>
              <a:off x="2783459" y="2757279"/>
              <a:ext cx="710702" cy="710702"/>
            </a:xfrm>
            <a:custGeom>
              <a:avLst/>
              <a:gdLst/>
              <a:ahLst/>
              <a:cxnLst/>
              <a:rect l="l" t="t" r="r" b="b"/>
              <a:pathLst>
                <a:path w="6192" h="6192" extrusionOk="0">
                  <a:moveTo>
                    <a:pt x="3098" y="0"/>
                  </a:moveTo>
                  <a:cubicBezTo>
                    <a:pt x="1389" y="0"/>
                    <a:pt x="0" y="1385"/>
                    <a:pt x="0" y="3094"/>
                  </a:cubicBezTo>
                  <a:cubicBezTo>
                    <a:pt x="0" y="4806"/>
                    <a:pt x="1389" y="6191"/>
                    <a:pt x="3098" y="6191"/>
                  </a:cubicBezTo>
                  <a:cubicBezTo>
                    <a:pt x="4806" y="6191"/>
                    <a:pt x="6191" y="4806"/>
                    <a:pt x="6191" y="3094"/>
                  </a:cubicBezTo>
                  <a:cubicBezTo>
                    <a:pt x="6191" y="1385"/>
                    <a:pt x="4806" y="0"/>
                    <a:pt x="3098" y="0"/>
                  </a:cubicBezTo>
                  <a:close/>
                </a:path>
              </a:pathLst>
            </a:custGeom>
            <a:solidFill>
              <a:srgbClr val="0F29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0" name="Google Shape;1195;p44"/>
            <p:cNvSpPr/>
            <p:nvPr/>
          </p:nvSpPr>
          <p:spPr>
            <a:xfrm>
              <a:off x="2912814" y="2880435"/>
              <a:ext cx="451994" cy="451994"/>
            </a:xfrm>
            <a:custGeom>
              <a:avLst/>
              <a:gdLst/>
              <a:ahLst/>
              <a:cxnLst/>
              <a:rect l="l" t="t" r="r" b="b"/>
              <a:pathLst>
                <a:path w="3938" h="3938" extrusionOk="0">
                  <a:moveTo>
                    <a:pt x="1971" y="1"/>
                  </a:moveTo>
                  <a:cubicBezTo>
                    <a:pt x="883" y="1"/>
                    <a:pt x="0" y="884"/>
                    <a:pt x="0" y="1972"/>
                  </a:cubicBezTo>
                  <a:cubicBezTo>
                    <a:pt x="0" y="3055"/>
                    <a:pt x="883" y="3938"/>
                    <a:pt x="1971" y="3938"/>
                  </a:cubicBezTo>
                  <a:cubicBezTo>
                    <a:pt x="3054" y="3938"/>
                    <a:pt x="3937" y="3055"/>
                    <a:pt x="3937" y="1972"/>
                  </a:cubicBezTo>
                  <a:cubicBezTo>
                    <a:pt x="3937" y="884"/>
                    <a:pt x="3054" y="1"/>
                    <a:pt x="1971" y="1"/>
                  </a:cubicBezTo>
                  <a:close/>
                </a:path>
              </a:pathLst>
            </a:custGeom>
            <a:solidFill>
              <a:srgbClr val="070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1" name="Google Shape;1196;p44"/>
            <p:cNvSpPr/>
            <p:nvPr/>
          </p:nvSpPr>
          <p:spPr>
            <a:xfrm>
              <a:off x="2990748" y="2966059"/>
              <a:ext cx="296585" cy="296585"/>
            </a:xfrm>
            <a:custGeom>
              <a:avLst/>
              <a:gdLst/>
              <a:ahLst/>
              <a:cxnLst/>
              <a:rect l="l" t="t" r="r" b="b"/>
              <a:pathLst>
                <a:path w="2584" h="2584" extrusionOk="0">
                  <a:moveTo>
                    <a:pt x="1292" y="1"/>
                  </a:moveTo>
                  <a:cubicBezTo>
                    <a:pt x="577" y="1"/>
                    <a:pt x="1" y="578"/>
                    <a:pt x="1" y="1293"/>
                  </a:cubicBezTo>
                  <a:cubicBezTo>
                    <a:pt x="1" y="2006"/>
                    <a:pt x="577" y="2584"/>
                    <a:pt x="1292" y="2584"/>
                  </a:cubicBezTo>
                  <a:cubicBezTo>
                    <a:pt x="2002" y="2584"/>
                    <a:pt x="2584" y="2006"/>
                    <a:pt x="2584" y="1293"/>
                  </a:cubicBezTo>
                  <a:cubicBezTo>
                    <a:pt x="2584" y="578"/>
                    <a:pt x="2002" y="1"/>
                    <a:pt x="1292" y="1"/>
                  </a:cubicBezTo>
                  <a:close/>
                </a:path>
              </a:pathLst>
            </a:custGeom>
            <a:solidFill>
              <a:srgbClr val="E2E2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2" name="Google Shape;1197;p44"/>
            <p:cNvSpPr/>
            <p:nvPr/>
          </p:nvSpPr>
          <p:spPr>
            <a:xfrm>
              <a:off x="2931637" y="2895241"/>
              <a:ext cx="417790" cy="398507"/>
            </a:xfrm>
            <a:custGeom>
              <a:avLst/>
              <a:gdLst/>
              <a:ahLst/>
              <a:cxnLst/>
              <a:rect l="l" t="t" r="r" b="b"/>
              <a:pathLst>
                <a:path w="3640" h="3472" extrusionOk="0">
                  <a:moveTo>
                    <a:pt x="1815" y="1"/>
                  </a:moveTo>
                  <a:lnTo>
                    <a:pt x="1602" y="58"/>
                  </a:lnTo>
                  <a:lnTo>
                    <a:pt x="1438" y="1226"/>
                  </a:lnTo>
                  <a:lnTo>
                    <a:pt x="1274" y="1310"/>
                  </a:lnTo>
                  <a:lnTo>
                    <a:pt x="80" y="1191"/>
                  </a:lnTo>
                  <a:lnTo>
                    <a:pt x="0" y="1568"/>
                  </a:lnTo>
                  <a:lnTo>
                    <a:pt x="1132" y="2127"/>
                  </a:lnTo>
                  <a:lnTo>
                    <a:pt x="1168" y="2277"/>
                  </a:lnTo>
                  <a:lnTo>
                    <a:pt x="631" y="3262"/>
                  </a:lnTo>
                  <a:lnTo>
                    <a:pt x="1016" y="3471"/>
                  </a:lnTo>
                  <a:lnTo>
                    <a:pt x="1718" y="2690"/>
                  </a:lnTo>
                  <a:lnTo>
                    <a:pt x="1917" y="2690"/>
                  </a:lnTo>
                  <a:lnTo>
                    <a:pt x="2624" y="3471"/>
                  </a:lnTo>
                  <a:lnTo>
                    <a:pt x="3005" y="3262"/>
                  </a:lnTo>
                  <a:lnTo>
                    <a:pt x="2468" y="2277"/>
                  </a:lnTo>
                  <a:lnTo>
                    <a:pt x="2503" y="2127"/>
                  </a:lnTo>
                  <a:lnTo>
                    <a:pt x="3640" y="1568"/>
                  </a:lnTo>
                  <a:lnTo>
                    <a:pt x="3556" y="1191"/>
                  </a:lnTo>
                  <a:lnTo>
                    <a:pt x="2366" y="1310"/>
                  </a:lnTo>
                  <a:lnTo>
                    <a:pt x="2202" y="1226"/>
                  </a:lnTo>
                  <a:lnTo>
                    <a:pt x="2038" y="58"/>
                  </a:lnTo>
                  <a:lnTo>
                    <a:pt x="1825" y="1"/>
                  </a:lnTo>
                  <a:close/>
                </a:path>
              </a:pathLst>
            </a:custGeom>
            <a:solidFill>
              <a:srgbClr val="C034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3" name="Google Shape;1198;p44"/>
            <p:cNvSpPr/>
            <p:nvPr/>
          </p:nvSpPr>
          <p:spPr>
            <a:xfrm>
              <a:off x="2903631" y="2864710"/>
              <a:ext cx="480459" cy="480459"/>
            </a:xfrm>
            <a:custGeom>
              <a:avLst/>
              <a:gdLst/>
              <a:ahLst/>
              <a:cxnLst/>
              <a:rect l="l" t="t" r="r" b="b"/>
              <a:pathLst>
                <a:path w="4186" h="4186" extrusionOk="0">
                  <a:moveTo>
                    <a:pt x="2095" y="359"/>
                  </a:moveTo>
                  <a:cubicBezTo>
                    <a:pt x="3054" y="359"/>
                    <a:pt x="3831" y="1137"/>
                    <a:pt x="3831" y="2090"/>
                  </a:cubicBezTo>
                  <a:cubicBezTo>
                    <a:pt x="3831" y="3049"/>
                    <a:pt x="3054" y="3827"/>
                    <a:pt x="2095" y="3827"/>
                  </a:cubicBezTo>
                  <a:cubicBezTo>
                    <a:pt x="1137" y="3827"/>
                    <a:pt x="360" y="3049"/>
                    <a:pt x="360" y="2090"/>
                  </a:cubicBezTo>
                  <a:cubicBezTo>
                    <a:pt x="360" y="1137"/>
                    <a:pt x="1137" y="359"/>
                    <a:pt x="2095" y="359"/>
                  </a:cubicBezTo>
                  <a:close/>
                  <a:moveTo>
                    <a:pt x="2095" y="0"/>
                  </a:moveTo>
                  <a:cubicBezTo>
                    <a:pt x="941" y="0"/>
                    <a:pt x="0" y="941"/>
                    <a:pt x="0" y="2090"/>
                  </a:cubicBezTo>
                  <a:cubicBezTo>
                    <a:pt x="0" y="3245"/>
                    <a:pt x="941" y="4186"/>
                    <a:pt x="2095" y="4186"/>
                  </a:cubicBezTo>
                  <a:cubicBezTo>
                    <a:pt x="3249" y="4186"/>
                    <a:pt x="4185" y="3245"/>
                    <a:pt x="4185" y="2090"/>
                  </a:cubicBezTo>
                  <a:cubicBezTo>
                    <a:pt x="4185" y="941"/>
                    <a:pt x="3249" y="0"/>
                    <a:pt x="2095" y="0"/>
                  </a:cubicBezTo>
                  <a:close/>
                </a:path>
              </a:pathLst>
            </a:custGeom>
            <a:solidFill>
              <a:srgbClr val="B0B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4" name="Google Shape;1199;p44"/>
            <p:cNvSpPr/>
            <p:nvPr/>
          </p:nvSpPr>
          <p:spPr>
            <a:xfrm>
              <a:off x="3072699" y="3039861"/>
              <a:ext cx="132568" cy="132683"/>
            </a:xfrm>
            <a:custGeom>
              <a:avLst/>
              <a:gdLst/>
              <a:ahLst/>
              <a:cxnLst/>
              <a:rect l="l" t="t" r="r" b="b"/>
              <a:pathLst>
                <a:path w="1155" h="1156" extrusionOk="0">
                  <a:moveTo>
                    <a:pt x="578" y="1"/>
                  </a:moveTo>
                  <a:cubicBezTo>
                    <a:pt x="258" y="1"/>
                    <a:pt x="0" y="259"/>
                    <a:pt x="0" y="578"/>
                  </a:cubicBezTo>
                  <a:cubicBezTo>
                    <a:pt x="0" y="898"/>
                    <a:pt x="258" y="1156"/>
                    <a:pt x="578" y="1156"/>
                  </a:cubicBezTo>
                  <a:cubicBezTo>
                    <a:pt x="897" y="1156"/>
                    <a:pt x="1155" y="898"/>
                    <a:pt x="1155" y="578"/>
                  </a:cubicBezTo>
                  <a:cubicBezTo>
                    <a:pt x="1155" y="259"/>
                    <a:pt x="897" y="1"/>
                    <a:pt x="578" y="1"/>
                  </a:cubicBezTo>
                  <a:close/>
                </a:path>
              </a:pathLst>
            </a:custGeom>
            <a:solidFill>
              <a:srgbClr val="76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5" name="Google Shape;1200;p44"/>
            <p:cNvSpPr/>
            <p:nvPr/>
          </p:nvSpPr>
          <p:spPr>
            <a:xfrm>
              <a:off x="3105755" y="3074065"/>
              <a:ext cx="65997" cy="65882"/>
            </a:xfrm>
            <a:custGeom>
              <a:avLst/>
              <a:gdLst/>
              <a:ahLst/>
              <a:cxnLst/>
              <a:rect l="l" t="t" r="r" b="b"/>
              <a:pathLst>
                <a:path w="575" h="574" extrusionOk="0">
                  <a:moveTo>
                    <a:pt x="290" y="0"/>
                  </a:moveTo>
                  <a:cubicBezTo>
                    <a:pt x="130" y="0"/>
                    <a:pt x="1" y="129"/>
                    <a:pt x="1" y="285"/>
                  </a:cubicBezTo>
                  <a:cubicBezTo>
                    <a:pt x="1" y="444"/>
                    <a:pt x="130" y="573"/>
                    <a:pt x="290" y="573"/>
                  </a:cubicBezTo>
                  <a:cubicBezTo>
                    <a:pt x="445" y="573"/>
                    <a:pt x="574" y="444"/>
                    <a:pt x="574" y="285"/>
                  </a:cubicBezTo>
                  <a:cubicBezTo>
                    <a:pt x="574" y="129"/>
                    <a:pt x="445" y="0"/>
                    <a:pt x="290" y="0"/>
                  </a:cubicBezTo>
                  <a:close/>
                </a:path>
              </a:pathLst>
            </a:custGeom>
            <a:solidFill>
              <a:srgbClr val="59141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6" name="Google Shape;1201;p44"/>
            <p:cNvSpPr/>
            <p:nvPr/>
          </p:nvSpPr>
          <p:spPr>
            <a:xfrm>
              <a:off x="6120045" y="2544251"/>
              <a:ext cx="255954" cy="240918"/>
            </a:xfrm>
            <a:custGeom>
              <a:avLst/>
              <a:gdLst/>
              <a:ahLst/>
              <a:cxnLst/>
              <a:rect l="l" t="t" r="r" b="b"/>
              <a:pathLst>
                <a:path w="2230" h="2099" extrusionOk="0">
                  <a:moveTo>
                    <a:pt x="285" y="1"/>
                  </a:moveTo>
                  <a:cubicBezTo>
                    <a:pt x="258" y="19"/>
                    <a:pt x="236" y="36"/>
                    <a:pt x="219" y="58"/>
                  </a:cubicBezTo>
                  <a:cubicBezTo>
                    <a:pt x="148" y="129"/>
                    <a:pt x="103" y="222"/>
                    <a:pt x="76" y="329"/>
                  </a:cubicBezTo>
                  <a:cubicBezTo>
                    <a:pt x="1" y="675"/>
                    <a:pt x="170" y="1141"/>
                    <a:pt x="502" y="1514"/>
                  </a:cubicBezTo>
                  <a:cubicBezTo>
                    <a:pt x="586" y="1586"/>
                    <a:pt x="662" y="1660"/>
                    <a:pt x="738" y="1736"/>
                  </a:cubicBezTo>
                  <a:cubicBezTo>
                    <a:pt x="1024" y="1972"/>
                    <a:pt x="1343" y="2099"/>
                    <a:pt x="1612" y="2099"/>
                  </a:cubicBezTo>
                  <a:cubicBezTo>
                    <a:pt x="1793" y="2099"/>
                    <a:pt x="1952" y="2042"/>
                    <a:pt x="2065" y="1922"/>
                  </a:cubicBezTo>
                  <a:cubicBezTo>
                    <a:pt x="2136" y="1852"/>
                    <a:pt x="2184" y="1758"/>
                    <a:pt x="2207" y="1652"/>
                  </a:cubicBezTo>
                  <a:cubicBezTo>
                    <a:pt x="2229" y="1554"/>
                    <a:pt x="2229" y="1443"/>
                    <a:pt x="2216" y="1332"/>
                  </a:cubicBezTo>
                  <a:cubicBezTo>
                    <a:pt x="2043" y="1039"/>
                    <a:pt x="1794" y="746"/>
                    <a:pt x="1430" y="551"/>
                  </a:cubicBezTo>
                  <a:cubicBezTo>
                    <a:pt x="1098" y="396"/>
                    <a:pt x="738" y="201"/>
                    <a:pt x="285" y="1"/>
                  </a:cubicBezTo>
                  <a:close/>
                </a:path>
              </a:pathLst>
            </a:custGeom>
            <a:solidFill>
              <a:srgbClr val="CEAC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7" name="Google Shape;1202;p44"/>
            <p:cNvSpPr/>
            <p:nvPr/>
          </p:nvSpPr>
          <p:spPr>
            <a:xfrm>
              <a:off x="6126817" y="2547809"/>
              <a:ext cx="242984" cy="230129"/>
            </a:xfrm>
            <a:custGeom>
              <a:avLst/>
              <a:gdLst/>
              <a:ahLst/>
              <a:cxnLst/>
              <a:rect l="l" t="t" r="r" b="b"/>
              <a:pathLst>
                <a:path w="2117" h="2005" extrusionOk="0">
                  <a:moveTo>
                    <a:pt x="302" y="0"/>
                  </a:moveTo>
                  <a:cubicBezTo>
                    <a:pt x="267" y="23"/>
                    <a:pt x="240" y="49"/>
                    <a:pt x="208" y="76"/>
                  </a:cubicBezTo>
                  <a:cubicBezTo>
                    <a:pt x="146" y="147"/>
                    <a:pt x="101" y="232"/>
                    <a:pt x="80" y="330"/>
                  </a:cubicBezTo>
                  <a:cubicBezTo>
                    <a:pt x="0" y="676"/>
                    <a:pt x="191" y="1155"/>
                    <a:pt x="554" y="1518"/>
                  </a:cubicBezTo>
                  <a:cubicBezTo>
                    <a:pt x="790" y="1758"/>
                    <a:pt x="1065" y="1922"/>
                    <a:pt x="1332" y="1981"/>
                  </a:cubicBezTo>
                  <a:cubicBezTo>
                    <a:pt x="1403" y="1996"/>
                    <a:pt x="1471" y="2004"/>
                    <a:pt x="1536" y="2004"/>
                  </a:cubicBezTo>
                  <a:cubicBezTo>
                    <a:pt x="1708" y="2004"/>
                    <a:pt x="1854" y="1949"/>
                    <a:pt x="1957" y="1842"/>
                  </a:cubicBezTo>
                  <a:cubicBezTo>
                    <a:pt x="2019" y="1776"/>
                    <a:pt x="2064" y="1692"/>
                    <a:pt x="2086" y="1590"/>
                  </a:cubicBezTo>
                  <a:cubicBezTo>
                    <a:pt x="2117" y="1461"/>
                    <a:pt x="2108" y="1315"/>
                    <a:pt x="2068" y="1159"/>
                  </a:cubicBezTo>
                  <a:cubicBezTo>
                    <a:pt x="1899" y="915"/>
                    <a:pt x="1678" y="684"/>
                    <a:pt x="1371" y="520"/>
                  </a:cubicBezTo>
                  <a:cubicBezTo>
                    <a:pt x="1060" y="373"/>
                    <a:pt x="719" y="191"/>
                    <a:pt x="302" y="0"/>
                  </a:cubicBezTo>
                  <a:close/>
                </a:path>
              </a:pathLst>
            </a:custGeom>
            <a:solidFill>
              <a:srgbClr val="9A2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9" name="Google Shape;1203;p44"/>
            <p:cNvSpPr/>
            <p:nvPr/>
          </p:nvSpPr>
          <p:spPr>
            <a:xfrm>
              <a:off x="6134393" y="2552400"/>
              <a:ext cx="229325" cy="218077"/>
            </a:xfrm>
            <a:custGeom>
              <a:avLst/>
              <a:gdLst/>
              <a:ahLst/>
              <a:cxnLst/>
              <a:rect l="l" t="t" r="r" b="b"/>
              <a:pathLst>
                <a:path w="1998" h="1900" extrusionOk="0">
                  <a:moveTo>
                    <a:pt x="316" y="1"/>
                  </a:moveTo>
                  <a:cubicBezTo>
                    <a:pt x="271" y="23"/>
                    <a:pt x="231" y="54"/>
                    <a:pt x="195" y="89"/>
                  </a:cubicBezTo>
                  <a:cubicBezTo>
                    <a:pt x="138" y="151"/>
                    <a:pt x="98" y="227"/>
                    <a:pt x="76" y="321"/>
                  </a:cubicBezTo>
                  <a:cubicBezTo>
                    <a:pt x="0" y="644"/>
                    <a:pt x="182" y="1097"/>
                    <a:pt x="524" y="1443"/>
                  </a:cubicBezTo>
                  <a:cubicBezTo>
                    <a:pt x="746" y="1665"/>
                    <a:pt x="1008" y="1820"/>
                    <a:pt x="1260" y="1878"/>
                  </a:cubicBezTo>
                  <a:cubicBezTo>
                    <a:pt x="1328" y="1893"/>
                    <a:pt x="1392" y="1900"/>
                    <a:pt x="1453" y="1900"/>
                  </a:cubicBezTo>
                  <a:cubicBezTo>
                    <a:pt x="1612" y="1900"/>
                    <a:pt x="1744" y="1849"/>
                    <a:pt x="1838" y="1749"/>
                  </a:cubicBezTo>
                  <a:cubicBezTo>
                    <a:pt x="1900" y="1687"/>
                    <a:pt x="1940" y="1612"/>
                    <a:pt x="1958" y="1519"/>
                  </a:cubicBezTo>
                  <a:cubicBezTo>
                    <a:pt x="1998" y="1359"/>
                    <a:pt x="1971" y="1168"/>
                    <a:pt x="1891" y="972"/>
                  </a:cubicBezTo>
                  <a:cubicBezTo>
                    <a:pt x="1740" y="786"/>
                    <a:pt x="1465" y="529"/>
                    <a:pt x="1225" y="396"/>
                  </a:cubicBezTo>
                  <a:cubicBezTo>
                    <a:pt x="932" y="263"/>
                    <a:pt x="711" y="116"/>
                    <a:pt x="3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0" name="Google Shape;1204;p44"/>
            <p:cNvSpPr/>
            <p:nvPr/>
          </p:nvSpPr>
          <p:spPr>
            <a:xfrm>
              <a:off x="2752814" y="2456102"/>
              <a:ext cx="75409" cy="229899"/>
            </a:xfrm>
            <a:custGeom>
              <a:avLst/>
              <a:gdLst/>
              <a:ahLst/>
              <a:cxnLst/>
              <a:rect l="l" t="t" r="r" b="b"/>
              <a:pathLst>
                <a:path w="657" h="2003" extrusionOk="0">
                  <a:moveTo>
                    <a:pt x="378" y="1"/>
                  </a:moveTo>
                  <a:cubicBezTo>
                    <a:pt x="138" y="1"/>
                    <a:pt x="40" y="617"/>
                    <a:pt x="23" y="986"/>
                  </a:cubicBezTo>
                  <a:cubicBezTo>
                    <a:pt x="1" y="1354"/>
                    <a:pt x="32" y="1989"/>
                    <a:pt x="276" y="2002"/>
                  </a:cubicBezTo>
                  <a:lnTo>
                    <a:pt x="280" y="2002"/>
                  </a:lnTo>
                  <a:cubicBezTo>
                    <a:pt x="519" y="2002"/>
                    <a:pt x="617" y="1385"/>
                    <a:pt x="636" y="1017"/>
                  </a:cubicBezTo>
                  <a:cubicBezTo>
                    <a:pt x="657" y="644"/>
                    <a:pt x="626" y="14"/>
                    <a:pt x="382" y="1"/>
                  </a:cubicBezTo>
                  <a:close/>
                </a:path>
              </a:pathLst>
            </a:custGeom>
            <a:solidFill>
              <a:srgbClr val="76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1" name="Google Shape;1205;p44"/>
            <p:cNvSpPr/>
            <p:nvPr/>
          </p:nvSpPr>
          <p:spPr>
            <a:xfrm>
              <a:off x="2755913" y="2464251"/>
              <a:ext cx="61176" cy="213601"/>
            </a:xfrm>
            <a:custGeom>
              <a:avLst/>
              <a:gdLst/>
              <a:ahLst/>
              <a:cxnLst/>
              <a:rect l="l" t="t" r="r" b="b"/>
              <a:pathLst>
                <a:path w="533" h="1861" extrusionOk="0">
                  <a:moveTo>
                    <a:pt x="312" y="1"/>
                  </a:moveTo>
                  <a:cubicBezTo>
                    <a:pt x="184" y="1"/>
                    <a:pt x="58" y="410"/>
                    <a:pt x="31" y="915"/>
                  </a:cubicBezTo>
                  <a:cubicBezTo>
                    <a:pt x="0" y="1430"/>
                    <a:pt x="85" y="1857"/>
                    <a:pt x="218" y="1861"/>
                  </a:cubicBezTo>
                  <a:cubicBezTo>
                    <a:pt x="219" y="1861"/>
                    <a:pt x="220" y="1861"/>
                    <a:pt x="222" y="1861"/>
                  </a:cubicBezTo>
                  <a:cubicBezTo>
                    <a:pt x="349" y="1861"/>
                    <a:pt x="476" y="1452"/>
                    <a:pt x="502" y="942"/>
                  </a:cubicBezTo>
                  <a:cubicBezTo>
                    <a:pt x="533" y="427"/>
                    <a:pt x="449" y="5"/>
                    <a:pt x="316" y="1"/>
                  </a:cubicBezTo>
                  <a:cubicBezTo>
                    <a:pt x="314" y="1"/>
                    <a:pt x="313" y="1"/>
                    <a:pt x="312" y="1"/>
                  </a:cubicBezTo>
                  <a:close/>
                </a:path>
              </a:pathLst>
            </a:custGeom>
            <a:solidFill>
              <a:srgbClr val="E2E2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2" name="Google Shape;1206;p44"/>
            <p:cNvSpPr/>
            <p:nvPr/>
          </p:nvSpPr>
          <p:spPr>
            <a:xfrm>
              <a:off x="4914536" y="2314122"/>
              <a:ext cx="225079" cy="215437"/>
            </a:xfrm>
            <a:custGeom>
              <a:avLst/>
              <a:gdLst/>
              <a:ahLst/>
              <a:cxnLst/>
              <a:rect l="l" t="t" r="r" b="b"/>
              <a:pathLst>
                <a:path w="1961" h="1877" extrusionOk="0">
                  <a:moveTo>
                    <a:pt x="676" y="1"/>
                  </a:moveTo>
                  <a:cubicBezTo>
                    <a:pt x="274" y="1"/>
                    <a:pt x="1" y="300"/>
                    <a:pt x="251" y="1229"/>
                  </a:cubicBezTo>
                  <a:cubicBezTo>
                    <a:pt x="384" y="1229"/>
                    <a:pt x="593" y="1287"/>
                    <a:pt x="593" y="1287"/>
                  </a:cubicBezTo>
                  <a:lnTo>
                    <a:pt x="664" y="1580"/>
                  </a:lnTo>
                  <a:cubicBezTo>
                    <a:pt x="664" y="1580"/>
                    <a:pt x="1085" y="1876"/>
                    <a:pt x="1458" y="1876"/>
                  </a:cubicBezTo>
                  <a:cubicBezTo>
                    <a:pt x="1668" y="1876"/>
                    <a:pt x="1863" y="1783"/>
                    <a:pt x="1961" y="1491"/>
                  </a:cubicBezTo>
                  <a:lnTo>
                    <a:pt x="1539" y="936"/>
                  </a:lnTo>
                  <a:cubicBezTo>
                    <a:pt x="1539" y="936"/>
                    <a:pt x="1822" y="381"/>
                    <a:pt x="1197" y="123"/>
                  </a:cubicBezTo>
                  <a:cubicBezTo>
                    <a:pt x="1019" y="49"/>
                    <a:pt x="838" y="1"/>
                    <a:pt x="676" y="1"/>
                  </a:cubicBezTo>
                  <a:close/>
                </a:path>
              </a:pathLst>
            </a:custGeom>
            <a:solidFill>
              <a:srgbClr val="882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3" name="Google Shape;1207;p44"/>
            <p:cNvSpPr/>
            <p:nvPr/>
          </p:nvSpPr>
          <p:spPr>
            <a:xfrm>
              <a:off x="4023861" y="2455184"/>
              <a:ext cx="204878" cy="53486"/>
            </a:xfrm>
            <a:custGeom>
              <a:avLst/>
              <a:gdLst/>
              <a:ahLst/>
              <a:cxnLst/>
              <a:rect l="l" t="t" r="r" b="b"/>
              <a:pathLst>
                <a:path w="1785" h="466" extrusionOk="0">
                  <a:moveTo>
                    <a:pt x="214" y="0"/>
                  </a:moveTo>
                  <a:cubicBezTo>
                    <a:pt x="93" y="0"/>
                    <a:pt x="1" y="98"/>
                    <a:pt x="1" y="217"/>
                  </a:cubicBezTo>
                  <a:lnTo>
                    <a:pt x="1" y="248"/>
                  </a:lnTo>
                  <a:cubicBezTo>
                    <a:pt x="1" y="369"/>
                    <a:pt x="93" y="466"/>
                    <a:pt x="214" y="466"/>
                  </a:cubicBezTo>
                  <a:lnTo>
                    <a:pt x="1566" y="466"/>
                  </a:lnTo>
                  <a:cubicBezTo>
                    <a:pt x="1687" y="466"/>
                    <a:pt x="1785" y="369"/>
                    <a:pt x="1785" y="248"/>
                  </a:cubicBezTo>
                  <a:lnTo>
                    <a:pt x="1785" y="217"/>
                  </a:lnTo>
                  <a:cubicBezTo>
                    <a:pt x="1785" y="98"/>
                    <a:pt x="1687" y="0"/>
                    <a:pt x="1566" y="0"/>
                  </a:cubicBezTo>
                  <a:close/>
                </a:path>
              </a:pathLst>
            </a:custGeom>
            <a:solidFill>
              <a:srgbClr val="CA7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77" name="Google Shape;1470;p50"/>
          <p:cNvSpPr txBox="1"/>
          <p:nvPr/>
        </p:nvSpPr>
        <p:spPr>
          <a:xfrm>
            <a:off x="5064368" y="1477109"/>
            <a:ext cx="3791599" cy="2369324"/>
          </a:xfrm>
          <a:prstGeom prst="rect">
            <a:avLst/>
          </a:prstGeom>
          <a:noFill/>
          <a:ln>
            <a:noFill/>
          </a:ln>
        </p:spPr>
        <p:txBody>
          <a:bodyPr spcFirstLastPara="1" wrap="square" lIns="91425" tIns="91425" rIns="91425" bIns="91425" anchor="ctr" anchorCtr="0">
            <a:noAutofit/>
          </a:bodyPr>
          <a:lstStyle/>
          <a:p>
            <a:pPr algn="just"/>
            <a:r>
              <a:rPr lang="es-MX" sz="1100" b="1" dirty="0">
                <a:solidFill>
                  <a:srgbClr val="263238"/>
                </a:solidFill>
                <a:latin typeface="Poppins" panose="020B0604020202020204" charset="0"/>
                <a:ea typeface="Bebas Neue"/>
                <a:cs typeface="Poppins" panose="020B0604020202020204" charset="0"/>
                <a:sym typeface="Bebas Neue"/>
              </a:rPr>
              <a:t>En promedio en el estado se generan 20.81 </a:t>
            </a:r>
            <a:r>
              <a:rPr lang="es-MX" sz="1100" b="1" dirty="0" err="1">
                <a:solidFill>
                  <a:srgbClr val="263238"/>
                </a:solidFill>
                <a:latin typeface="Poppins" panose="020B0604020202020204" charset="0"/>
                <a:ea typeface="Bebas Neue"/>
                <a:cs typeface="Poppins" panose="020B0604020202020204" charset="0"/>
                <a:sym typeface="Bebas Neue"/>
              </a:rPr>
              <a:t>MtM</a:t>
            </a:r>
            <a:r>
              <a:rPr lang="es-MX" sz="1100" b="1" dirty="0">
                <a:solidFill>
                  <a:srgbClr val="263238"/>
                </a:solidFill>
                <a:latin typeface="Poppins" panose="020B0604020202020204" charset="0"/>
                <a:ea typeface="Bebas Neue"/>
                <a:cs typeface="Poppins" panose="020B0604020202020204" charset="0"/>
                <a:sym typeface="Bebas Neue"/>
              </a:rPr>
              <a:t> CO2e anualmente. (con absorciones)</a:t>
            </a:r>
          </a:p>
          <a:p>
            <a:pPr algn="just"/>
            <a:endParaRPr lang="es-MX" sz="1100" b="1" dirty="0">
              <a:solidFill>
                <a:srgbClr val="263238"/>
              </a:solidFill>
              <a:latin typeface="Poppins" panose="020B0604020202020204" charset="0"/>
              <a:ea typeface="Bebas Neue"/>
              <a:cs typeface="Poppins" panose="020B0604020202020204" charset="0"/>
              <a:sym typeface="Bebas Neue"/>
            </a:endParaRPr>
          </a:p>
          <a:p>
            <a:pPr algn="just"/>
            <a:r>
              <a:rPr lang="es-MX" sz="1100" b="1" dirty="0">
                <a:solidFill>
                  <a:srgbClr val="263238"/>
                </a:solidFill>
                <a:latin typeface="Poppins" panose="020B0604020202020204" charset="0"/>
                <a:ea typeface="Bebas Neue"/>
                <a:cs typeface="Poppins" panose="020B0604020202020204" charset="0"/>
                <a:sym typeface="Bebas Neue"/>
              </a:rPr>
              <a:t>La estimación incluye emisiones de dióxido de carbono (CO2), metano (CH4), óxido nitroso (N2O) y gases </a:t>
            </a:r>
            <a:r>
              <a:rPr lang="es-MX" sz="1100" b="1" dirty="0" err="1">
                <a:solidFill>
                  <a:srgbClr val="263238"/>
                </a:solidFill>
                <a:latin typeface="Poppins" panose="020B0604020202020204" charset="0"/>
                <a:ea typeface="Bebas Neue"/>
                <a:cs typeface="Poppins" panose="020B0604020202020204" charset="0"/>
                <a:sym typeface="Bebas Neue"/>
              </a:rPr>
              <a:t>fluorados</a:t>
            </a:r>
            <a:r>
              <a:rPr lang="es-MX" sz="1100" b="1" dirty="0">
                <a:solidFill>
                  <a:srgbClr val="263238"/>
                </a:solidFill>
                <a:latin typeface="Poppins" panose="020B0604020202020204" charset="0"/>
                <a:ea typeface="Bebas Neue"/>
                <a:cs typeface="Poppins" panose="020B0604020202020204" charset="0"/>
                <a:sym typeface="Bebas Neue"/>
              </a:rPr>
              <a:t> (HFC), presentados como CO2 equivalente</a:t>
            </a:r>
          </a:p>
          <a:p>
            <a:pPr algn="just"/>
            <a:endParaRPr lang="es-MX" sz="1100" b="1" dirty="0">
              <a:solidFill>
                <a:srgbClr val="263238"/>
              </a:solidFill>
              <a:latin typeface="Poppins" panose="020B0604020202020204" charset="0"/>
              <a:ea typeface="Bebas Neue"/>
              <a:cs typeface="Poppins" panose="020B0604020202020204" charset="0"/>
              <a:sym typeface="Bebas Neue"/>
            </a:endParaRPr>
          </a:p>
          <a:p>
            <a:pPr algn="just"/>
            <a:r>
              <a:rPr lang="es-MX" sz="1100" b="1" dirty="0">
                <a:solidFill>
                  <a:srgbClr val="263238"/>
                </a:solidFill>
                <a:latin typeface="Poppins" panose="020B0604020202020204" charset="0"/>
                <a:ea typeface="Bebas Neue"/>
                <a:cs typeface="Poppins" panose="020B0604020202020204" charset="0"/>
                <a:sym typeface="Bebas Neue"/>
              </a:rPr>
              <a:t>contabilización de emisiones para los años 2013, 2014 y 2015 </a:t>
            </a:r>
          </a:p>
          <a:p>
            <a:pPr algn="just"/>
            <a:endParaRPr lang="es-MX" sz="1100" b="1" dirty="0">
              <a:solidFill>
                <a:srgbClr val="263238"/>
              </a:solidFill>
              <a:latin typeface="Poppins" panose="020B0604020202020204" charset="0"/>
              <a:ea typeface="Bebas Neue"/>
              <a:cs typeface="Poppins" panose="020B0604020202020204" charset="0"/>
              <a:sym typeface="Bebas Neue"/>
            </a:endParaRPr>
          </a:p>
          <a:p>
            <a:pPr algn="just"/>
            <a:endParaRPr sz="1100" b="1" dirty="0">
              <a:solidFill>
                <a:srgbClr val="263238"/>
              </a:solidFill>
              <a:latin typeface="Poppins" panose="020B0604020202020204" charset="0"/>
              <a:ea typeface="Bebas Neue"/>
              <a:cs typeface="Poppins" panose="020B0604020202020204" charset="0"/>
              <a:sym typeface="Bebas Neue"/>
            </a:endParaRPr>
          </a:p>
        </p:txBody>
      </p:sp>
      <p:sp>
        <p:nvSpPr>
          <p:cNvPr id="78" name="Google Shape;1470;p50"/>
          <p:cNvSpPr txBox="1"/>
          <p:nvPr/>
        </p:nvSpPr>
        <p:spPr>
          <a:xfrm>
            <a:off x="5830156" y="3849797"/>
            <a:ext cx="3007785" cy="1078523"/>
          </a:xfrm>
          <a:prstGeom prst="rect">
            <a:avLst/>
          </a:prstGeom>
          <a:noFill/>
          <a:ln>
            <a:noFill/>
          </a:ln>
        </p:spPr>
        <p:txBody>
          <a:bodyPr spcFirstLastPara="1" wrap="square" lIns="91425" tIns="91425" rIns="91425" bIns="91425" anchor="ctr" anchorCtr="0">
            <a:noAutofit/>
          </a:bodyPr>
          <a:lstStyle/>
          <a:p>
            <a:pPr algn="just"/>
            <a:r>
              <a:rPr lang="es-MX" sz="900" b="1" i="1" dirty="0">
                <a:solidFill>
                  <a:srgbClr val="263238"/>
                </a:solidFill>
                <a:latin typeface="Poppins" panose="020B0604020202020204" charset="0"/>
                <a:ea typeface="Bebas Neue"/>
                <a:cs typeface="Poppins" panose="020B0604020202020204" charset="0"/>
                <a:sym typeface="Bebas Neue"/>
              </a:rPr>
              <a:t>Transporte terrestre responsable de generar anualmente 5.73 millones de toneladas métricas de CO2 equivalente</a:t>
            </a:r>
          </a:p>
        </p:txBody>
      </p:sp>
      <p:sp>
        <p:nvSpPr>
          <p:cNvPr id="79" name="Google Shape;2042;p53"/>
          <p:cNvSpPr/>
          <p:nvPr/>
        </p:nvSpPr>
        <p:spPr>
          <a:xfrm>
            <a:off x="4711621" y="2349809"/>
            <a:ext cx="206400" cy="2064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80" name="Google Shape;2045;p53"/>
          <p:cNvSpPr/>
          <p:nvPr/>
        </p:nvSpPr>
        <p:spPr>
          <a:xfrm>
            <a:off x="4709603" y="3117131"/>
            <a:ext cx="206400" cy="206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82" name="Google Shape;2045;p53"/>
          <p:cNvSpPr/>
          <p:nvPr/>
        </p:nvSpPr>
        <p:spPr>
          <a:xfrm>
            <a:off x="4711621" y="1710361"/>
            <a:ext cx="206400" cy="206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130821383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462092" y="270650"/>
            <a:ext cx="8306770" cy="1108500"/>
          </a:xfrm>
        </p:spPr>
        <p:txBody>
          <a:bodyPr/>
          <a:lstStyle/>
          <a:p>
            <a:pPr algn="ctr"/>
            <a:r>
              <a:rPr lang="es-MX" sz="2800" dirty="0">
                <a:latin typeface="+mj-lt"/>
              </a:rPr>
              <a:t>Escenarios comparados para el futuro  de las Emisiones de GEI del Estado de Sonora </a:t>
            </a:r>
          </a:p>
        </p:txBody>
      </p:sp>
      <p:graphicFrame>
        <p:nvGraphicFramePr>
          <p:cNvPr id="9" name="Gráfico 8"/>
          <p:cNvGraphicFramePr/>
          <p:nvPr>
            <p:extLst>
              <p:ext uri="{D42A27DB-BD31-4B8C-83A1-F6EECF244321}">
                <p14:modId xmlns:p14="http://schemas.microsoft.com/office/powerpoint/2010/main" val="1218386091"/>
              </p:ext>
            </p:extLst>
          </p:nvPr>
        </p:nvGraphicFramePr>
        <p:xfrm>
          <a:off x="1781906" y="1258764"/>
          <a:ext cx="5917015" cy="3541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6839046"/>
      </p:ext>
    </p:extLst>
  </p:cSld>
  <p:clrMapOvr>
    <a:masterClrMapping/>
  </p:clrMapOvr>
</p:sld>
</file>

<file path=ppt/theme/theme1.xml><?xml version="1.0" encoding="utf-8"?>
<a:theme xmlns:a="http://schemas.openxmlformats.org/drawingml/2006/main" name="World Quality Day by Slidesgo">
  <a:themeElements>
    <a:clrScheme name="Simple Light">
      <a:dk1>
        <a:srgbClr val="263238"/>
      </a:dk1>
      <a:lt1>
        <a:srgbClr val="FFFFFF"/>
      </a:lt1>
      <a:dk2>
        <a:srgbClr val="FF725E"/>
      </a:dk2>
      <a:lt2>
        <a:srgbClr val="DD523F"/>
      </a:lt2>
      <a:accent1>
        <a:srgbClr val="E0E0E0"/>
      </a:accent1>
      <a:accent2>
        <a:srgbClr val="455A64"/>
      </a:accent2>
      <a:accent3>
        <a:srgbClr val="263238"/>
      </a:accent3>
      <a:accent4>
        <a:srgbClr val="FFFFFF"/>
      </a:accent4>
      <a:accent5>
        <a:srgbClr val="FF725E"/>
      </a:accent5>
      <a:accent6>
        <a:srgbClr val="DD523F"/>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Theme">
  <a:themeElements>
    <a:clrScheme name="Color Scheme - Manuel">
      <a:dk1>
        <a:srgbClr val="999999"/>
      </a:dk1>
      <a:lt1>
        <a:srgbClr val="FFFFFF"/>
      </a:lt1>
      <a:dk2>
        <a:srgbClr val="232C34"/>
      </a:dk2>
      <a:lt2>
        <a:srgbClr val="FFFFFF"/>
      </a:lt2>
      <a:accent1>
        <a:srgbClr val="383C58"/>
      </a:accent1>
      <a:accent2>
        <a:srgbClr val="486794"/>
      </a:accent2>
      <a:accent3>
        <a:srgbClr val="C4604C"/>
      </a:accent3>
      <a:accent4>
        <a:srgbClr val="F3AC58"/>
      </a:accent4>
      <a:accent5>
        <a:srgbClr val="767689"/>
      </a:accent5>
      <a:accent6>
        <a:srgbClr val="8095B5"/>
      </a:accent6>
      <a:hlink>
        <a:srgbClr val="F6F7F6"/>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llectual Property Thesis by Slidesgo">
  <a:themeElements>
    <a:clrScheme name="Simple Light">
      <a:dk1>
        <a:srgbClr val="000000"/>
      </a:dk1>
      <a:lt1>
        <a:srgbClr val="FFFFFF"/>
      </a:lt1>
      <a:dk2>
        <a:srgbClr val="263238"/>
      </a:dk2>
      <a:lt2>
        <a:srgbClr val="EEEEEE"/>
      </a:lt2>
      <a:accent1>
        <a:srgbClr val="E8505B"/>
      </a:accent1>
      <a:accent2>
        <a:srgbClr val="455A64"/>
      </a:accent2>
      <a:accent3>
        <a:srgbClr val="263238"/>
      </a:accent3>
      <a:accent4>
        <a:srgbClr val="B78876"/>
      </a:accent4>
      <a:accent5>
        <a:srgbClr val="EBEBEB"/>
      </a:accent5>
      <a:accent6>
        <a:srgbClr val="AA655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11635</TotalTime>
  <Words>923</Words>
  <Application>Microsoft Office PowerPoint</Application>
  <PresentationFormat>Presentación en pantalla (16:9)</PresentationFormat>
  <Paragraphs>113</Paragraphs>
  <Slides>21</Slides>
  <Notes>20</Notes>
  <HiddenSlides>0</HiddenSlides>
  <MMClips>0</MMClips>
  <ScaleCrop>false</ScaleCrop>
  <HeadingPairs>
    <vt:vector size="6" baseType="variant">
      <vt:variant>
        <vt:lpstr>Fuentes usadas</vt:lpstr>
      </vt:variant>
      <vt:variant>
        <vt:i4>14</vt:i4>
      </vt:variant>
      <vt:variant>
        <vt:lpstr>Tema</vt:lpstr>
      </vt:variant>
      <vt:variant>
        <vt:i4>4</vt:i4>
      </vt:variant>
      <vt:variant>
        <vt:lpstr>Títulos de diapositiva</vt:lpstr>
      </vt:variant>
      <vt:variant>
        <vt:i4>21</vt:i4>
      </vt:variant>
    </vt:vector>
  </HeadingPairs>
  <TitlesOfParts>
    <vt:vector size="39" baseType="lpstr">
      <vt:lpstr>Abel</vt:lpstr>
      <vt:lpstr>Calibri Light</vt:lpstr>
      <vt:lpstr>Roboto Regular</vt:lpstr>
      <vt:lpstr>Source Sans Pro</vt:lpstr>
      <vt:lpstr>Palanquin Dark</vt:lpstr>
      <vt:lpstr>Proxima Nova Semibold</vt:lpstr>
      <vt:lpstr>Overpass ExtraBold</vt:lpstr>
      <vt:lpstr>Righteous</vt:lpstr>
      <vt:lpstr>Overpass SemiBold</vt:lpstr>
      <vt:lpstr>Century Gothic</vt:lpstr>
      <vt:lpstr>Poppins</vt:lpstr>
      <vt:lpstr>Proxima Nova</vt:lpstr>
      <vt:lpstr>Calibri</vt:lpstr>
      <vt:lpstr>Arial</vt:lpstr>
      <vt:lpstr>World Quality Day by Slidesgo</vt:lpstr>
      <vt:lpstr>Slidesgo Final Pages</vt:lpstr>
      <vt:lpstr>Default Theme</vt:lpstr>
      <vt:lpstr>Intellectual Property Thesis by Slidesgo</vt:lpstr>
      <vt:lpstr>Presentación de PowerPoint</vt:lpstr>
      <vt:lpstr>POLÍTICA PUBLICA CLIMÁTICA</vt:lpstr>
      <vt:lpstr>Presentación de PowerPoint</vt:lpstr>
      <vt:lpstr>Construcción del PECC </vt:lpstr>
      <vt:lpstr>¿Que integra?</vt:lpstr>
      <vt:lpstr>Contenido General</vt:lpstr>
      <vt:lpstr>Mitigación </vt:lpstr>
      <vt:lpstr>Presentación de PowerPoint</vt:lpstr>
      <vt:lpstr>Escenarios comparados para el futuro  de las Emisiones de GEI del Estado de Sonora </vt:lpstr>
      <vt:lpstr>Adaptación </vt:lpstr>
      <vt:lpstr>Diagnostico de Vulnerabilidad</vt:lpstr>
      <vt:lpstr>Tendencia en número de días por año para definir aquellos cálidos, fríos y días de precipitación durante el periodo de 1981-2020</vt:lpstr>
      <vt:lpstr>Presentación de PowerPoint</vt:lpstr>
      <vt:lpstr>Escenarios de Cambio Climático</vt:lpstr>
      <vt:lpstr>Presentación de PowerPoint</vt:lpstr>
      <vt:lpstr>Agenda Climática</vt:lpstr>
      <vt:lpstr>Presentación de PowerPoint</vt:lpstr>
      <vt:lpstr>Acciones para los sectores:</vt:lpstr>
      <vt:lpstr>Presentación de PowerPoint</vt:lpstr>
      <vt:lpstr>Número de acciones prioritaritarias por sector</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Diego Sebastian Vidal Origel</cp:lastModifiedBy>
  <cp:revision>205</cp:revision>
  <dcterms:modified xsi:type="dcterms:W3CDTF">2021-09-22T15:56:11Z</dcterms:modified>
</cp:coreProperties>
</file>