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546" r:id="rId2"/>
    <p:sldId id="579" r:id="rId3"/>
    <p:sldId id="578" r:id="rId4"/>
    <p:sldId id="582" r:id="rId5"/>
    <p:sldId id="585" r:id="rId6"/>
    <p:sldId id="584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57" userDrawn="1">
          <p15:clr>
            <a:srgbClr val="A4A3A4"/>
          </p15:clr>
        </p15:guide>
        <p15:guide id="4" pos="3863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chsel, Julia GIZ" initials="DJG" lastIdx="3" clrIdx="0"/>
  <p:cmAuthor id="2" name="Strobel, Chiara GIZ" initials="SCG" lastIdx="21" clrIdx="1"/>
  <p:cmAuthor id="3" name="Tonscheidt, Sabine GIZ" initials="TSG" lastIdx="4" clrIdx="2"/>
  <p:cmAuthor id="4" name="Marianne Díaz" initials="MDB" lastIdx="35" clrIdx="3"/>
  <p:cmAuthor id="5" name="Marianne Díaz" initials="MDB [2]" lastIdx="1" clrIdx="4"/>
  <p:cmAuthor id="6" name="Marianne Díaz" initials="MDB [3]" lastIdx="1" clrIdx="5"/>
  <p:cmAuthor id="7" name="Marianne Díaz" initials="MDB [4]" lastIdx="1" clrIdx="6"/>
  <p:cmAuthor id="8" name="Marianne Díaz" initials="MDB [5]" lastIdx="1" clrIdx="7"/>
  <p:cmAuthor id="9" name="Marianne Díaz" initials="MDB [6]" lastIdx="1" clrIdx="8"/>
  <p:cmAuthor id="10" name="Marianne Díaz" initials="MDB [7]" lastIdx="1" clrIdx="9"/>
  <p:cmAuthor id="11" name="Marianne Díaz" initials="MDB [8]" lastIdx="1" clrIdx="10"/>
  <p:cmAuthor id="12" name="Marianne Díaz" initials="MDB [9]" lastIdx="1" clrIdx="11"/>
  <p:cmAuthor id="13" name="Marianne Díaz" initials="MDB [10]" lastIdx="1" clrIdx="12"/>
  <p:cmAuthor id="14" name="Marianne Díaz" initials="MDB [11]" lastIdx="1" clrIdx="13"/>
  <p:cmAuthor id="15" name="Marianne Díaz" initials="MDB [12]" lastIdx="1" clrIdx="14"/>
  <p:cmAuthor id="16" name="Marianne Díaz" initials="MDB [13]" lastIdx="1" clrIdx="15"/>
  <p:cmAuthor id="17" name="Marianne Díaz" initials="MDB [14]" lastIdx="1" clrIdx="16"/>
  <p:cmAuthor id="18" name="Marianne Díaz" initials="MDB [15]" lastIdx="1" clrIdx="17"/>
  <p:cmAuthor id="19" name="Marianne Díaz" initials="MDB [16]" lastIdx="1" clrIdx="18"/>
  <p:cmAuthor id="20" name="Marianne Díaz" initials="MDB [17]" lastIdx="1" clrIdx="19"/>
  <p:cmAuthor id="21" name="Marianne Díaz" initials="MDB [18]" lastIdx="1" clrIdx="20"/>
  <p:cmAuthor id="22" name="Marianne Díaz" initials="MDB [19]" lastIdx="1" clrIdx="21"/>
  <p:cmAuthor id="23" name="Marianne Díaz" initials="MDB [20]" lastIdx="1" clrIdx="22"/>
  <p:cmAuthor id="24" name="Marianne Díaz" initials="MDB [21]" lastIdx="1" clrIdx="23"/>
  <p:cmAuthor id="25" name="Canuelo Sarrion, Susana GIZ" initials="CSSG" lastIdx="34" clrIdx="24">
    <p:extLst>
      <p:ext uri="{19B8F6BF-5375-455C-9EA6-DF929625EA0E}">
        <p15:presenceInfo xmlns:p15="http://schemas.microsoft.com/office/powerpoint/2012/main" userId="S-1-5-21-3211005450-2565063988-1429816208-145821" providerId="AD"/>
      </p:ext>
    </p:extLst>
  </p:cmAuthor>
  <p:cmAuthor id="26" name="Arias Hernandez, Edgar Uriel GIZ MX" initials="AHEUGM" lastIdx="2" clrIdx="25">
    <p:extLst>
      <p:ext uri="{19B8F6BF-5375-455C-9EA6-DF929625EA0E}">
        <p15:presenceInfo xmlns:p15="http://schemas.microsoft.com/office/powerpoint/2012/main" userId="Arias Hernandez, Edgar Uriel GIZ M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F5D45"/>
    <a:srgbClr val="8C8C8C"/>
    <a:srgbClr val="232120"/>
    <a:srgbClr val="CC00CC"/>
    <a:srgbClr val="FFFFFF"/>
    <a:srgbClr val="E7E6E6"/>
    <a:srgbClr val="D6B9BD"/>
    <a:srgbClr val="A6A6A6"/>
    <a:srgbClr val="FF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3961" autoAdjust="0"/>
  </p:normalViewPr>
  <p:slideViewPr>
    <p:cSldViewPr snapToGrid="0">
      <p:cViewPr varScale="1">
        <p:scale>
          <a:sx n="60" d="100"/>
          <a:sy n="60" d="100"/>
        </p:scale>
        <p:origin x="832" y="28"/>
      </p:cViewPr>
      <p:guideLst>
        <p:guide pos="257"/>
        <p:guide pos="3863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30" d="100"/>
          <a:sy n="130" d="100"/>
        </p:scale>
        <p:origin x="-2886" y="3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9B7FF6-BDCB-9540-AB5E-29EC05309D01}" type="doc">
      <dgm:prSet loTypeId="urn:microsoft.com/office/officeart/2005/8/layout/hProcess9" loCatId="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s-MX"/>
        </a:p>
      </dgm:t>
    </dgm:pt>
    <dgm:pt modelId="{6A3D9DB6-5F4A-524C-959E-79C4DC781739}">
      <dgm:prSet phldrT="[Texto]"/>
      <dgm:spPr/>
      <dgm:t>
        <a:bodyPr/>
        <a:lstStyle/>
        <a:p>
          <a:r>
            <a:rPr lang="es-MX" dirty="0"/>
            <a:t>Ir a sala de su grupo</a:t>
          </a:r>
        </a:p>
      </dgm:t>
    </dgm:pt>
    <dgm:pt modelId="{BF56E832-DC74-F547-94F0-0A696980B3B5}" type="parTrans" cxnId="{DD34BF28-E2B2-FE4F-9AE1-9F8C59851FE8}">
      <dgm:prSet/>
      <dgm:spPr/>
      <dgm:t>
        <a:bodyPr/>
        <a:lstStyle/>
        <a:p>
          <a:endParaRPr lang="es-MX"/>
        </a:p>
      </dgm:t>
    </dgm:pt>
    <dgm:pt modelId="{092F777E-D19F-734F-84CD-5B342A6B4AAA}" type="sibTrans" cxnId="{DD34BF28-E2B2-FE4F-9AE1-9F8C59851FE8}">
      <dgm:prSet/>
      <dgm:spPr/>
      <dgm:t>
        <a:bodyPr/>
        <a:lstStyle/>
        <a:p>
          <a:endParaRPr lang="es-MX"/>
        </a:p>
      </dgm:t>
    </dgm:pt>
    <dgm:pt modelId="{1F4BDBA6-5E5E-E64E-9ACB-7AB412F69D8B}">
      <dgm:prSet phldrT="[Texto]"/>
      <dgm:spPr/>
      <dgm:t>
        <a:bodyPr/>
        <a:lstStyle/>
        <a:p>
          <a:r>
            <a:rPr lang="es-MX" dirty="0"/>
            <a:t>Participar en la conversación</a:t>
          </a:r>
        </a:p>
      </dgm:t>
    </dgm:pt>
    <dgm:pt modelId="{043DE54F-3AB8-5E42-AB50-BC2978C88DA3}" type="parTrans" cxnId="{A13400D5-8F8B-C04D-BDF9-4EFA158D2293}">
      <dgm:prSet/>
      <dgm:spPr/>
      <dgm:t>
        <a:bodyPr/>
        <a:lstStyle/>
        <a:p>
          <a:endParaRPr lang="es-MX"/>
        </a:p>
      </dgm:t>
    </dgm:pt>
    <dgm:pt modelId="{6352B734-07E1-6945-A1D9-FDFCC5234B91}" type="sibTrans" cxnId="{A13400D5-8F8B-C04D-BDF9-4EFA158D2293}">
      <dgm:prSet/>
      <dgm:spPr/>
      <dgm:t>
        <a:bodyPr/>
        <a:lstStyle/>
        <a:p>
          <a:endParaRPr lang="es-MX"/>
        </a:p>
      </dgm:t>
    </dgm:pt>
    <dgm:pt modelId="{E61FA253-17BC-5245-8E53-8899A87829A6}">
      <dgm:prSet phldrT="[Texto]"/>
      <dgm:spPr/>
      <dgm:t>
        <a:bodyPr/>
        <a:lstStyle/>
        <a:p>
          <a:r>
            <a:rPr lang="es-MX" dirty="0"/>
            <a:t>Generar acuerdos</a:t>
          </a:r>
        </a:p>
      </dgm:t>
    </dgm:pt>
    <dgm:pt modelId="{4C943BE0-FE24-B741-AE35-8C8513A5091C}" type="parTrans" cxnId="{519B7BEC-A91A-3A44-8E56-CE7BC27B1EE6}">
      <dgm:prSet/>
      <dgm:spPr/>
      <dgm:t>
        <a:bodyPr/>
        <a:lstStyle/>
        <a:p>
          <a:endParaRPr lang="es-MX"/>
        </a:p>
      </dgm:t>
    </dgm:pt>
    <dgm:pt modelId="{CC4D34EB-E8A7-A84A-BAF2-2EB35E7C5E8E}" type="sibTrans" cxnId="{519B7BEC-A91A-3A44-8E56-CE7BC27B1EE6}">
      <dgm:prSet/>
      <dgm:spPr/>
      <dgm:t>
        <a:bodyPr/>
        <a:lstStyle/>
        <a:p>
          <a:endParaRPr lang="es-MX"/>
        </a:p>
      </dgm:t>
    </dgm:pt>
    <dgm:pt modelId="{7A35FCB6-106E-3644-869E-5A1AD2EE0DBB}">
      <dgm:prSet phldrT="[Texto]"/>
      <dgm:spPr/>
      <dgm:t>
        <a:bodyPr/>
        <a:lstStyle/>
        <a:p>
          <a:r>
            <a:rPr lang="es-MX" dirty="0"/>
            <a:t>Regresar a sala principal</a:t>
          </a:r>
        </a:p>
      </dgm:t>
    </dgm:pt>
    <dgm:pt modelId="{6C773AEC-E24B-EC41-9214-97291F7D5F8C}" type="parTrans" cxnId="{F75DDC80-17C6-3342-833E-CAAE84A3CEE4}">
      <dgm:prSet/>
      <dgm:spPr/>
      <dgm:t>
        <a:bodyPr/>
        <a:lstStyle/>
        <a:p>
          <a:endParaRPr lang="es-MX"/>
        </a:p>
      </dgm:t>
    </dgm:pt>
    <dgm:pt modelId="{BCC319A8-BC52-184A-A6A7-65DB638385AF}" type="sibTrans" cxnId="{F75DDC80-17C6-3342-833E-CAAE84A3CEE4}">
      <dgm:prSet/>
      <dgm:spPr/>
      <dgm:t>
        <a:bodyPr/>
        <a:lstStyle/>
        <a:p>
          <a:endParaRPr lang="es-MX"/>
        </a:p>
      </dgm:t>
    </dgm:pt>
    <dgm:pt modelId="{48A2DEE8-C2A8-9743-9785-67043AA8074F}">
      <dgm:prSet phldrT="[Texto]"/>
      <dgm:spPr/>
      <dgm:t>
        <a:bodyPr/>
        <a:lstStyle/>
        <a:p>
          <a:r>
            <a:rPr lang="es-MX" dirty="0"/>
            <a:t>Presentación en plenaria</a:t>
          </a:r>
        </a:p>
      </dgm:t>
    </dgm:pt>
    <dgm:pt modelId="{2AB2BF56-C987-0A46-AC25-B615F3CF856A}" type="parTrans" cxnId="{5F7B23E7-7FFB-B445-BAB0-8CB98F8943AB}">
      <dgm:prSet/>
      <dgm:spPr/>
      <dgm:t>
        <a:bodyPr/>
        <a:lstStyle/>
        <a:p>
          <a:endParaRPr lang="es-MX"/>
        </a:p>
      </dgm:t>
    </dgm:pt>
    <dgm:pt modelId="{FCE084C1-2B44-4C4E-BBF6-AD21344FB391}" type="sibTrans" cxnId="{5F7B23E7-7FFB-B445-BAB0-8CB98F8943AB}">
      <dgm:prSet/>
      <dgm:spPr/>
      <dgm:t>
        <a:bodyPr/>
        <a:lstStyle/>
        <a:p>
          <a:endParaRPr lang="es-MX"/>
        </a:p>
      </dgm:t>
    </dgm:pt>
    <dgm:pt modelId="{84528693-B430-EA44-88F7-D493AEFA6613}">
      <dgm:prSet phldrT="[Texto]"/>
      <dgm:spPr/>
      <dgm:t>
        <a:bodyPr/>
        <a:lstStyle/>
        <a:p>
          <a:r>
            <a:rPr lang="es-MX" dirty="0"/>
            <a:t>Elegir un(a) relator(a)</a:t>
          </a:r>
        </a:p>
      </dgm:t>
    </dgm:pt>
    <dgm:pt modelId="{AD68996B-5F00-5144-9C8A-2E1394E593D9}" type="parTrans" cxnId="{0FF83144-AD5B-C84F-A3BF-06D52E69A02E}">
      <dgm:prSet/>
      <dgm:spPr/>
      <dgm:t>
        <a:bodyPr/>
        <a:lstStyle/>
        <a:p>
          <a:endParaRPr lang="es-MX"/>
        </a:p>
      </dgm:t>
    </dgm:pt>
    <dgm:pt modelId="{0C274153-F8F5-5B45-BEBD-786F9146FA83}" type="sibTrans" cxnId="{0FF83144-AD5B-C84F-A3BF-06D52E69A02E}">
      <dgm:prSet/>
      <dgm:spPr/>
      <dgm:t>
        <a:bodyPr/>
        <a:lstStyle/>
        <a:p>
          <a:endParaRPr lang="es-MX"/>
        </a:p>
      </dgm:t>
    </dgm:pt>
    <dgm:pt modelId="{05B26C8B-2E8D-5C48-B322-9F700638814E}" type="pres">
      <dgm:prSet presAssocID="{D99B7FF6-BDCB-9540-AB5E-29EC05309D01}" presName="CompostProcess" presStyleCnt="0">
        <dgm:presLayoutVars>
          <dgm:dir/>
          <dgm:resizeHandles val="exact"/>
        </dgm:presLayoutVars>
      </dgm:prSet>
      <dgm:spPr/>
    </dgm:pt>
    <dgm:pt modelId="{697299D7-DDC3-3F4B-AA53-EB767F69E01F}" type="pres">
      <dgm:prSet presAssocID="{D99B7FF6-BDCB-9540-AB5E-29EC05309D01}" presName="arrow" presStyleLbl="bgShp" presStyleIdx="0" presStyleCnt="1"/>
      <dgm:spPr/>
    </dgm:pt>
    <dgm:pt modelId="{3557CFBA-6849-1F4C-90C8-EB2C42279B2F}" type="pres">
      <dgm:prSet presAssocID="{D99B7FF6-BDCB-9540-AB5E-29EC05309D01}" presName="linearProcess" presStyleCnt="0"/>
      <dgm:spPr/>
    </dgm:pt>
    <dgm:pt modelId="{94BE8F7E-8E2B-9645-BDD5-C950ABDC8B23}" type="pres">
      <dgm:prSet presAssocID="{6A3D9DB6-5F4A-524C-959E-79C4DC781739}" presName="textNode" presStyleLbl="node1" presStyleIdx="0" presStyleCnt="6">
        <dgm:presLayoutVars>
          <dgm:bulletEnabled val="1"/>
        </dgm:presLayoutVars>
      </dgm:prSet>
      <dgm:spPr/>
    </dgm:pt>
    <dgm:pt modelId="{D37871C7-9C0F-794D-BDC8-44865996F40E}" type="pres">
      <dgm:prSet presAssocID="{092F777E-D19F-734F-84CD-5B342A6B4AAA}" presName="sibTrans" presStyleCnt="0"/>
      <dgm:spPr/>
    </dgm:pt>
    <dgm:pt modelId="{89995B72-7F77-BF4A-A3D8-71D108548A15}" type="pres">
      <dgm:prSet presAssocID="{1F4BDBA6-5E5E-E64E-9ACB-7AB412F69D8B}" presName="textNode" presStyleLbl="node1" presStyleIdx="1" presStyleCnt="6">
        <dgm:presLayoutVars>
          <dgm:bulletEnabled val="1"/>
        </dgm:presLayoutVars>
      </dgm:prSet>
      <dgm:spPr/>
    </dgm:pt>
    <dgm:pt modelId="{DC9EE887-9577-144B-8E4D-2CAF94EA5D28}" type="pres">
      <dgm:prSet presAssocID="{6352B734-07E1-6945-A1D9-FDFCC5234B91}" presName="sibTrans" presStyleCnt="0"/>
      <dgm:spPr/>
    </dgm:pt>
    <dgm:pt modelId="{E9AEF058-1824-DF4A-8CF5-83A2D09DA6E2}" type="pres">
      <dgm:prSet presAssocID="{E61FA253-17BC-5245-8E53-8899A87829A6}" presName="textNode" presStyleLbl="node1" presStyleIdx="2" presStyleCnt="6">
        <dgm:presLayoutVars>
          <dgm:bulletEnabled val="1"/>
        </dgm:presLayoutVars>
      </dgm:prSet>
      <dgm:spPr/>
    </dgm:pt>
    <dgm:pt modelId="{3588364A-37B7-4145-BD59-1626716A59B1}" type="pres">
      <dgm:prSet presAssocID="{CC4D34EB-E8A7-A84A-BAF2-2EB35E7C5E8E}" presName="sibTrans" presStyleCnt="0"/>
      <dgm:spPr/>
    </dgm:pt>
    <dgm:pt modelId="{F394BCAA-553F-5446-A221-F7F76437F0B0}" type="pres">
      <dgm:prSet presAssocID="{84528693-B430-EA44-88F7-D493AEFA6613}" presName="textNode" presStyleLbl="node1" presStyleIdx="3" presStyleCnt="6">
        <dgm:presLayoutVars>
          <dgm:bulletEnabled val="1"/>
        </dgm:presLayoutVars>
      </dgm:prSet>
      <dgm:spPr/>
    </dgm:pt>
    <dgm:pt modelId="{8213F119-3157-C64C-9F38-113BEDEB4297}" type="pres">
      <dgm:prSet presAssocID="{0C274153-F8F5-5B45-BEBD-786F9146FA83}" presName="sibTrans" presStyleCnt="0"/>
      <dgm:spPr/>
    </dgm:pt>
    <dgm:pt modelId="{0597E330-E219-934C-8F18-958A4B45F1DF}" type="pres">
      <dgm:prSet presAssocID="{7A35FCB6-106E-3644-869E-5A1AD2EE0DBB}" presName="textNode" presStyleLbl="node1" presStyleIdx="4" presStyleCnt="6">
        <dgm:presLayoutVars>
          <dgm:bulletEnabled val="1"/>
        </dgm:presLayoutVars>
      </dgm:prSet>
      <dgm:spPr/>
    </dgm:pt>
    <dgm:pt modelId="{DA2B250F-8A1F-BC45-B896-FC71D9BA3BEE}" type="pres">
      <dgm:prSet presAssocID="{BCC319A8-BC52-184A-A6A7-65DB638385AF}" presName="sibTrans" presStyleCnt="0"/>
      <dgm:spPr/>
    </dgm:pt>
    <dgm:pt modelId="{EB51D431-0001-D04B-BA1E-048BB760BE30}" type="pres">
      <dgm:prSet presAssocID="{48A2DEE8-C2A8-9743-9785-67043AA8074F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3BE3A112-E279-3F43-9E51-2E846118E907}" type="presOf" srcId="{7A35FCB6-106E-3644-869E-5A1AD2EE0DBB}" destId="{0597E330-E219-934C-8F18-958A4B45F1DF}" srcOrd="0" destOrd="0" presId="urn:microsoft.com/office/officeart/2005/8/layout/hProcess9"/>
    <dgm:cxn modelId="{DD34BF28-E2B2-FE4F-9AE1-9F8C59851FE8}" srcId="{D99B7FF6-BDCB-9540-AB5E-29EC05309D01}" destId="{6A3D9DB6-5F4A-524C-959E-79C4DC781739}" srcOrd="0" destOrd="0" parTransId="{BF56E832-DC74-F547-94F0-0A696980B3B5}" sibTransId="{092F777E-D19F-734F-84CD-5B342A6B4AAA}"/>
    <dgm:cxn modelId="{0FF83144-AD5B-C84F-A3BF-06D52E69A02E}" srcId="{D99B7FF6-BDCB-9540-AB5E-29EC05309D01}" destId="{84528693-B430-EA44-88F7-D493AEFA6613}" srcOrd="3" destOrd="0" parTransId="{AD68996B-5F00-5144-9C8A-2E1394E593D9}" sibTransId="{0C274153-F8F5-5B45-BEBD-786F9146FA83}"/>
    <dgm:cxn modelId="{3A413868-0CFD-0D42-959A-966E0DF9540A}" type="presOf" srcId="{E61FA253-17BC-5245-8E53-8899A87829A6}" destId="{E9AEF058-1824-DF4A-8CF5-83A2D09DA6E2}" srcOrd="0" destOrd="0" presId="urn:microsoft.com/office/officeart/2005/8/layout/hProcess9"/>
    <dgm:cxn modelId="{F75DDC80-17C6-3342-833E-CAAE84A3CEE4}" srcId="{D99B7FF6-BDCB-9540-AB5E-29EC05309D01}" destId="{7A35FCB6-106E-3644-869E-5A1AD2EE0DBB}" srcOrd="4" destOrd="0" parTransId="{6C773AEC-E24B-EC41-9214-97291F7D5F8C}" sibTransId="{BCC319A8-BC52-184A-A6A7-65DB638385AF}"/>
    <dgm:cxn modelId="{1768CF95-69C3-FF40-8427-67BB5FCA2BEB}" type="presOf" srcId="{D99B7FF6-BDCB-9540-AB5E-29EC05309D01}" destId="{05B26C8B-2E8D-5C48-B322-9F700638814E}" srcOrd="0" destOrd="0" presId="urn:microsoft.com/office/officeart/2005/8/layout/hProcess9"/>
    <dgm:cxn modelId="{E1D3B0A9-C3E6-C849-A780-08F450409C88}" type="presOf" srcId="{1F4BDBA6-5E5E-E64E-9ACB-7AB412F69D8B}" destId="{89995B72-7F77-BF4A-A3D8-71D108548A15}" srcOrd="0" destOrd="0" presId="urn:microsoft.com/office/officeart/2005/8/layout/hProcess9"/>
    <dgm:cxn modelId="{AB9A1AD4-A97E-1649-871C-95B37CB4BDA8}" type="presOf" srcId="{84528693-B430-EA44-88F7-D493AEFA6613}" destId="{F394BCAA-553F-5446-A221-F7F76437F0B0}" srcOrd="0" destOrd="0" presId="urn:microsoft.com/office/officeart/2005/8/layout/hProcess9"/>
    <dgm:cxn modelId="{A13400D5-8F8B-C04D-BDF9-4EFA158D2293}" srcId="{D99B7FF6-BDCB-9540-AB5E-29EC05309D01}" destId="{1F4BDBA6-5E5E-E64E-9ACB-7AB412F69D8B}" srcOrd="1" destOrd="0" parTransId="{043DE54F-3AB8-5E42-AB50-BC2978C88DA3}" sibTransId="{6352B734-07E1-6945-A1D9-FDFCC5234B91}"/>
    <dgm:cxn modelId="{5F7B23E7-7FFB-B445-BAB0-8CB98F8943AB}" srcId="{D99B7FF6-BDCB-9540-AB5E-29EC05309D01}" destId="{48A2DEE8-C2A8-9743-9785-67043AA8074F}" srcOrd="5" destOrd="0" parTransId="{2AB2BF56-C987-0A46-AC25-B615F3CF856A}" sibTransId="{FCE084C1-2B44-4C4E-BBF6-AD21344FB391}"/>
    <dgm:cxn modelId="{4A4085E8-C1A0-6B49-8470-B74ACC6F6216}" type="presOf" srcId="{48A2DEE8-C2A8-9743-9785-67043AA8074F}" destId="{EB51D431-0001-D04B-BA1E-048BB760BE30}" srcOrd="0" destOrd="0" presId="urn:microsoft.com/office/officeart/2005/8/layout/hProcess9"/>
    <dgm:cxn modelId="{519B7BEC-A91A-3A44-8E56-CE7BC27B1EE6}" srcId="{D99B7FF6-BDCB-9540-AB5E-29EC05309D01}" destId="{E61FA253-17BC-5245-8E53-8899A87829A6}" srcOrd="2" destOrd="0" parTransId="{4C943BE0-FE24-B741-AE35-8C8513A5091C}" sibTransId="{CC4D34EB-E8A7-A84A-BAF2-2EB35E7C5E8E}"/>
    <dgm:cxn modelId="{7C24B0FD-7F3F-DC4B-9A6A-C0089FEBDAEA}" type="presOf" srcId="{6A3D9DB6-5F4A-524C-959E-79C4DC781739}" destId="{94BE8F7E-8E2B-9645-BDD5-C950ABDC8B23}" srcOrd="0" destOrd="0" presId="urn:microsoft.com/office/officeart/2005/8/layout/hProcess9"/>
    <dgm:cxn modelId="{6562AC6B-0C0A-5245-964F-F0A89C895368}" type="presParOf" srcId="{05B26C8B-2E8D-5C48-B322-9F700638814E}" destId="{697299D7-DDC3-3F4B-AA53-EB767F69E01F}" srcOrd="0" destOrd="0" presId="urn:microsoft.com/office/officeart/2005/8/layout/hProcess9"/>
    <dgm:cxn modelId="{6371744B-EE7D-3E41-909E-4D56A6AC20D9}" type="presParOf" srcId="{05B26C8B-2E8D-5C48-B322-9F700638814E}" destId="{3557CFBA-6849-1F4C-90C8-EB2C42279B2F}" srcOrd="1" destOrd="0" presId="urn:microsoft.com/office/officeart/2005/8/layout/hProcess9"/>
    <dgm:cxn modelId="{FFD81D5B-8060-4F46-B033-5C70277A0AFF}" type="presParOf" srcId="{3557CFBA-6849-1F4C-90C8-EB2C42279B2F}" destId="{94BE8F7E-8E2B-9645-BDD5-C950ABDC8B23}" srcOrd="0" destOrd="0" presId="urn:microsoft.com/office/officeart/2005/8/layout/hProcess9"/>
    <dgm:cxn modelId="{723968E2-45EA-1E42-BF80-817951163D4D}" type="presParOf" srcId="{3557CFBA-6849-1F4C-90C8-EB2C42279B2F}" destId="{D37871C7-9C0F-794D-BDC8-44865996F40E}" srcOrd="1" destOrd="0" presId="urn:microsoft.com/office/officeart/2005/8/layout/hProcess9"/>
    <dgm:cxn modelId="{FF79433A-6C88-4349-BCFD-E0528D246951}" type="presParOf" srcId="{3557CFBA-6849-1F4C-90C8-EB2C42279B2F}" destId="{89995B72-7F77-BF4A-A3D8-71D108548A15}" srcOrd="2" destOrd="0" presId="urn:microsoft.com/office/officeart/2005/8/layout/hProcess9"/>
    <dgm:cxn modelId="{CC6758AF-8F60-DD41-96DC-37D654AA6331}" type="presParOf" srcId="{3557CFBA-6849-1F4C-90C8-EB2C42279B2F}" destId="{DC9EE887-9577-144B-8E4D-2CAF94EA5D28}" srcOrd="3" destOrd="0" presId="urn:microsoft.com/office/officeart/2005/8/layout/hProcess9"/>
    <dgm:cxn modelId="{8F74AC1D-FE46-7C43-8D8C-DFE44B953D96}" type="presParOf" srcId="{3557CFBA-6849-1F4C-90C8-EB2C42279B2F}" destId="{E9AEF058-1824-DF4A-8CF5-83A2D09DA6E2}" srcOrd="4" destOrd="0" presId="urn:microsoft.com/office/officeart/2005/8/layout/hProcess9"/>
    <dgm:cxn modelId="{FB522C0C-5BC6-5044-AA49-77A72055FD6B}" type="presParOf" srcId="{3557CFBA-6849-1F4C-90C8-EB2C42279B2F}" destId="{3588364A-37B7-4145-BD59-1626716A59B1}" srcOrd="5" destOrd="0" presId="urn:microsoft.com/office/officeart/2005/8/layout/hProcess9"/>
    <dgm:cxn modelId="{3593AF71-7D60-9248-ABED-B51159F054B3}" type="presParOf" srcId="{3557CFBA-6849-1F4C-90C8-EB2C42279B2F}" destId="{F394BCAA-553F-5446-A221-F7F76437F0B0}" srcOrd="6" destOrd="0" presId="urn:microsoft.com/office/officeart/2005/8/layout/hProcess9"/>
    <dgm:cxn modelId="{ED4B0001-1C3C-D044-BCC8-25A90E505AF7}" type="presParOf" srcId="{3557CFBA-6849-1F4C-90C8-EB2C42279B2F}" destId="{8213F119-3157-C64C-9F38-113BEDEB4297}" srcOrd="7" destOrd="0" presId="urn:microsoft.com/office/officeart/2005/8/layout/hProcess9"/>
    <dgm:cxn modelId="{5BD1BFCF-1D94-1C4E-B9E2-D6EBDD4C633D}" type="presParOf" srcId="{3557CFBA-6849-1F4C-90C8-EB2C42279B2F}" destId="{0597E330-E219-934C-8F18-958A4B45F1DF}" srcOrd="8" destOrd="0" presId="urn:microsoft.com/office/officeart/2005/8/layout/hProcess9"/>
    <dgm:cxn modelId="{C3D0C9A1-C079-8448-B9F5-3950DFB9C14B}" type="presParOf" srcId="{3557CFBA-6849-1F4C-90C8-EB2C42279B2F}" destId="{DA2B250F-8A1F-BC45-B896-FC71D9BA3BEE}" srcOrd="9" destOrd="0" presId="urn:microsoft.com/office/officeart/2005/8/layout/hProcess9"/>
    <dgm:cxn modelId="{70416CFA-50E2-F943-A4D1-658A5091CD1E}" type="presParOf" srcId="{3557CFBA-6849-1F4C-90C8-EB2C42279B2F}" destId="{EB51D431-0001-D04B-BA1E-048BB760BE30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299D7-DDC3-3F4B-AA53-EB767F69E01F}">
      <dsp:nvSpPr>
        <dsp:cNvPr id="0" name=""/>
        <dsp:cNvSpPr/>
      </dsp:nvSpPr>
      <dsp:spPr>
        <a:xfrm>
          <a:off x="662144" y="0"/>
          <a:ext cx="7504305" cy="3361738"/>
        </a:xfrm>
        <a:prstGeom prst="rightArrow">
          <a:avLst/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E8F7E-8E2B-9645-BDD5-C950ABDC8B23}">
      <dsp:nvSpPr>
        <dsp:cNvPr id="0" name=""/>
        <dsp:cNvSpPr/>
      </dsp:nvSpPr>
      <dsp:spPr>
        <a:xfrm>
          <a:off x="2424" y="1008521"/>
          <a:ext cx="1411799" cy="1344695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Ir a sala de su grupo</a:t>
          </a:r>
        </a:p>
      </dsp:txBody>
      <dsp:txXfrm>
        <a:off x="68067" y="1074164"/>
        <a:ext cx="1280513" cy="1213409"/>
      </dsp:txXfrm>
    </dsp:sp>
    <dsp:sp modelId="{89995B72-7F77-BF4A-A3D8-71D108548A15}">
      <dsp:nvSpPr>
        <dsp:cNvPr id="0" name=""/>
        <dsp:cNvSpPr/>
      </dsp:nvSpPr>
      <dsp:spPr>
        <a:xfrm>
          <a:off x="1484814" y="1008521"/>
          <a:ext cx="1411799" cy="1344695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119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Participar en la conversación</a:t>
          </a:r>
        </a:p>
      </dsp:txBody>
      <dsp:txXfrm>
        <a:off x="1550457" y="1074164"/>
        <a:ext cx="1280513" cy="1213409"/>
      </dsp:txXfrm>
    </dsp:sp>
    <dsp:sp modelId="{E9AEF058-1824-DF4A-8CF5-83A2D09DA6E2}">
      <dsp:nvSpPr>
        <dsp:cNvPr id="0" name=""/>
        <dsp:cNvSpPr/>
      </dsp:nvSpPr>
      <dsp:spPr>
        <a:xfrm>
          <a:off x="2967203" y="1008521"/>
          <a:ext cx="1411799" cy="1344695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239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Generar acuerdos</a:t>
          </a:r>
        </a:p>
      </dsp:txBody>
      <dsp:txXfrm>
        <a:off x="3032846" y="1074164"/>
        <a:ext cx="1280513" cy="1213409"/>
      </dsp:txXfrm>
    </dsp:sp>
    <dsp:sp modelId="{F394BCAA-553F-5446-A221-F7F76437F0B0}">
      <dsp:nvSpPr>
        <dsp:cNvPr id="0" name=""/>
        <dsp:cNvSpPr/>
      </dsp:nvSpPr>
      <dsp:spPr>
        <a:xfrm>
          <a:off x="4449592" y="1008521"/>
          <a:ext cx="1411799" cy="1344695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359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Elegir un(a) relator(a)</a:t>
          </a:r>
        </a:p>
      </dsp:txBody>
      <dsp:txXfrm>
        <a:off x="4515235" y="1074164"/>
        <a:ext cx="1280513" cy="1213409"/>
      </dsp:txXfrm>
    </dsp:sp>
    <dsp:sp modelId="{0597E330-E219-934C-8F18-958A4B45F1DF}">
      <dsp:nvSpPr>
        <dsp:cNvPr id="0" name=""/>
        <dsp:cNvSpPr/>
      </dsp:nvSpPr>
      <dsp:spPr>
        <a:xfrm>
          <a:off x="5931981" y="1008521"/>
          <a:ext cx="1411799" cy="1344695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239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Regresar a sala principal</a:t>
          </a:r>
        </a:p>
      </dsp:txBody>
      <dsp:txXfrm>
        <a:off x="5997624" y="1074164"/>
        <a:ext cx="1280513" cy="1213409"/>
      </dsp:txXfrm>
    </dsp:sp>
    <dsp:sp modelId="{EB51D431-0001-D04B-BA1E-048BB760BE30}">
      <dsp:nvSpPr>
        <dsp:cNvPr id="0" name=""/>
        <dsp:cNvSpPr/>
      </dsp:nvSpPr>
      <dsp:spPr>
        <a:xfrm>
          <a:off x="7414370" y="1008521"/>
          <a:ext cx="1411799" cy="1344695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119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Presentación en plenaria</a:t>
          </a:r>
        </a:p>
      </dsp:txBody>
      <dsp:txXfrm>
        <a:off x="7480013" y="1074164"/>
        <a:ext cx="1280513" cy="1213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DE53C-E68A-42E6-AFB0-AF5C1BDE8E3C}" type="datetimeFigureOut">
              <a:rPr lang="de-DE" smtClean="0"/>
              <a:t>19.03.2020</a:t>
            </a:fld>
            <a:endParaRPr lang="es-E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5F879-0589-40D4-B0E5-B74D0CAD5C6C}" type="slidenum">
              <a:rPr lang="de-DE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095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E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F879-0589-40D4-B0E5-B74D0CAD5C6C}" type="slidenum">
              <a:rPr lang="de-DE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6989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s-E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F879-0589-40D4-B0E5-B74D0CAD5C6C}" type="slidenum">
              <a:rPr lang="de-DE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4390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s-ES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F879-0589-40D4-B0E5-B74D0CAD5C6C}" type="slidenum">
              <a:rPr lang="de-DE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8668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s-ES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F879-0589-40D4-B0E5-B74D0CAD5C6C}" type="slidenum">
              <a:rPr lang="de-DE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7762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s-ES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F879-0589-40D4-B0E5-B74D0CAD5C6C}" type="slidenum">
              <a:rPr lang="de-DE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80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hyperlink" Target="Movies/englisch/04.pptx" TargetMode="External"/><Relationship Id="rId13" Type="http://schemas.openxmlformats.org/officeDocument/2006/relationships/image" Target="../media/image14.jpeg"/><Relationship Id="rId18" Type="http://schemas.openxmlformats.org/officeDocument/2006/relationships/hyperlink" Target="Movies/englisch/09.pptx" TargetMode="External"/><Relationship Id="rId26" Type="http://schemas.openxmlformats.org/officeDocument/2006/relationships/hyperlink" Target="Movies/englisch/13.pptx" TargetMode="External"/><Relationship Id="rId39" Type="http://schemas.openxmlformats.org/officeDocument/2006/relationships/image" Target="../media/image27.jpeg"/><Relationship Id="rId3" Type="http://schemas.openxmlformats.org/officeDocument/2006/relationships/image" Target="../media/image9.jpeg"/><Relationship Id="rId21" Type="http://schemas.openxmlformats.org/officeDocument/2006/relationships/image" Target="../media/image18.jpeg"/><Relationship Id="rId34" Type="http://schemas.openxmlformats.org/officeDocument/2006/relationships/hyperlink" Target="Movies/englisch/17.pptx" TargetMode="External"/><Relationship Id="rId7" Type="http://schemas.openxmlformats.org/officeDocument/2006/relationships/image" Target="../media/image11.jpeg"/><Relationship Id="rId12" Type="http://schemas.openxmlformats.org/officeDocument/2006/relationships/hyperlink" Target="Movies/englisch/06.pptx" TargetMode="External"/><Relationship Id="rId17" Type="http://schemas.openxmlformats.org/officeDocument/2006/relationships/image" Target="../media/image16.jpeg"/><Relationship Id="rId25" Type="http://schemas.openxmlformats.org/officeDocument/2006/relationships/image" Target="../media/image20.jpeg"/><Relationship Id="rId33" Type="http://schemas.openxmlformats.org/officeDocument/2006/relationships/image" Target="../media/image24.jpeg"/><Relationship Id="rId38" Type="http://schemas.openxmlformats.org/officeDocument/2006/relationships/hyperlink" Target="Movies/englisch/19.pptx" TargetMode="External"/><Relationship Id="rId2" Type="http://schemas.openxmlformats.org/officeDocument/2006/relationships/hyperlink" Target="Movies/englisch/01.pptx" TargetMode="External"/><Relationship Id="rId16" Type="http://schemas.openxmlformats.org/officeDocument/2006/relationships/hyperlink" Target="Movies/englisch/08.pptx" TargetMode="External"/><Relationship Id="rId20" Type="http://schemas.openxmlformats.org/officeDocument/2006/relationships/hyperlink" Target="Movies/englisch/10.pptx" TargetMode="External"/><Relationship Id="rId29" Type="http://schemas.openxmlformats.org/officeDocument/2006/relationships/image" Target="../media/image22.jpeg"/><Relationship Id="rId41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6" Type="http://schemas.openxmlformats.org/officeDocument/2006/relationships/hyperlink" Target="Movies/englisch/03.pptx" TargetMode="External"/><Relationship Id="rId11" Type="http://schemas.openxmlformats.org/officeDocument/2006/relationships/image" Target="../media/image13.jpeg"/><Relationship Id="rId24" Type="http://schemas.openxmlformats.org/officeDocument/2006/relationships/hyperlink" Target="Movies/englisch/12.pptx" TargetMode="External"/><Relationship Id="rId32" Type="http://schemas.openxmlformats.org/officeDocument/2006/relationships/hyperlink" Target="Movies/englisch/16.pptx" TargetMode="External"/><Relationship Id="rId37" Type="http://schemas.openxmlformats.org/officeDocument/2006/relationships/image" Target="../media/image26.jpeg"/><Relationship Id="rId40" Type="http://schemas.openxmlformats.org/officeDocument/2006/relationships/hyperlink" Target="Movies/englisch/20.pptx" TargetMode="External"/><Relationship Id="rId5" Type="http://schemas.openxmlformats.org/officeDocument/2006/relationships/image" Target="../media/image10.jpeg"/><Relationship Id="rId15" Type="http://schemas.openxmlformats.org/officeDocument/2006/relationships/image" Target="../media/image15.jpeg"/><Relationship Id="rId23" Type="http://schemas.openxmlformats.org/officeDocument/2006/relationships/image" Target="../media/image19.jpeg"/><Relationship Id="rId28" Type="http://schemas.openxmlformats.org/officeDocument/2006/relationships/hyperlink" Target="Movies/englisch/14.pptx" TargetMode="External"/><Relationship Id="rId36" Type="http://schemas.openxmlformats.org/officeDocument/2006/relationships/hyperlink" Target="Movies/englisch/18.pptx" TargetMode="External"/><Relationship Id="rId10" Type="http://schemas.openxmlformats.org/officeDocument/2006/relationships/hyperlink" Target="Movies/englisch/05.pptx" TargetMode="External"/><Relationship Id="rId19" Type="http://schemas.openxmlformats.org/officeDocument/2006/relationships/image" Target="../media/image17.jpeg"/><Relationship Id="rId31" Type="http://schemas.openxmlformats.org/officeDocument/2006/relationships/image" Target="../media/image23.jpeg"/><Relationship Id="rId4" Type="http://schemas.openxmlformats.org/officeDocument/2006/relationships/hyperlink" Target="Movies/englisch/02.pptx" TargetMode="External"/><Relationship Id="rId9" Type="http://schemas.openxmlformats.org/officeDocument/2006/relationships/image" Target="../media/image12.jpeg"/><Relationship Id="rId14" Type="http://schemas.openxmlformats.org/officeDocument/2006/relationships/hyperlink" Target="Movies/englisch/07.pptx" TargetMode="External"/><Relationship Id="rId22" Type="http://schemas.openxmlformats.org/officeDocument/2006/relationships/hyperlink" Target="Movies/englisch/11.pptx" TargetMode="External"/><Relationship Id="rId27" Type="http://schemas.openxmlformats.org/officeDocument/2006/relationships/image" Target="../media/image21.jpeg"/><Relationship Id="rId30" Type="http://schemas.openxmlformats.org/officeDocument/2006/relationships/hyperlink" Target="Movies/englisch/15.pptx" TargetMode="External"/><Relationship Id="rId35" Type="http://schemas.openxmlformats.org/officeDocument/2006/relationships/image" Target="../media/image25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file:///V:\jobs\Conwalls\2017_09_19%20GIZ\Movies\2016_GIZ_Kurzfilm_deutsch_20MB.mp4" TargetMode="External"/><Relationship Id="rId1" Type="http://schemas.microsoft.com/office/2007/relationships/media" Target="file:///V:\jobs\Conwalls\2017_09_19%20GIZ\Movies\2016_GIZ_Kurzfilm_deutsch_20MB.mp4" TargetMode="Externa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hyperlink" Target="Movies/deutsch/04.pptx" TargetMode="External"/><Relationship Id="rId13" Type="http://schemas.openxmlformats.org/officeDocument/2006/relationships/image" Target="../media/image14.jpeg"/><Relationship Id="rId18" Type="http://schemas.openxmlformats.org/officeDocument/2006/relationships/hyperlink" Target="Movies/deutsch/09.pptx" TargetMode="External"/><Relationship Id="rId26" Type="http://schemas.openxmlformats.org/officeDocument/2006/relationships/hyperlink" Target="Movies/deutsch/13.pptx" TargetMode="External"/><Relationship Id="rId39" Type="http://schemas.openxmlformats.org/officeDocument/2006/relationships/image" Target="../media/image27.jpeg"/><Relationship Id="rId3" Type="http://schemas.openxmlformats.org/officeDocument/2006/relationships/image" Target="../media/image9.jpeg"/><Relationship Id="rId21" Type="http://schemas.openxmlformats.org/officeDocument/2006/relationships/image" Target="../media/image18.jpeg"/><Relationship Id="rId34" Type="http://schemas.openxmlformats.org/officeDocument/2006/relationships/hyperlink" Target="Movies/deutsch/17.pptx" TargetMode="External"/><Relationship Id="rId7" Type="http://schemas.openxmlformats.org/officeDocument/2006/relationships/image" Target="../media/image11.jpeg"/><Relationship Id="rId12" Type="http://schemas.openxmlformats.org/officeDocument/2006/relationships/hyperlink" Target="Movies/deutsch/06.pptx" TargetMode="External"/><Relationship Id="rId17" Type="http://schemas.openxmlformats.org/officeDocument/2006/relationships/image" Target="../media/image16.jpeg"/><Relationship Id="rId25" Type="http://schemas.openxmlformats.org/officeDocument/2006/relationships/image" Target="../media/image20.jpeg"/><Relationship Id="rId33" Type="http://schemas.openxmlformats.org/officeDocument/2006/relationships/image" Target="../media/image24.jpeg"/><Relationship Id="rId38" Type="http://schemas.openxmlformats.org/officeDocument/2006/relationships/hyperlink" Target="Movies/deutsch/19.pptx" TargetMode="External"/><Relationship Id="rId2" Type="http://schemas.openxmlformats.org/officeDocument/2006/relationships/hyperlink" Target="Movies/deutsch/01.pptx" TargetMode="External"/><Relationship Id="rId16" Type="http://schemas.openxmlformats.org/officeDocument/2006/relationships/hyperlink" Target="Movies/deutsch/08.pptx" TargetMode="External"/><Relationship Id="rId20" Type="http://schemas.openxmlformats.org/officeDocument/2006/relationships/hyperlink" Target="Movies/deutsch/10.pptx" TargetMode="External"/><Relationship Id="rId29" Type="http://schemas.openxmlformats.org/officeDocument/2006/relationships/image" Target="../media/image22.jpeg"/><Relationship Id="rId41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6" Type="http://schemas.openxmlformats.org/officeDocument/2006/relationships/hyperlink" Target="Movies/deutsch/03.pptx" TargetMode="External"/><Relationship Id="rId11" Type="http://schemas.openxmlformats.org/officeDocument/2006/relationships/image" Target="../media/image13.jpeg"/><Relationship Id="rId24" Type="http://schemas.openxmlformats.org/officeDocument/2006/relationships/hyperlink" Target="Movies/deutsch/12.pptx" TargetMode="External"/><Relationship Id="rId32" Type="http://schemas.openxmlformats.org/officeDocument/2006/relationships/hyperlink" Target="Movies/deutsch/16.pptx" TargetMode="External"/><Relationship Id="rId37" Type="http://schemas.openxmlformats.org/officeDocument/2006/relationships/image" Target="../media/image26.jpeg"/><Relationship Id="rId40" Type="http://schemas.openxmlformats.org/officeDocument/2006/relationships/hyperlink" Target="Movies/deutsch/20.pptx" TargetMode="External"/><Relationship Id="rId5" Type="http://schemas.openxmlformats.org/officeDocument/2006/relationships/image" Target="../media/image10.jpeg"/><Relationship Id="rId15" Type="http://schemas.openxmlformats.org/officeDocument/2006/relationships/image" Target="../media/image15.jpeg"/><Relationship Id="rId23" Type="http://schemas.openxmlformats.org/officeDocument/2006/relationships/image" Target="../media/image19.jpeg"/><Relationship Id="rId28" Type="http://schemas.openxmlformats.org/officeDocument/2006/relationships/hyperlink" Target="Movies/deutsch/14.pptx" TargetMode="External"/><Relationship Id="rId36" Type="http://schemas.openxmlformats.org/officeDocument/2006/relationships/hyperlink" Target="Movies/deutsch/18.pptx" TargetMode="External"/><Relationship Id="rId10" Type="http://schemas.openxmlformats.org/officeDocument/2006/relationships/hyperlink" Target="Movies/deutsch/05.pptx" TargetMode="External"/><Relationship Id="rId19" Type="http://schemas.openxmlformats.org/officeDocument/2006/relationships/image" Target="../media/image17.jpeg"/><Relationship Id="rId31" Type="http://schemas.openxmlformats.org/officeDocument/2006/relationships/image" Target="../media/image23.jpeg"/><Relationship Id="rId4" Type="http://schemas.openxmlformats.org/officeDocument/2006/relationships/hyperlink" Target="Movies/deutsch/02.pptx" TargetMode="External"/><Relationship Id="rId9" Type="http://schemas.openxmlformats.org/officeDocument/2006/relationships/image" Target="../media/image12.jpeg"/><Relationship Id="rId14" Type="http://schemas.openxmlformats.org/officeDocument/2006/relationships/hyperlink" Target="Movies/deutsch/07.pptx" TargetMode="External"/><Relationship Id="rId22" Type="http://schemas.openxmlformats.org/officeDocument/2006/relationships/hyperlink" Target="Movies/deutsch/11.pptx" TargetMode="External"/><Relationship Id="rId27" Type="http://schemas.openxmlformats.org/officeDocument/2006/relationships/image" Target="../media/image21.jpeg"/><Relationship Id="rId30" Type="http://schemas.openxmlformats.org/officeDocument/2006/relationships/hyperlink" Target="Movies/deutsch/15.pptx" TargetMode="External"/><Relationship Id="rId35" Type="http://schemas.openxmlformats.org/officeDocument/2006/relationships/image" Target="../media/image2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59" y="434286"/>
            <a:ext cx="10992474" cy="480131"/>
          </a:xfrm>
        </p:spPr>
        <p:txBody>
          <a:bodyPr>
            <a:spAutoFit/>
          </a:bodyPr>
          <a:lstStyle>
            <a:lvl1pPr>
              <a:defRPr sz="28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11A947E-8469-4A91-82D5-8BCC18A0A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7B4D-DD9A-4BB5-BA96-CA8F7C50E631}" type="datetime1">
              <a:rPr lang="es-ES" smtClean="0"/>
              <a:t>19/03/2020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BC7C336-C419-45A0-8A87-CAAB37810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Presentación empresarial de la GIZ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914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s engl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178698A-9A81-4924-B19A-40D64FB6B7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Presentación empresarial de la GIZ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2335A3-5E4A-4A11-B5FD-963D4B56E95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1BC0BD-67A0-4EB6-9060-C03301E44355}" type="datetime1">
              <a:rPr lang="es-ES" smtClean="0"/>
              <a:t>19/03/2020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6D1206D-FA05-4335-AC25-3F05C287924E}"/>
              </a:ext>
            </a:extLst>
          </p:cNvPr>
          <p:cNvSpPr txBox="1"/>
          <p:nvPr userDrawn="1"/>
        </p:nvSpPr>
        <p:spPr>
          <a:xfrm>
            <a:off x="234950" y="1432876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es-ES" sz="1200" dirty="0"/>
              <a:t>Empleos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7005BF7-9BF2-407D-BCC5-50FD9AC47A96}"/>
              </a:ext>
            </a:extLst>
          </p:cNvPr>
          <p:cNvSpPr txBox="1"/>
          <p:nvPr userDrawn="1"/>
        </p:nvSpPr>
        <p:spPr>
          <a:xfrm>
            <a:off x="9832254" y="1432876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es-ES" sz="1200" dirty="0"/>
              <a:t>Oportunidades de empleo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470A510-1BBD-4094-8E35-A8B5D8C8E2E0}"/>
              </a:ext>
            </a:extLst>
          </p:cNvPr>
          <p:cNvSpPr txBox="1"/>
          <p:nvPr userDrawn="1"/>
        </p:nvSpPr>
        <p:spPr>
          <a:xfrm>
            <a:off x="7432928" y="1432876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es-ES" sz="1200" dirty="0"/>
              <a:t>Protección de especies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747E3A1-BD43-492A-825B-35D77FCE1D09}"/>
              </a:ext>
            </a:extLst>
          </p:cNvPr>
          <p:cNvSpPr txBox="1"/>
          <p:nvPr userDrawn="1"/>
        </p:nvSpPr>
        <p:spPr>
          <a:xfrm>
            <a:off x="5033602" y="1432876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es-ES" sz="1200" dirty="0"/>
              <a:t>Bosques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23B87C2-9987-4A6B-9879-530E95FED23D}"/>
              </a:ext>
            </a:extLst>
          </p:cNvPr>
          <p:cNvSpPr txBox="1"/>
          <p:nvPr userDrawn="1"/>
        </p:nvSpPr>
        <p:spPr>
          <a:xfrm>
            <a:off x="2634276" y="1432876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es-ES" sz="1200" dirty="0"/>
              <a:t>Áreas protegidas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21C357E-85BC-4DCF-93D1-FCE4E973F0CA}"/>
              </a:ext>
            </a:extLst>
          </p:cNvPr>
          <p:cNvSpPr txBox="1"/>
          <p:nvPr userDrawn="1"/>
        </p:nvSpPr>
        <p:spPr>
          <a:xfrm>
            <a:off x="234950" y="29998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es-ES" sz="1200" dirty="0"/>
              <a:t>Condiciones de trabajo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94229DF-C246-459A-B743-12DBD2AF12A2}"/>
              </a:ext>
            </a:extLst>
          </p:cNvPr>
          <p:cNvSpPr txBox="1"/>
          <p:nvPr userDrawn="1"/>
        </p:nvSpPr>
        <p:spPr>
          <a:xfrm>
            <a:off x="9832254" y="29998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es-ES" sz="1200" dirty="0"/>
              <a:t>Energía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CDA68BE-C06B-4975-8E29-1E4490E025E3}"/>
              </a:ext>
            </a:extLst>
          </p:cNvPr>
          <p:cNvSpPr txBox="1"/>
          <p:nvPr userDrawn="1"/>
        </p:nvSpPr>
        <p:spPr>
          <a:xfrm>
            <a:off x="7432928" y="29998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es-ES" sz="1200" dirty="0"/>
              <a:t>Ingresos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73BD758-6B41-4964-B2E3-64A295A90826}"/>
              </a:ext>
            </a:extLst>
          </p:cNvPr>
          <p:cNvSpPr txBox="1"/>
          <p:nvPr userDrawn="1"/>
        </p:nvSpPr>
        <p:spPr>
          <a:xfrm>
            <a:off x="5033602" y="29998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es-ES" sz="1200" dirty="0"/>
              <a:t>Electricidad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AC41D10-BBED-47B4-B561-C51CE46877E2}"/>
              </a:ext>
            </a:extLst>
          </p:cNvPr>
          <p:cNvSpPr txBox="1"/>
          <p:nvPr userDrawn="1"/>
        </p:nvSpPr>
        <p:spPr>
          <a:xfrm>
            <a:off x="2634276" y="29998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es-ES" sz="1200" dirty="0"/>
              <a:t>Renuncia al petróleo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615705A-4FC7-492F-B181-5E629A87B11F}"/>
              </a:ext>
            </a:extLst>
          </p:cNvPr>
          <p:cNvSpPr txBox="1"/>
          <p:nvPr userDrawn="1"/>
        </p:nvSpPr>
        <p:spPr>
          <a:xfrm>
            <a:off x="234950" y="45746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es-ES" sz="1200" dirty="0"/>
              <a:t>Refugiados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A31FF55-10C3-417E-B39A-10A6B9C7F185}"/>
              </a:ext>
            </a:extLst>
          </p:cNvPr>
          <p:cNvSpPr txBox="1"/>
          <p:nvPr userDrawn="1"/>
        </p:nvSpPr>
        <p:spPr>
          <a:xfrm>
            <a:off x="9832254" y="45746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es-ES" sz="1200" dirty="0"/>
              <a:t>Instalaciones sanitarias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163EA1E-4B32-4144-A41E-A881812CFF5E}"/>
              </a:ext>
            </a:extLst>
          </p:cNvPr>
          <p:cNvSpPr txBox="1"/>
          <p:nvPr userDrawn="1"/>
        </p:nvSpPr>
        <p:spPr>
          <a:xfrm>
            <a:off x="7432928" y="45746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es-ES" sz="1200" dirty="0"/>
              <a:t>Formación escolar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4911DF6-FAD7-469E-8669-C669629F96ED}"/>
              </a:ext>
            </a:extLst>
          </p:cNvPr>
          <p:cNvSpPr txBox="1"/>
          <p:nvPr userDrawn="1"/>
        </p:nvSpPr>
        <p:spPr>
          <a:xfrm>
            <a:off x="5033602" y="45746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es-ES" sz="1200" dirty="0"/>
              <a:t>Hambre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FBA0B0E-4AB2-4F2C-9139-428E1C03FFC1}"/>
              </a:ext>
            </a:extLst>
          </p:cNvPr>
          <p:cNvSpPr txBox="1"/>
          <p:nvPr userDrawn="1"/>
        </p:nvSpPr>
        <p:spPr>
          <a:xfrm>
            <a:off x="2634276" y="45746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es-ES" sz="1200" dirty="0"/>
              <a:t>Gestión sostenible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6CB2257-EDB0-4719-9F1D-E37F8D597C1A}"/>
              </a:ext>
            </a:extLst>
          </p:cNvPr>
          <p:cNvSpPr txBox="1"/>
          <p:nvPr userDrawn="1"/>
        </p:nvSpPr>
        <p:spPr>
          <a:xfrm>
            <a:off x="234950" y="61494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es-ES" sz="1200" dirty="0"/>
              <a:t>Cogestión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ADF7AD8-1679-4644-BE06-B606FC9D0681}"/>
              </a:ext>
            </a:extLst>
          </p:cNvPr>
          <p:cNvSpPr txBox="1"/>
          <p:nvPr userDrawn="1"/>
        </p:nvSpPr>
        <p:spPr>
          <a:xfrm>
            <a:off x="9832254" y="61494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es-ES" sz="1200" dirty="0"/>
              <a:t>Seguro médico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DAEA68D-78A0-4FD2-99E7-6BFA2CAC85C8}"/>
              </a:ext>
            </a:extLst>
          </p:cNvPr>
          <p:cNvSpPr txBox="1"/>
          <p:nvPr userDrawn="1"/>
        </p:nvSpPr>
        <p:spPr>
          <a:xfrm>
            <a:off x="7432928" y="61494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es-ES" sz="1200" dirty="0"/>
              <a:t>Servicios de salud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B74B75D-6BB9-42DB-AD04-3461EC57AE36}"/>
              </a:ext>
            </a:extLst>
          </p:cNvPr>
          <p:cNvSpPr txBox="1"/>
          <p:nvPr userDrawn="1"/>
        </p:nvSpPr>
        <p:spPr>
          <a:xfrm>
            <a:off x="5033602" y="61494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es-ES" sz="1200" dirty="0"/>
              <a:t>Proximidad a la ciudadanía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56F6A51-04A7-431C-95A8-E64504B22E1B}"/>
              </a:ext>
            </a:extLst>
          </p:cNvPr>
          <p:cNvSpPr txBox="1"/>
          <p:nvPr userDrawn="1"/>
        </p:nvSpPr>
        <p:spPr>
          <a:xfrm>
            <a:off x="2634276" y="61494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es-ES" sz="1200" dirty="0"/>
              <a:t>Agua potable</a:t>
            </a:r>
          </a:p>
        </p:txBody>
      </p:sp>
      <p:pic>
        <p:nvPicPr>
          <p:cNvPr id="25" name="Grafik 24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16C39102-C3A4-4D53-A3EC-A5BD7D05EA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0" y="225424"/>
            <a:ext cx="2133600" cy="1200150"/>
          </a:xfrm>
          <a:prstGeom prst="rect">
            <a:avLst/>
          </a:prstGeom>
        </p:spPr>
      </p:pic>
      <p:pic>
        <p:nvPicPr>
          <p:cNvPr id="26" name="Grafik 25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57CF7036-F813-40A1-9E2E-ABACA3F037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276" y="225424"/>
            <a:ext cx="2133600" cy="1200150"/>
          </a:xfrm>
          <a:prstGeom prst="rect">
            <a:avLst/>
          </a:prstGeom>
        </p:spPr>
      </p:pic>
      <p:pic>
        <p:nvPicPr>
          <p:cNvPr id="27" name="Grafik 26">
            <a:hlinkClick r:id="rId6" action="ppaction://hlinkpres?slideindex=1&amp;slidetitle="/>
            <a:extLst>
              <a:ext uri="{FF2B5EF4-FFF2-40B4-BE49-F238E27FC236}">
                <a16:creationId xmlns:a16="http://schemas.microsoft.com/office/drawing/2014/main" id="{7912ACEE-CCB0-464A-9387-6330900DB13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602" y="225424"/>
            <a:ext cx="2133600" cy="1200150"/>
          </a:xfrm>
          <a:prstGeom prst="rect">
            <a:avLst/>
          </a:prstGeom>
        </p:spPr>
      </p:pic>
      <p:pic>
        <p:nvPicPr>
          <p:cNvPr id="28" name="Grafik 27">
            <a:hlinkClick r:id="rId8" action="ppaction://hlinkpres?slideindex=1&amp;slidetitle="/>
            <a:extLst>
              <a:ext uri="{FF2B5EF4-FFF2-40B4-BE49-F238E27FC236}">
                <a16:creationId xmlns:a16="http://schemas.microsoft.com/office/drawing/2014/main" id="{96EF09DB-910E-40B0-A04E-CC96109F2E9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928" y="225424"/>
            <a:ext cx="2133600" cy="1200150"/>
          </a:xfrm>
          <a:prstGeom prst="rect">
            <a:avLst/>
          </a:prstGeom>
        </p:spPr>
      </p:pic>
      <p:pic>
        <p:nvPicPr>
          <p:cNvPr id="29" name="Grafik 28">
            <a:hlinkClick r:id="rId10" action="ppaction://hlinkpres?slideindex=1&amp;slidetitle="/>
            <a:extLst>
              <a:ext uri="{FF2B5EF4-FFF2-40B4-BE49-F238E27FC236}">
                <a16:creationId xmlns:a16="http://schemas.microsoft.com/office/drawing/2014/main" id="{33E2B69F-172A-4E8B-9151-833F5F05915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254" y="225424"/>
            <a:ext cx="2133600" cy="1200150"/>
          </a:xfrm>
          <a:prstGeom prst="rect">
            <a:avLst/>
          </a:prstGeom>
        </p:spPr>
      </p:pic>
      <p:pic>
        <p:nvPicPr>
          <p:cNvPr id="30" name="Grafik 29">
            <a:hlinkClick r:id="rId12" action="ppaction://hlinkpres?slideindex=1&amp;slidetitle="/>
            <a:extLst>
              <a:ext uri="{FF2B5EF4-FFF2-40B4-BE49-F238E27FC236}">
                <a16:creationId xmlns:a16="http://schemas.microsoft.com/office/drawing/2014/main" id="{96100F2C-B59A-4986-A2C8-A6BA61B672B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0" y="1800224"/>
            <a:ext cx="2133600" cy="1200150"/>
          </a:xfrm>
          <a:prstGeom prst="rect">
            <a:avLst/>
          </a:prstGeom>
        </p:spPr>
      </p:pic>
      <p:pic>
        <p:nvPicPr>
          <p:cNvPr id="31" name="Grafik 30">
            <a:hlinkClick r:id="rId14" action="ppaction://hlinkpres?slideindex=1&amp;slidetitle="/>
            <a:extLst>
              <a:ext uri="{FF2B5EF4-FFF2-40B4-BE49-F238E27FC236}">
                <a16:creationId xmlns:a16="http://schemas.microsoft.com/office/drawing/2014/main" id="{70A66EDE-B0FA-45C1-85A5-89382CB2F86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276" y="1799737"/>
            <a:ext cx="2133600" cy="1200150"/>
          </a:xfrm>
          <a:prstGeom prst="rect">
            <a:avLst/>
          </a:prstGeom>
        </p:spPr>
      </p:pic>
      <p:pic>
        <p:nvPicPr>
          <p:cNvPr id="32" name="Grafik 31">
            <a:hlinkClick r:id="rId16" action="ppaction://hlinkpres?slideindex=1&amp;slidetitle="/>
            <a:extLst>
              <a:ext uri="{FF2B5EF4-FFF2-40B4-BE49-F238E27FC236}">
                <a16:creationId xmlns:a16="http://schemas.microsoft.com/office/drawing/2014/main" id="{0D27D389-2CD1-4442-B01A-12D2F1C4F9BC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602" y="1800224"/>
            <a:ext cx="2133600" cy="1200150"/>
          </a:xfrm>
          <a:prstGeom prst="rect">
            <a:avLst/>
          </a:prstGeom>
        </p:spPr>
      </p:pic>
      <p:pic>
        <p:nvPicPr>
          <p:cNvPr id="33" name="Grafik 32">
            <a:hlinkClick r:id="rId18" action="ppaction://hlinkpres?slideindex=1&amp;slidetitle="/>
            <a:extLst>
              <a:ext uri="{FF2B5EF4-FFF2-40B4-BE49-F238E27FC236}">
                <a16:creationId xmlns:a16="http://schemas.microsoft.com/office/drawing/2014/main" id="{D36416B0-0A1C-40AA-8C3E-2BB72835992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928" y="1800224"/>
            <a:ext cx="2133600" cy="1200150"/>
          </a:xfrm>
          <a:prstGeom prst="rect">
            <a:avLst/>
          </a:prstGeom>
        </p:spPr>
      </p:pic>
      <p:pic>
        <p:nvPicPr>
          <p:cNvPr id="34" name="Grafik 33">
            <a:hlinkClick r:id="rId20" action="ppaction://hlinkpres?slideindex=1&amp;slidetitle="/>
            <a:extLst>
              <a:ext uri="{FF2B5EF4-FFF2-40B4-BE49-F238E27FC236}">
                <a16:creationId xmlns:a16="http://schemas.microsoft.com/office/drawing/2014/main" id="{F03B4839-F52D-4954-B1AF-38DE834300B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254" y="1800224"/>
            <a:ext cx="2133600" cy="1200150"/>
          </a:xfrm>
          <a:prstGeom prst="rect">
            <a:avLst/>
          </a:prstGeom>
        </p:spPr>
      </p:pic>
      <p:pic>
        <p:nvPicPr>
          <p:cNvPr id="35" name="Grafik 34">
            <a:hlinkClick r:id="rId22" action="ppaction://hlinkpres?slideindex=1&amp;slidetitle="/>
            <a:extLst>
              <a:ext uri="{FF2B5EF4-FFF2-40B4-BE49-F238E27FC236}">
                <a16:creationId xmlns:a16="http://schemas.microsoft.com/office/drawing/2014/main" id="{19B4DEA3-361A-43BF-BA30-D44A90B3CB54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0" y="3375024"/>
            <a:ext cx="2133600" cy="1200150"/>
          </a:xfrm>
          <a:prstGeom prst="rect">
            <a:avLst/>
          </a:prstGeom>
        </p:spPr>
      </p:pic>
      <p:pic>
        <p:nvPicPr>
          <p:cNvPr id="36" name="Grafik 35">
            <a:hlinkClick r:id="rId24" action="ppaction://hlinkpres?slideindex=1&amp;slidetitle="/>
            <a:extLst>
              <a:ext uri="{FF2B5EF4-FFF2-40B4-BE49-F238E27FC236}">
                <a16:creationId xmlns:a16="http://schemas.microsoft.com/office/drawing/2014/main" id="{13E3FCB1-E683-406A-96E2-731F73344DE6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276" y="3375024"/>
            <a:ext cx="2133600" cy="1200150"/>
          </a:xfrm>
          <a:prstGeom prst="rect">
            <a:avLst/>
          </a:prstGeom>
        </p:spPr>
      </p:pic>
      <p:pic>
        <p:nvPicPr>
          <p:cNvPr id="37" name="Grafik 36">
            <a:hlinkClick r:id="rId26" action="ppaction://hlinkpres?slideindex=1&amp;slidetitle="/>
            <a:extLst>
              <a:ext uri="{FF2B5EF4-FFF2-40B4-BE49-F238E27FC236}">
                <a16:creationId xmlns:a16="http://schemas.microsoft.com/office/drawing/2014/main" id="{36364EB8-6C63-4DE6-B542-6A666C8858A3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602" y="3375024"/>
            <a:ext cx="2133600" cy="1200150"/>
          </a:xfrm>
          <a:prstGeom prst="rect">
            <a:avLst/>
          </a:prstGeom>
        </p:spPr>
      </p:pic>
      <p:pic>
        <p:nvPicPr>
          <p:cNvPr id="38" name="Grafik 37">
            <a:hlinkClick r:id="rId28" action="ppaction://hlinkpres?slideindex=1&amp;slidetitle="/>
            <a:extLst>
              <a:ext uri="{FF2B5EF4-FFF2-40B4-BE49-F238E27FC236}">
                <a16:creationId xmlns:a16="http://schemas.microsoft.com/office/drawing/2014/main" id="{888053BD-EED9-49AE-B3CC-2A3F40713018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928" y="3375024"/>
            <a:ext cx="2133600" cy="1200150"/>
          </a:xfrm>
          <a:prstGeom prst="rect">
            <a:avLst/>
          </a:prstGeom>
        </p:spPr>
      </p:pic>
      <p:pic>
        <p:nvPicPr>
          <p:cNvPr id="39" name="Grafik 38">
            <a:hlinkClick r:id="rId30" action="ppaction://hlinkpres?slideindex=1&amp;slidetitle="/>
            <a:extLst>
              <a:ext uri="{FF2B5EF4-FFF2-40B4-BE49-F238E27FC236}">
                <a16:creationId xmlns:a16="http://schemas.microsoft.com/office/drawing/2014/main" id="{5B883E12-0F75-45B7-A2C6-2180A8BF4615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254" y="3375024"/>
            <a:ext cx="2133600" cy="1200150"/>
          </a:xfrm>
          <a:prstGeom prst="rect">
            <a:avLst/>
          </a:prstGeom>
        </p:spPr>
      </p:pic>
      <p:pic>
        <p:nvPicPr>
          <p:cNvPr id="40" name="Grafik 39">
            <a:hlinkClick r:id="rId32" action="ppaction://hlinkpres?slideindex=1&amp;slidetitle="/>
            <a:extLst>
              <a:ext uri="{FF2B5EF4-FFF2-40B4-BE49-F238E27FC236}">
                <a16:creationId xmlns:a16="http://schemas.microsoft.com/office/drawing/2014/main" id="{5E441524-C0E8-4608-888E-0D7968C45877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0" y="4949824"/>
            <a:ext cx="2133600" cy="1200150"/>
          </a:xfrm>
          <a:prstGeom prst="rect">
            <a:avLst/>
          </a:prstGeom>
        </p:spPr>
      </p:pic>
      <p:pic>
        <p:nvPicPr>
          <p:cNvPr id="41" name="Grafik 40">
            <a:hlinkClick r:id="rId34" action="ppaction://hlinkpres?slideindex=1&amp;slidetitle="/>
            <a:extLst>
              <a:ext uri="{FF2B5EF4-FFF2-40B4-BE49-F238E27FC236}">
                <a16:creationId xmlns:a16="http://schemas.microsoft.com/office/drawing/2014/main" id="{14079DEF-DEEC-4C14-9100-561CEC3BD4B2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276" y="4949824"/>
            <a:ext cx="2133600" cy="1200150"/>
          </a:xfrm>
          <a:prstGeom prst="rect">
            <a:avLst/>
          </a:prstGeom>
        </p:spPr>
      </p:pic>
      <p:pic>
        <p:nvPicPr>
          <p:cNvPr id="42" name="Grafik 41">
            <a:hlinkClick r:id="rId36" action="ppaction://hlinkpres?slideindex=1&amp;slidetitle="/>
            <a:extLst>
              <a:ext uri="{FF2B5EF4-FFF2-40B4-BE49-F238E27FC236}">
                <a16:creationId xmlns:a16="http://schemas.microsoft.com/office/drawing/2014/main" id="{A0F5E7D9-18FB-4A06-856E-EA5F3332AA74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602" y="4949824"/>
            <a:ext cx="2133600" cy="1200150"/>
          </a:xfrm>
          <a:prstGeom prst="rect">
            <a:avLst/>
          </a:prstGeom>
        </p:spPr>
      </p:pic>
      <p:pic>
        <p:nvPicPr>
          <p:cNvPr id="43" name="Grafik 42">
            <a:hlinkClick r:id="rId38" action="ppaction://hlinkpres?slideindex=1&amp;slidetitle="/>
            <a:extLst>
              <a:ext uri="{FF2B5EF4-FFF2-40B4-BE49-F238E27FC236}">
                <a16:creationId xmlns:a16="http://schemas.microsoft.com/office/drawing/2014/main" id="{0A19041C-5497-45A2-A053-250084D22A31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928" y="4949824"/>
            <a:ext cx="2133600" cy="1200150"/>
          </a:xfrm>
          <a:prstGeom prst="rect">
            <a:avLst/>
          </a:prstGeom>
        </p:spPr>
      </p:pic>
      <p:pic>
        <p:nvPicPr>
          <p:cNvPr id="44" name="Grafik 43">
            <a:hlinkClick r:id="rId40" action="ppaction://hlinkpres?slideindex=1&amp;slidetitle="/>
            <a:extLst>
              <a:ext uri="{FF2B5EF4-FFF2-40B4-BE49-F238E27FC236}">
                <a16:creationId xmlns:a16="http://schemas.microsoft.com/office/drawing/2014/main" id="{EFBDC756-A160-4FC5-872D-2F80F6C091AD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254" y="4949824"/>
            <a:ext cx="21336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2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und 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FD8B859D-5138-48E7-8EBF-F4CD58DF6D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950" y="225425"/>
            <a:ext cx="11737975" cy="5398469"/>
          </a:xfrm>
          <a:prstGeom prst="rect">
            <a:avLst/>
          </a:prstGeom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FC1257A2-98E0-4FA4-B2D3-638362B339B8}"/>
              </a:ext>
            </a:extLst>
          </p:cNvPr>
          <p:cNvGrpSpPr/>
          <p:nvPr userDrawn="1"/>
        </p:nvGrpSpPr>
        <p:grpSpPr>
          <a:xfrm>
            <a:off x="-13854" y="698501"/>
            <a:ext cx="12219709" cy="4925393"/>
            <a:chOff x="-13854" y="1759527"/>
            <a:chExt cx="12219709" cy="4087995"/>
          </a:xfrm>
        </p:grpSpPr>
        <p:sp>
          <p:nvSpPr>
            <p:cNvPr id="25" name="3eea7b69-0fd6-46c6-b35d-522f175830ef">
              <a:extLst>
                <a:ext uri="{FF2B5EF4-FFF2-40B4-BE49-F238E27FC236}">
                  <a16:creationId xmlns:a16="http://schemas.microsoft.com/office/drawing/2014/main" id="{78FB2CBF-90CA-48E5-947C-611CC40E1DCB}"/>
                </a:ext>
              </a:extLst>
            </p:cNvPr>
            <p:cNvSpPr/>
            <p:nvPr/>
          </p:nvSpPr>
          <p:spPr>
            <a:xfrm>
              <a:off x="-1" y="1759527"/>
              <a:ext cx="12205856" cy="4087995"/>
            </a:xfrm>
            <a:custGeom>
              <a:avLst/>
              <a:gdLst>
                <a:gd name="connsiteX0" fmla="*/ 1968500 w 12192000"/>
                <a:gd name="connsiteY0" fmla="*/ 0 h 3416300"/>
                <a:gd name="connsiteX1" fmla="*/ 12115800 w 12192000"/>
                <a:gd name="connsiteY1" fmla="*/ 2895600 h 3416300"/>
                <a:gd name="connsiteX2" fmla="*/ 12192000 w 12192000"/>
                <a:gd name="connsiteY2" fmla="*/ 2924175 h 3416300"/>
                <a:gd name="connsiteX3" fmla="*/ 12192000 w 12192000"/>
                <a:gd name="connsiteY3" fmla="*/ 3416300 h 3416300"/>
                <a:gd name="connsiteX4" fmla="*/ 0 w 12192000"/>
                <a:gd name="connsiteY4" fmla="*/ 3416300 h 3416300"/>
                <a:gd name="connsiteX5" fmla="*/ 0 w 12192000"/>
                <a:gd name="connsiteY5" fmla="*/ 2533985 h 3416300"/>
                <a:gd name="connsiteX6" fmla="*/ 228600 w 12192000"/>
                <a:gd name="connsiteY6" fmla="*/ 219710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2924175 h 3416300"/>
                <a:gd name="connsiteX3" fmla="*/ 12192000 w 12205855"/>
                <a:gd name="connsiteY3" fmla="*/ 3416300 h 3416300"/>
                <a:gd name="connsiteX4" fmla="*/ 0 w 12205855"/>
                <a:gd name="connsiteY4" fmla="*/ 3416300 h 3416300"/>
                <a:gd name="connsiteX5" fmla="*/ 0 w 12205855"/>
                <a:gd name="connsiteY5" fmla="*/ 2533985 h 3416300"/>
                <a:gd name="connsiteX6" fmla="*/ 228600 w 12205855"/>
                <a:gd name="connsiteY6" fmla="*/ 2197100 h 3416300"/>
                <a:gd name="connsiteX7" fmla="*/ 1968500 w 12205855"/>
                <a:gd name="connsiteY7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0 w 12205855"/>
                <a:gd name="connsiteY4" fmla="*/ 2533985 h 3416300"/>
                <a:gd name="connsiteX5" fmla="*/ 228600 w 12205855"/>
                <a:gd name="connsiteY5" fmla="*/ 2197100 h 3416300"/>
                <a:gd name="connsiteX6" fmla="*/ 1968500 w 12205855"/>
                <a:gd name="connsiteY6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0 w 12205855"/>
                <a:gd name="connsiteY4" fmla="*/ 2533985 h 3416300"/>
                <a:gd name="connsiteX5" fmla="*/ 1968500 w 12205855"/>
                <a:gd name="connsiteY5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13854 w 12205855"/>
                <a:gd name="connsiteY4" fmla="*/ 1393540 h 3416300"/>
                <a:gd name="connsiteX5" fmla="*/ 1968500 w 12205855"/>
                <a:gd name="connsiteY5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2362199 w 12205855"/>
                <a:gd name="connsiteY4" fmla="*/ 2232953 h 3416300"/>
                <a:gd name="connsiteX5" fmla="*/ 1968500 w 12205855"/>
                <a:gd name="connsiteY5" fmla="*/ 0 h 3416300"/>
                <a:gd name="connsiteX0" fmla="*/ 1968501 w 12205856"/>
                <a:gd name="connsiteY0" fmla="*/ 0 h 3416300"/>
                <a:gd name="connsiteX1" fmla="*/ 12205856 w 12205856"/>
                <a:gd name="connsiteY1" fmla="*/ 2426687 h 3416300"/>
                <a:gd name="connsiteX2" fmla="*/ 12192001 w 12205856"/>
                <a:gd name="connsiteY2" fmla="*/ 3416300 h 3416300"/>
                <a:gd name="connsiteX3" fmla="*/ 1 w 12205856"/>
                <a:gd name="connsiteY3" fmla="*/ 3416300 h 3416300"/>
                <a:gd name="connsiteX4" fmla="*/ 0 w 12205856"/>
                <a:gd name="connsiteY4" fmla="*/ 2036126 h 3416300"/>
                <a:gd name="connsiteX5" fmla="*/ 1968501 w 12205856"/>
                <a:gd name="connsiteY5" fmla="*/ 0 h 341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05856" h="3416300">
                  <a:moveTo>
                    <a:pt x="1968501" y="0"/>
                  </a:moveTo>
                  <a:lnTo>
                    <a:pt x="12205856" y="2426687"/>
                  </a:lnTo>
                  <a:lnTo>
                    <a:pt x="12192001" y="3416300"/>
                  </a:lnTo>
                  <a:lnTo>
                    <a:pt x="1" y="3416300"/>
                  </a:lnTo>
                  <a:cubicBezTo>
                    <a:pt x="1" y="2956242"/>
                    <a:pt x="0" y="2496184"/>
                    <a:pt x="0" y="2036126"/>
                  </a:cubicBezTo>
                  <a:lnTo>
                    <a:pt x="1968501" y="0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26" name="cf23d993-bef7-457d-af65-6d0ef266a597">
              <a:extLst>
                <a:ext uri="{FF2B5EF4-FFF2-40B4-BE49-F238E27FC236}">
                  <a16:creationId xmlns:a16="http://schemas.microsoft.com/office/drawing/2014/main" id="{7122E82C-DA5E-48D3-A018-D08D1BAA6712}"/>
                </a:ext>
              </a:extLst>
            </p:cNvPr>
            <p:cNvSpPr/>
            <p:nvPr/>
          </p:nvSpPr>
          <p:spPr>
            <a:xfrm>
              <a:off x="-13854" y="1759528"/>
              <a:ext cx="12205854" cy="4087994"/>
            </a:xfrm>
            <a:custGeom>
              <a:avLst/>
              <a:gdLst>
                <a:gd name="connsiteX0" fmla="*/ 1969948 w 12192000"/>
                <a:gd name="connsiteY0" fmla="*/ 0 h 3416299"/>
                <a:gd name="connsiteX1" fmla="*/ 12192000 w 12192000"/>
                <a:gd name="connsiteY1" fmla="*/ 1955676 h 3416299"/>
                <a:gd name="connsiteX2" fmla="*/ 12192000 w 12192000"/>
                <a:gd name="connsiteY2" fmla="*/ 3416299 h 3416299"/>
                <a:gd name="connsiteX3" fmla="*/ 0 w 12192000"/>
                <a:gd name="connsiteY3" fmla="*/ 3416299 h 3416299"/>
                <a:gd name="connsiteX4" fmla="*/ 0 w 12192000"/>
                <a:gd name="connsiteY4" fmla="*/ 1704208 h 3416299"/>
                <a:gd name="connsiteX0" fmla="*/ 1969948 w 12192000"/>
                <a:gd name="connsiteY0" fmla="*/ 0 h 3416299"/>
                <a:gd name="connsiteX1" fmla="*/ 12192000 w 12192000"/>
                <a:gd name="connsiteY1" fmla="*/ 1608332 h 3416299"/>
                <a:gd name="connsiteX2" fmla="*/ 12192000 w 12192000"/>
                <a:gd name="connsiteY2" fmla="*/ 3416299 h 3416299"/>
                <a:gd name="connsiteX3" fmla="*/ 0 w 12192000"/>
                <a:gd name="connsiteY3" fmla="*/ 3416299 h 3416299"/>
                <a:gd name="connsiteX4" fmla="*/ 0 w 12192000"/>
                <a:gd name="connsiteY4" fmla="*/ 1704208 h 3416299"/>
                <a:gd name="connsiteX5" fmla="*/ 1969948 w 12192000"/>
                <a:gd name="connsiteY5" fmla="*/ 0 h 3416299"/>
                <a:gd name="connsiteX0" fmla="*/ 1983802 w 12205854"/>
                <a:gd name="connsiteY0" fmla="*/ 0 h 3416299"/>
                <a:gd name="connsiteX1" fmla="*/ 12205854 w 12205854"/>
                <a:gd name="connsiteY1" fmla="*/ 1608332 h 3416299"/>
                <a:gd name="connsiteX2" fmla="*/ 12205854 w 12205854"/>
                <a:gd name="connsiteY2" fmla="*/ 3416299 h 3416299"/>
                <a:gd name="connsiteX3" fmla="*/ 13854 w 12205854"/>
                <a:gd name="connsiteY3" fmla="*/ 3416299 h 3416299"/>
                <a:gd name="connsiteX4" fmla="*/ 0 w 12205854"/>
                <a:gd name="connsiteY4" fmla="*/ 1408966 h 3416299"/>
                <a:gd name="connsiteX5" fmla="*/ 1983802 w 12205854"/>
                <a:gd name="connsiteY5" fmla="*/ 0 h 341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05854" h="3416299">
                  <a:moveTo>
                    <a:pt x="1983802" y="0"/>
                  </a:moveTo>
                  <a:lnTo>
                    <a:pt x="12205854" y="1608332"/>
                  </a:lnTo>
                  <a:lnTo>
                    <a:pt x="12205854" y="3416299"/>
                  </a:lnTo>
                  <a:lnTo>
                    <a:pt x="13854" y="3416299"/>
                  </a:lnTo>
                  <a:lnTo>
                    <a:pt x="0" y="1408966"/>
                  </a:lnTo>
                  <a:lnTo>
                    <a:pt x="1983802" y="0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5C436787-1278-45A3-8406-30CE2962C6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9772" y="6061951"/>
            <a:ext cx="2306177" cy="636505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EF730874-F586-4837-99D9-8EB6DA9F5266}"/>
              </a:ext>
            </a:extLst>
          </p:cNvPr>
          <p:cNvSpPr txBox="1"/>
          <p:nvPr userDrawn="1"/>
        </p:nvSpPr>
        <p:spPr>
          <a:xfrm>
            <a:off x="2518368" y="3992898"/>
            <a:ext cx="3916521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www.giz.de</a:t>
            </a:r>
          </a:p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https://twitter.com/giz_gmbh</a:t>
            </a:r>
          </a:p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https://www.facebook.com/gizprofile/</a:t>
            </a:r>
          </a:p>
        </p:txBody>
      </p:sp>
      <p:pic>
        <p:nvPicPr>
          <p:cNvPr id="10" name="Grafik 9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id="{BA92F893-3E68-4890-87A8-467BD512CA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708" y="4560168"/>
            <a:ext cx="437336" cy="3557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97A4B1C-172A-4361-AE70-2221EA12D9A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827" y="5164501"/>
            <a:ext cx="352776" cy="352776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D83CE23-49D9-4E64-9D4D-BB9A8D842592}"/>
              </a:ext>
            </a:extLst>
          </p:cNvPr>
          <p:cNvGrpSpPr/>
          <p:nvPr userDrawn="1"/>
        </p:nvGrpSpPr>
        <p:grpSpPr>
          <a:xfrm>
            <a:off x="1875082" y="3977572"/>
            <a:ext cx="395056" cy="447160"/>
            <a:chOff x="4933951" y="-41275"/>
            <a:chExt cx="2130425" cy="2411413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66C7203-11A3-4837-A8B3-C66C9A2829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C72E1CC-89FC-4447-A41C-00D4632008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3932BA0-827C-4823-A981-33D3F5AAC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F8571F6-0907-49A7-8CA1-744949172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1018EC-BB61-4C87-96A5-A43025FFF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8" name="Bildplatzhalter 2">
            <a:extLst>
              <a:ext uri="{FF2B5EF4-FFF2-40B4-BE49-F238E27FC236}">
                <a16:creationId xmlns:a16="http://schemas.microsoft.com/office/drawing/2014/main" id="{CE2D13AC-C402-4164-9648-808F0D1CC9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75082" y="1493838"/>
            <a:ext cx="1829816" cy="2122487"/>
          </a:xfrm>
          <a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de-DE" dirty="0"/>
              <a:t>Foto</a:t>
            </a:r>
          </a:p>
        </p:txBody>
      </p:sp>
      <p:sp>
        <p:nvSpPr>
          <p:cNvPr id="19" name="Textplatzhalter 25">
            <a:extLst>
              <a:ext uri="{FF2B5EF4-FFF2-40B4-BE49-F238E27FC236}">
                <a16:creationId xmlns:a16="http://schemas.microsoft.com/office/drawing/2014/main" id="{18307553-CECC-4686-B819-62CE9FB13C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01136" y="1599364"/>
            <a:ext cx="2966654" cy="297284"/>
          </a:xfrm>
        </p:spPr>
        <p:txBody>
          <a:bodyPr>
            <a:noAutofit/>
          </a:bodyPr>
          <a:lstStyle>
            <a:lvl1pPr marL="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de-DE" sz="1800" b="1" kern="1200" dirty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Kontaktperson:</a:t>
            </a:r>
          </a:p>
        </p:txBody>
      </p:sp>
      <p:sp>
        <p:nvSpPr>
          <p:cNvPr id="20" name="Textplatzhalter 25">
            <a:extLst>
              <a:ext uri="{FF2B5EF4-FFF2-40B4-BE49-F238E27FC236}">
                <a16:creationId xmlns:a16="http://schemas.microsoft.com/office/drawing/2014/main" id="{E9414A62-B262-4424-9FC7-38F51A315D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01136" y="2086658"/>
            <a:ext cx="2966654" cy="297284"/>
          </a:xfrm>
        </p:spPr>
        <p:txBody>
          <a:bodyPr tIns="0" bIns="0" anchor="b">
            <a:noAutofit/>
          </a:bodyPr>
          <a:lstStyle>
            <a:lvl1pPr marL="0" indent="0" algn="l" defTabSz="914400" rtl="0" eaLnBrk="1" latinLnBrk="0" hangingPunct="1">
              <a:buNone/>
              <a:defRPr lang="de-DE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de-DE" sz="1800" b="1" kern="1200" dirty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21" name="Textplatzhalter 25">
            <a:extLst>
              <a:ext uri="{FF2B5EF4-FFF2-40B4-BE49-F238E27FC236}">
                <a16:creationId xmlns:a16="http://schemas.microsoft.com/office/drawing/2014/main" id="{41E5337B-F5CB-49FE-B5C4-8708356744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01136" y="2402978"/>
            <a:ext cx="2966654" cy="233952"/>
          </a:xfrm>
        </p:spPr>
        <p:txBody>
          <a:bodyPr t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6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de-DE" sz="1800" b="1" kern="1200" dirty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Titel / Bezeichnung </a:t>
            </a:r>
          </a:p>
        </p:txBody>
      </p:sp>
      <p:sp>
        <p:nvSpPr>
          <p:cNvPr id="23" name="Textplatzhalter 25">
            <a:extLst>
              <a:ext uri="{FF2B5EF4-FFF2-40B4-BE49-F238E27FC236}">
                <a16:creationId xmlns:a16="http://schemas.microsoft.com/office/drawing/2014/main" id="{347E5C86-DC9E-4B98-BA62-C227ACD6CE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1136" y="2840781"/>
            <a:ext cx="2966654" cy="233952"/>
          </a:xfrm>
        </p:spPr>
        <p:txBody>
          <a:bodyPr t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6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de-DE" sz="1800" b="1" kern="1200" dirty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E-Mail</a:t>
            </a: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C501BBC3-1BE8-4DAB-9A5E-CBABBA6C52D3}"/>
              </a:ext>
            </a:extLst>
          </p:cNvPr>
          <p:cNvSpPr/>
          <p:nvPr userDrawn="1"/>
        </p:nvSpPr>
        <p:spPr bwMode="auto">
          <a:xfrm>
            <a:off x="8732925" y="5624680"/>
            <a:ext cx="3240000" cy="216000"/>
          </a:xfrm>
          <a:prstGeom prst="rect">
            <a:avLst/>
          </a:prstGeom>
          <a:solidFill>
            <a:srgbClr val="C80F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587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FD8B859D-5138-48E7-8EBF-F4CD58DF6D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950" y="225425"/>
            <a:ext cx="11737975" cy="5398469"/>
          </a:xfrm>
          <a:prstGeom prst="rect">
            <a:avLst/>
          </a:prstGeom>
        </p:spPr>
      </p:pic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31D40CF0-350D-4417-B8B3-E7A37E2DAAA2}"/>
              </a:ext>
            </a:extLst>
          </p:cNvPr>
          <p:cNvGrpSpPr/>
          <p:nvPr userDrawn="1"/>
        </p:nvGrpSpPr>
        <p:grpSpPr>
          <a:xfrm>
            <a:off x="-13854" y="698501"/>
            <a:ext cx="12219709" cy="4925393"/>
            <a:chOff x="-13854" y="1759527"/>
            <a:chExt cx="12219709" cy="4087995"/>
          </a:xfrm>
        </p:grpSpPr>
        <p:sp>
          <p:nvSpPr>
            <p:cNvPr id="34" name="3eea7b69-0fd6-46c6-b35d-522f175830ef">
              <a:extLst>
                <a:ext uri="{FF2B5EF4-FFF2-40B4-BE49-F238E27FC236}">
                  <a16:creationId xmlns:a16="http://schemas.microsoft.com/office/drawing/2014/main" id="{49AAE687-F70A-417C-9F87-796B8A543134}"/>
                </a:ext>
              </a:extLst>
            </p:cNvPr>
            <p:cNvSpPr/>
            <p:nvPr/>
          </p:nvSpPr>
          <p:spPr>
            <a:xfrm>
              <a:off x="-1" y="1759527"/>
              <a:ext cx="12205856" cy="4087995"/>
            </a:xfrm>
            <a:custGeom>
              <a:avLst/>
              <a:gdLst>
                <a:gd name="connsiteX0" fmla="*/ 1968500 w 12192000"/>
                <a:gd name="connsiteY0" fmla="*/ 0 h 3416300"/>
                <a:gd name="connsiteX1" fmla="*/ 12115800 w 12192000"/>
                <a:gd name="connsiteY1" fmla="*/ 2895600 h 3416300"/>
                <a:gd name="connsiteX2" fmla="*/ 12192000 w 12192000"/>
                <a:gd name="connsiteY2" fmla="*/ 2924175 h 3416300"/>
                <a:gd name="connsiteX3" fmla="*/ 12192000 w 12192000"/>
                <a:gd name="connsiteY3" fmla="*/ 3416300 h 3416300"/>
                <a:gd name="connsiteX4" fmla="*/ 0 w 12192000"/>
                <a:gd name="connsiteY4" fmla="*/ 3416300 h 3416300"/>
                <a:gd name="connsiteX5" fmla="*/ 0 w 12192000"/>
                <a:gd name="connsiteY5" fmla="*/ 2533985 h 3416300"/>
                <a:gd name="connsiteX6" fmla="*/ 228600 w 12192000"/>
                <a:gd name="connsiteY6" fmla="*/ 219710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2924175 h 3416300"/>
                <a:gd name="connsiteX3" fmla="*/ 12192000 w 12205855"/>
                <a:gd name="connsiteY3" fmla="*/ 3416300 h 3416300"/>
                <a:gd name="connsiteX4" fmla="*/ 0 w 12205855"/>
                <a:gd name="connsiteY4" fmla="*/ 3416300 h 3416300"/>
                <a:gd name="connsiteX5" fmla="*/ 0 w 12205855"/>
                <a:gd name="connsiteY5" fmla="*/ 2533985 h 3416300"/>
                <a:gd name="connsiteX6" fmla="*/ 228600 w 12205855"/>
                <a:gd name="connsiteY6" fmla="*/ 2197100 h 3416300"/>
                <a:gd name="connsiteX7" fmla="*/ 1968500 w 12205855"/>
                <a:gd name="connsiteY7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0 w 12205855"/>
                <a:gd name="connsiteY4" fmla="*/ 2533985 h 3416300"/>
                <a:gd name="connsiteX5" fmla="*/ 228600 w 12205855"/>
                <a:gd name="connsiteY5" fmla="*/ 2197100 h 3416300"/>
                <a:gd name="connsiteX6" fmla="*/ 1968500 w 12205855"/>
                <a:gd name="connsiteY6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0 w 12205855"/>
                <a:gd name="connsiteY4" fmla="*/ 2533985 h 3416300"/>
                <a:gd name="connsiteX5" fmla="*/ 1968500 w 12205855"/>
                <a:gd name="connsiteY5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13854 w 12205855"/>
                <a:gd name="connsiteY4" fmla="*/ 1393540 h 3416300"/>
                <a:gd name="connsiteX5" fmla="*/ 1968500 w 12205855"/>
                <a:gd name="connsiteY5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2362199 w 12205855"/>
                <a:gd name="connsiteY4" fmla="*/ 2232953 h 3416300"/>
                <a:gd name="connsiteX5" fmla="*/ 1968500 w 12205855"/>
                <a:gd name="connsiteY5" fmla="*/ 0 h 3416300"/>
                <a:gd name="connsiteX0" fmla="*/ 1968501 w 12205856"/>
                <a:gd name="connsiteY0" fmla="*/ 0 h 3416300"/>
                <a:gd name="connsiteX1" fmla="*/ 12205856 w 12205856"/>
                <a:gd name="connsiteY1" fmla="*/ 2426687 h 3416300"/>
                <a:gd name="connsiteX2" fmla="*/ 12192001 w 12205856"/>
                <a:gd name="connsiteY2" fmla="*/ 3416300 h 3416300"/>
                <a:gd name="connsiteX3" fmla="*/ 1 w 12205856"/>
                <a:gd name="connsiteY3" fmla="*/ 3416300 h 3416300"/>
                <a:gd name="connsiteX4" fmla="*/ 0 w 12205856"/>
                <a:gd name="connsiteY4" fmla="*/ 2036126 h 3416300"/>
                <a:gd name="connsiteX5" fmla="*/ 1968501 w 12205856"/>
                <a:gd name="connsiteY5" fmla="*/ 0 h 341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05856" h="3416300">
                  <a:moveTo>
                    <a:pt x="1968501" y="0"/>
                  </a:moveTo>
                  <a:lnTo>
                    <a:pt x="12205856" y="2426687"/>
                  </a:lnTo>
                  <a:lnTo>
                    <a:pt x="12192001" y="3416300"/>
                  </a:lnTo>
                  <a:lnTo>
                    <a:pt x="1" y="3416300"/>
                  </a:lnTo>
                  <a:cubicBezTo>
                    <a:pt x="1" y="2956242"/>
                    <a:pt x="0" y="2496184"/>
                    <a:pt x="0" y="2036126"/>
                  </a:cubicBezTo>
                  <a:lnTo>
                    <a:pt x="1968501" y="0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35" name="cf23d993-bef7-457d-af65-6d0ef266a597">
              <a:extLst>
                <a:ext uri="{FF2B5EF4-FFF2-40B4-BE49-F238E27FC236}">
                  <a16:creationId xmlns:a16="http://schemas.microsoft.com/office/drawing/2014/main" id="{8539930C-72D1-4C69-B432-F551644FF0D9}"/>
                </a:ext>
              </a:extLst>
            </p:cNvPr>
            <p:cNvSpPr/>
            <p:nvPr/>
          </p:nvSpPr>
          <p:spPr>
            <a:xfrm>
              <a:off x="-13854" y="1759528"/>
              <a:ext cx="12205854" cy="4087994"/>
            </a:xfrm>
            <a:custGeom>
              <a:avLst/>
              <a:gdLst>
                <a:gd name="connsiteX0" fmla="*/ 1969948 w 12192000"/>
                <a:gd name="connsiteY0" fmla="*/ 0 h 3416299"/>
                <a:gd name="connsiteX1" fmla="*/ 12192000 w 12192000"/>
                <a:gd name="connsiteY1" fmla="*/ 1955676 h 3416299"/>
                <a:gd name="connsiteX2" fmla="*/ 12192000 w 12192000"/>
                <a:gd name="connsiteY2" fmla="*/ 3416299 h 3416299"/>
                <a:gd name="connsiteX3" fmla="*/ 0 w 12192000"/>
                <a:gd name="connsiteY3" fmla="*/ 3416299 h 3416299"/>
                <a:gd name="connsiteX4" fmla="*/ 0 w 12192000"/>
                <a:gd name="connsiteY4" fmla="*/ 1704208 h 3416299"/>
                <a:gd name="connsiteX0" fmla="*/ 1969948 w 12192000"/>
                <a:gd name="connsiteY0" fmla="*/ 0 h 3416299"/>
                <a:gd name="connsiteX1" fmla="*/ 12192000 w 12192000"/>
                <a:gd name="connsiteY1" fmla="*/ 1608332 h 3416299"/>
                <a:gd name="connsiteX2" fmla="*/ 12192000 w 12192000"/>
                <a:gd name="connsiteY2" fmla="*/ 3416299 h 3416299"/>
                <a:gd name="connsiteX3" fmla="*/ 0 w 12192000"/>
                <a:gd name="connsiteY3" fmla="*/ 3416299 h 3416299"/>
                <a:gd name="connsiteX4" fmla="*/ 0 w 12192000"/>
                <a:gd name="connsiteY4" fmla="*/ 1704208 h 3416299"/>
                <a:gd name="connsiteX5" fmla="*/ 1969948 w 12192000"/>
                <a:gd name="connsiteY5" fmla="*/ 0 h 3416299"/>
                <a:gd name="connsiteX0" fmla="*/ 1983802 w 12205854"/>
                <a:gd name="connsiteY0" fmla="*/ 0 h 3416299"/>
                <a:gd name="connsiteX1" fmla="*/ 12205854 w 12205854"/>
                <a:gd name="connsiteY1" fmla="*/ 1608332 h 3416299"/>
                <a:gd name="connsiteX2" fmla="*/ 12205854 w 12205854"/>
                <a:gd name="connsiteY2" fmla="*/ 3416299 h 3416299"/>
                <a:gd name="connsiteX3" fmla="*/ 13854 w 12205854"/>
                <a:gd name="connsiteY3" fmla="*/ 3416299 h 3416299"/>
                <a:gd name="connsiteX4" fmla="*/ 0 w 12205854"/>
                <a:gd name="connsiteY4" fmla="*/ 1408966 h 3416299"/>
                <a:gd name="connsiteX5" fmla="*/ 1983802 w 12205854"/>
                <a:gd name="connsiteY5" fmla="*/ 0 h 341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05854" h="3416299">
                  <a:moveTo>
                    <a:pt x="1983802" y="0"/>
                  </a:moveTo>
                  <a:lnTo>
                    <a:pt x="12205854" y="1608332"/>
                  </a:lnTo>
                  <a:lnTo>
                    <a:pt x="12205854" y="3416299"/>
                  </a:lnTo>
                  <a:lnTo>
                    <a:pt x="13854" y="3416299"/>
                  </a:lnTo>
                  <a:lnTo>
                    <a:pt x="0" y="1408966"/>
                  </a:lnTo>
                  <a:lnTo>
                    <a:pt x="1983802" y="0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5C436787-1278-45A3-8406-30CE2962C6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9772" y="6061951"/>
            <a:ext cx="2306177" cy="636505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51BC9FB-84CB-4462-B113-2E1B08223470}"/>
              </a:ext>
            </a:extLst>
          </p:cNvPr>
          <p:cNvSpPr/>
          <p:nvPr userDrawn="1"/>
        </p:nvSpPr>
        <p:spPr>
          <a:xfrm>
            <a:off x="1857375" y="1716702"/>
            <a:ext cx="493204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/>
              <a:t>Deutsche Gesellschaft für</a:t>
            </a:r>
            <a:br>
              <a:rPr dirty="0"/>
            </a:br>
            <a:r>
              <a:rPr lang="es-ES" sz="1600" b="1" dirty="0"/>
              <a:t>Internationale Zusammenarbeit (GIZ) GmbH</a:t>
            </a:r>
          </a:p>
          <a:p>
            <a:endParaRPr lang="es-ES" sz="1000" b="1" dirty="0"/>
          </a:p>
          <a:p>
            <a:r>
              <a:rPr lang="es-ES" sz="1600" dirty="0"/>
              <a:t>Domicilios de la sociedad </a:t>
            </a:r>
            <a:br>
              <a:rPr dirty="0"/>
            </a:br>
            <a:r>
              <a:rPr lang="es-ES" sz="1600" dirty="0"/>
              <a:t>Bonn y Eschborn</a:t>
            </a:r>
          </a:p>
          <a:p>
            <a:endParaRPr lang="es-ES" sz="1000" dirty="0"/>
          </a:p>
          <a:p>
            <a:r>
              <a:rPr lang="es-ES" sz="1600" dirty="0"/>
              <a:t>Friedrich-Ebert-Allee 36 + 40</a:t>
            </a:r>
            <a:br>
              <a:rPr dirty="0"/>
            </a:br>
            <a:r>
              <a:rPr lang="es-ES" sz="1600" dirty="0"/>
              <a:t>53113 Bonn, Alemania</a:t>
            </a:r>
            <a:br>
              <a:rPr dirty="0"/>
            </a:br>
            <a:r>
              <a:rPr lang="es-ES" sz="1600" dirty="0"/>
              <a:t>T  +49  228  44 60 - 0</a:t>
            </a:r>
            <a:br>
              <a:rPr dirty="0"/>
            </a:br>
            <a:r>
              <a:rPr lang="es-ES" sz="1600" dirty="0"/>
              <a:t>F  +49  228  44 60 - 17 66</a:t>
            </a:r>
          </a:p>
          <a:p>
            <a:endParaRPr lang="es-ES" sz="1600" dirty="0"/>
          </a:p>
          <a:p>
            <a:r>
              <a:rPr lang="es-ES" sz="1600" dirty="0"/>
              <a:t>E  info@giz.de</a:t>
            </a:r>
          </a:p>
          <a:p>
            <a:r>
              <a:rPr lang="es-ES" sz="1600" dirty="0"/>
              <a:t>I    www.giz.de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D99D8A78-4BE4-4B5E-B5A8-B22893897ABE}"/>
              </a:ext>
            </a:extLst>
          </p:cNvPr>
          <p:cNvSpPr/>
          <p:nvPr userDrawn="1"/>
        </p:nvSpPr>
        <p:spPr>
          <a:xfrm>
            <a:off x="5040000" y="2989485"/>
            <a:ext cx="32210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Dag-Hammarskjöld-Weg 1 - 5</a:t>
            </a:r>
            <a:br>
              <a:rPr dirty="0"/>
            </a:br>
            <a:r>
              <a:rPr lang="es-ES" sz="1600" dirty="0"/>
              <a:t>65760 Eschborn, Alemania</a:t>
            </a:r>
            <a:br>
              <a:rPr dirty="0"/>
            </a:br>
            <a:r>
              <a:rPr lang="es-ES" sz="1600" dirty="0"/>
              <a:t>T  +49  61 96  79 - 0</a:t>
            </a:r>
            <a:br>
              <a:rPr dirty="0"/>
            </a:br>
            <a:r>
              <a:rPr lang="es-ES" sz="1600" dirty="0"/>
              <a:t>F  +49  61 96  79 - 11 15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3367935-6AF5-4356-84F6-C632251804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57375" y="5285244"/>
            <a:ext cx="5023485" cy="392112"/>
          </a:xfrm>
        </p:spPr>
        <p:txBody>
          <a:bodyPr vert="horz" lIns="91440" tIns="0" rIns="91440" bIns="0" rtlCol="0">
            <a:noAutofit/>
          </a:bodyPr>
          <a:lstStyle>
            <a:lvl1pPr marL="0" indent="0">
              <a:buNone/>
              <a:defRPr kumimoji="0" lang="de-DE" sz="12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defRPr>
            </a:lvl1pPr>
            <a:lvl2pPr>
              <a:defRPr lang="de-DE" sz="1800" b="1" smtClean="0">
                <a:solidFill>
                  <a:srgbClr val="C00000"/>
                </a:solidFill>
              </a:defRPr>
            </a:lvl2pPr>
            <a:lvl3pPr>
              <a:defRPr lang="de-DE" sz="1800" b="1" smtClean="0">
                <a:solidFill>
                  <a:srgbClr val="C00000"/>
                </a:solidFill>
              </a:defRPr>
            </a:lvl3pPr>
            <a:lvl4pPr>
              <a:defRPr lang="de-DE" b="1" smtClean="0">
                <a:solidFill>
                  <a:srgbClr val="C00000"/>
                </a:solidFill>
              </a:defRPr>
            </a:lvl4pPr>
            <a:lvl5pPr>
              <a:defRPr lang="de-DE" b="1">
                <a:solidFill>
                  <a:srgbClr val="C00000"/>
                </a:solidFill>
              </a:defRPr>
            </a:lvl5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 dirty="0" err="1"/>
              <a:t>Photo</a:t>
            </a:r>
            <a:r>
              <a:rPr lang="de-DE" dirty="0"/>
              <a:t> </a:t>
            </a:r>
            <a:r>
              <a:rPr lang="de-DE" dirty="0" err="1"/>
              <a:t>Credits</a:t>
            </a:r>
            <a:endParaRPr lang="de-DE" dirty="0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C501BBC3-1BE8-4DAB-9A5E-CBABBA6C52D3}"/>
              </a:ext>
            </a:extLst>
          </p:cNvPr>
          <p:cNvSpPr/>
          <p:nvPr userDrawn="1"/>
        </p:nvSpPr>
        <p:spPr bwMode="auto">
          <a:xfrm>
            <a:off x="8732925" y="5624680"/>
            <a:ext cx="3240000" cy="216000"/>
          </a:xfrm>
          <a:prstGeom prst="rect">
            <a:avLst/>
          </a:prstGeom>
          <a:solidFill>
            <a:srgbClr val="C80F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264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43E0E55-8534-4BE3-A891-6657E9D3A554}"/>
              </a:ext>
            </a:extLst>
          </p:cNvPr>
          <p:cNvGrpSpPr/>
          <p:nvPr userDrawn="1"/>
        </p:nvGrpSpPr>
        <p:grpSpPr>
          <a:xfrm>
            <a:off x="0" y="805715"/>
            <a:ext cx="12219709" cy="5149022"/>
            <a:chOff x="-13854" y="1759527"/>
            <a:chExt cx="12219709" cy="4087995"/>
          </a:xfrm>
        </p:grpSpPr>
        <p:sp>
          <p:nvSpPr>
            <p:cNvPr id="6" name="3eea7b69-0fd6-46c6-b35d-522f175830ef">
              <a:extLst>
                <a:ext uri="{FF2B5EF4-FFF2-40B4-BE49-F238E27FC236}">
                  <a16:creationId xmlns:a16="http://schemas.microsoft.com/office/drawing/2014/main" id="{BC7A0133-F566-4081-92E8-06EB59FA1EC4}"/>
                </a:ext>
              </a:extLst>
            </p:cNvPr>
            <p:cNvSpPr/>
            <p:nvPr/>
          </p:nvSpPr>
          <p:spPr>
            <a:xfrm>
              <a:off x="-1" y="1759527"/>
              <a:ext cx="12205856" cy="4087995"/>
            </a:xfrm>
            <a:custGeom>
              <a:avLst/>
              <a:gdLst>
                <a:gd name="connsiteX0" fmla="*/ 1968500 w 12192000"/>
                <a:gd name="connsiteY0" fmla="*/ 0 h 3416300"/>
                <a:gd name="connsiteX1" fmla="*/ 12115800 w 12192000"/>
                <a:gd name="connsiteY1" fmla="*/ 2895600 h 3416300"/>
                <a:gd name="connsiteX2" fmla="*/ 12192000 w 12192000"/>
                <a:gd name="connsiteY2" fmla="*/ 2924175 h 3416300"/>
                <a:gd name="connsiteX3" fmla="*/ 12192000 w 12192000"/>
                <a:gd name="connsiteY3" fmla="*/ 3416300 h 3416300"/>
                <a:gd name="connsiteX4" fmla="*/ 0 w 12192000"/>
                <a:gd name="connsiteY4" fmla="*/ 3416300 h 3416300"/>
                <a:gd name="connsiteX5" fmla="*/ 0 w 12192000"/>
                <a:gd name="connsiteY5" fmla="*/ 2533985 h 3416300"/>
                <a:gd name="connsiteX6" fmla="*/ 228600 w 12192000"/>
                <a:gd name="connsiteY6" fmla="*/ 219710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2924175 h 3416300"/>
                <a:gd name="connsiteX3" fmla="*/ 12192000 w 12205855"/>
                <a:gd name="connsiteY3" fmla="*/ 3416300 h 3416300"/>
                <a:gd name="connsiteX4" fmla="*/ 0 w 12205855"/>
                <a:gd name="connsiteY4" fmla="*/ 3416300 h 3416300"/>
                <a:gd name="connsiteX5" fmla="*/ 0 w 12205855"/>
                <a:gd name="connsiteY5" fmla="*/ 2533985 h 3416300"/>
                <a:gd name="connsiteX6" fmla="*/ 228600 w 12205855"/>
                <a:gd name="connsiteY6" fmla="*/ 2197100 h 3416300"/>
                <a:gd name="connsiteX7" fmla="*/ 1968500 w 12205855"/>
                <a:gd name="connsiteY7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0 w 12205855"/>
                <a:gd name="connsiteY4" fmla="*/ 2533985 h 3416300"/>
                <a:gd name="connsiteX5" fmla="*/ 228600 w 12205855"/>
                <a:gd name="connsiteY5" fmla="*/ 2197100 h 3416300"/>
                <a:gd name="connsiteX6" fmla="*/ 1968500 w 12205855"/>
                <a:gd name="connsiteY6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0 w 12205855"/>
                <a:gd name="connsiteY4" fmla="*/ 2533985 h 3416300"/>
                <a:gd name="connsiteX5" fmla="*/ 1968500 w 12205855"/>
                <a:gd name="connsiteY5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13854 w 12205855"/>
                <a:gd name="connsiteY4" fmla="*/ 1393540 h 3416300"/>
                <a:gd name="connsiteX5" fmla="*/ 1968500 w 12205855"/>
                <a:gd name="connsiteY5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2362199 w 12205855"/>
                <a:gd name="connsiteY4" fmla="*/ 2232953 h 3416300"/>
                <a:gd name="connsiteX5" fmla="*/ 1968500 w 12205855"/>
                <a:gd name="connsiteY5" fmla="*/ 0 h 3416300"/>
                <a:gd name="connsiteX0" fmla="*/ 1968501 w 12205856"/>
                <a:gd name="connsiteY0" fmla="*/ 0 h 3416300"/>
                <a:gd name="connsiteX1" fmla="*/ 12205856 w 12205856"/>
                <a:gd name="connsiteY1" fmla="*/ 2426687 h 3416300"/>
                <a:gd name="connsiteX2" fmla="*/ 12192001 w 12205856"/>
                <a:gd name="connsiteY2" fmla="*/ 3416300 h 3416300"/>
                <a:gd name="connsiteX3" fmla="*/ 1 w 12205856"/>
                <a:gd name="connsiteY3" fmla="*/ 3416300 h 3416300"/>
                <a:gd name="connsiteX4" fmla="*/ 0 w 12205856"/>
                <a:gd name="connsiteY4" fmla="*/ 2036126 h 3416300"/>
                <a:gd name="connsiteX5" fmla="*/ 1968501 w 12205856"/>
                <a:gd name="connsiteY5" fmla="*/ 0 h 341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05856" h="3416300">
                  <a:moveTo>
                    <a:pt x="1968501" y="0"/>
                  </a:moveTo>
                  <a:lnTo>
                    <a:pt x="12205856" y="2426687"/>
                  </a:lnTo>
                  <a:lnTo>
                    <a:pt x="12192001" y="3416300"/>
                  </a:lnTo>
                  <a:lnTo>
                    <a:pt x="1" y="3416300"/>
                  </a:lnTo>
                  <a:cubicBezTo>
                    <a:pt x="1" y="2956242"/>
                    <a:pt x="0" y="2496184"/>
                    <a:pt x="0" y="2036126"/>
                  </a:cubicBezTo>
                  <a:lnTo>
                    <a:pt x="1968501" y="0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7" name="cf23d993-bef7-457d-af65-6d0ef266a597">
              <a:extLst>
                <a:ext uri="{FF2B5EF4-FFF2-40B4-BE49-F238E27FC236}">
                  <a16:creationId xmlns:a16="http://schemas.microsoft.com/office/drawing/2014/main" id="{2E368A6D-ABB2-45DD-A309-515161AF2091}"/>
                </a:ext>
              </a:extLst>
            </p:cNvPr>
            <p:cNvSpPr/>
            <p:nvPr/>
          </p:nvSpPr>
          <p:spPr>
            <a:xfrm>
              <a:off x="-13854" y="1759528"/>
              <a:ext cx="12205854" cy="4087994"/>
            </a:xfrm>
            <a:custGeom>
              <a:avLst/>
              <a:gdLst>
                <a:gd name="connsiteX0" fmla="*/ 1969948 w 12192000"/>
                <a:gd name="connsiteY0" fmla="*/ 0 h 3416299"/>
                <a:gd name="connsiteX1" fmla="*/ 12192000 w 12192000"/>
                <a:gd name="connsiteY1" fmla="*/ 1955676 h 3416299"/>
                <a:gd name="connsiteX2" fmla="*/ 12192000 w 12192000"/>
                <a:gd name="connsiteY2" fmla="*/ 3416299 h 3416299"/>
                <a:gd name="connsiteX3" fmla="*/ 0 w 12192000"/>
                <a:gd name="connsiteY3" fmla="*/ 3416299 h 3416299"/>
                <a:gd name="connsiteX4" fmla="*/ 0 w 12192000"/>
                <a:gd name="connsiteY4" fmla="*/ 1704208 h 3416299"/>
                <a:gd name="connsiteX0" fmla="*/ 1969948 w 12192000"/>
                <a:gd name="connsiteY0" fmla="*/ 0 h 3416299"/>
                <a:gd name="connsiteX1" fmla="*/ 12192000 w 12192000"/>
                <a:gd name="connsiteY1" fmla="*/ 1608332 h 3416299"/>
                <a:gd name="connsiteX2" fmla="*/ 12192000 w 12192000"/>
                <a:gd name="connsiteY2" fmla="*/ 3416299 h 3416299"/>
                <a:gd name="connsiteX3" fmla="*/ 0 w 12192000"/>
                <a:gd name="connsiteY3" fmla="*/ 3416299 h 3416299"/>
                <a:gd name="connsiteX4" fmla="*/ 0 w 12192000"/>
                <a:gd name="connsiteY4" fmla="*/ 1704208 h 3416299"/>
                <a:gd name="connsiteX5" fmla="*/ 1969948 w 12192000"/>
                <a:gd name="connsiteY5" fmla="*/ 0 h 3416299"/>
                <a:gd name="connsiteX0" fmla="*/ 1983802 w 12205854"/>
                <a:gd name="connsiteY0" fmla="*/ 0 h 3416299"/>
                <a:gd name="connsiteX1" fmla="*/ 12205854 w 12205854"/>
                <a:gd name="connsiteY1" fmla="*/ 1608332 h 3416299"/>
                <a:gd name="connsiteX2" fmla="*/ 12205854 w 12205854"/>
                <a:gd name="connsiteY2" fmla="*/ 3416299 h 3416299"/>
                <a:gd name="connsiteX3" fmla="*/ 13854 w 12205854"/>
                <a:gd name="connsiteY3" fmla="*/ 3416299 h 3416299"/>
                <a:gd name="connsiteX4" fmla="*/ 0 w 12205854"/>
                <a:gd name="connsiteY4" fmla="*/ 1408966 h 3416299"/>
                <a:gd name="connsiteX5" fmla="*/ 1983802 w 12205854"/>
                <a:gd name="connsiteY5" fmla="*/ 0 h 341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05854" h="3416299">
                  <a:moveTo>
                    <a:pt x="1983802" y="0"/>
                  </a:moveTo>
                  <a:lnTo>
                    <a:pt x="12205854" y="1608332"/>
                  </a:lnTo>
                  <a:lnTo>
                    <a:pt x="12205854" y="3416299"/>
                  </a:lnTo>
                  <a:lnTo>
                    <a:pt x="13854" y="3416299"/>
                  </a:lnTo>
                  <a:lnTo>
                    <a:pt x="0" y="1408966"/>
                  </a:lnTo>
                  <a:lnTo>
                    <a:pt x="1983802" y="0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D925B11-319B-47CF-BE4C-E802AEDED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9390-B1A4-4229-89CE-A94B5568A762}" type="datetime1">
              <a:rPr lang="es-ES" smtClean="0"/>
              <a:t>19/03/2020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E9D18EB-A900-49D0-A081-68DF26D23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Presentación empresarial de la GIZ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5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F73B8EB-2061-438C-85DA-3E538FE3EC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Presentación empresarial de la GIZ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072B5C-3674-4F0D-A375-72283000E15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7128549-0986-42C7-A366-101B75875FB5}" type="datetime1">
              <a:rPr lang="es-ES" smtClean="0"/>
              <a:t>19/03/2020</a:t>
            </a:fld>
            <a:endParaRPr lang="de-DE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BB22E63-4556-4352-82F7-67F0B8273A2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7012" y="225425"/>
            <a:ext cx="11737975" cy="6156325"/>
          </a:xfrm>
          <a:blipFill>
            <a:blip r:embed="rId2"/>
            <a:stretch>
              <a:fillRect/>
            </a:stretch>
          </a:blipFill>
        </p:spPr>
        <p:txBody>
          <a:bodyPr tIns="97200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picture</a:t>
            </a:r>
            <a:br>
              <a:rPr lang="de-DE" dirty="0"/>
            </a:br>
            <a:r>
              <a:rPr lang="de-DE" dirty="0"/>
              <a:t>and </a:t>
            </a:r>
            <a:r>
              <a:rPr lang="de-DE" dirty="0" err="1"/>
              <a:t>put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background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24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en Zie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08610FE-62AD-4166-AB0D-518301F406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Presentación empresarial de la GIZ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A12AF0-FDE0-49D1-80B4-D54F43A9B69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24158AE-2321-4439-96EF-AA9974E6EC9A}" type="datetime1">
              <a:rPr lang="es-ES" smtClean="0"/>
              <a:t>19/03/2020</a:t>
            </a:fld>
            <a:endParaRPr lang="de-DE" dirty="0"/>
          </a:p>
        </p:txBody>
      </p:sp>
      <p:sp>
        <p:nvSpPr>
          <p:cNvPr id="50" name="Bildplatzhalter 26">
            <a:extLst>
              <a:ext uri="{FF2B5EF4-FFF2-40B4-BE49-F238E27FC236}">
                <a16:creationId xmlns:a16="http://schemas.microsoft.com/office/drawing/2014/main" id="{2750231B-95C9-409A-BF35-8B260AE94FB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7988" y="622569"/>
            <a:ext cx="2755900" cy="2772475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51" name="Bildplatzhalter 26">
            <a:extLst>
              <a:ext uri="{FF2B5EF4-FFF2-40B4-BE49-F238E27FC236}">
                <a16:creationId xmlns:a16="http://schemas.microsoft.com/office/drawing/2014/main" id="{0DCF72DE-FBA2-425E-92D0-47D479F5C8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90187" y="622569"/>
            <a:ext cx="2755900" cy="2772475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52" name="Bildplatzhalter 26">
            <a:extLst>
              <a:ext uri="{FF2B5EF4-FFF2-40B4-BE49-F238E27FC236}">
                <a16:creationId xmlns:a16="http://schemas.microsoft.com/office/drawing/2014/main" id="{E4501D12-58D5-40CD-B863-4502777C97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53058" y="3491837"/>
            <a:ext cx="2755900" cy="2772475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53" name="Bildplatzhalter 26">
            <a:extLst>
              <a:ext uri="{FF2B5EF4-FFF2-40B4-BE49-F238E27FC236}">
                <a16:creationId xmlns:a16="http://schemas.microsoft.com/office/drawing/2014/main" id="{16A08B12-1C25-45C9-B7E2-3A9F3B151BE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34210" y="3491837"/>
            <a:ext cx="2755900" cy="2772475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54" name="Bildplatzhalter 26">
            <a:extLst>
              <a:ext uri="{FF2B5EF4-FFF2-40B4-BE49-F238E27FC236}">
                <a16:creationId xmlns:a16="http://schemas.microsoft.com/office/drawing/2014/main" id="{77C172DC-7CC3-4921-B160-A33006AEC0E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270338" y="622569"/>
            <a:ext cx="1333500" cy="1336729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55" name="Bildplatzhalter 26">
            <a:extLst>
              <a:ext uri="{FF2B5EF4-FFF2-40B4-BE49-F238E27FC236}">
                <a16:creationId xmlns:a16="http://schemas.microsoft.com/office/drawing/2014/main" id="{03E4F139-D462-4083-9783-D0719B1D534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10288" y="622569"/>
            <a:ext cx="1333500" cy="1336729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56" name="Bildplatzhalter 26">
            <a:extLst>
              <a:ext uri="{FF2B5EF4-FFF2-40B4-BE49-F238E27FC236}">
                <a16:creationId xmlns:a16="http://schemas.microsoft.com/office/drawing/2014/main" id="{495AC7B7-7788-4164-82A7-0BE29FC6A79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50238" y="622569"/>
            <a:ext cx="1333500" cy="1336729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57" name="Bildplatzhalter 26">
            <a:extLst>
              <a:ext uri="{FF2B5EF4-FFF2-40B4-BE49-F238E27FC236}">
                <a16:creationId xmlns:a16="http://schemas.microsoft.com/office/drawing/2014/main" id="{671C9105-51DB-43E0-8C00-D331B76EAC7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454442" y="622569"/>
            <a:ext cx="1333500" cy="1336729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58" name="Bildplatzhalter 26">
            <a:extLst>
              <a:ext uri="{FF2B5EF4-FFF2-40B4-BE49-F238E27FC236}">
                <a16:creationId xmlns:a16="http://schemas.microsoft.com/office/drawing/2014/main" id="{D165B73C-31AC-4018-B098-D172B33FE16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454442" y="2058315"/>
            <a:ext cx="1333500" cy="1336729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59" name="Bildplatzhalter 26">
            <a:extLst>
              <a:ext uri="{FF2B5EF4-FFF2-40B4-BE49-F238E27FC236}">
                <a16:creationId xmlns:a16="http://schemas.microsoft.com/office/drawing/2014/main" id="{18CE8A01-87DC-4632-8CC4-440B2FAB52F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712978" y="3491837"/>
            <a:ext cx="1333500" cy="1336729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60" name="Bildplatzhalter 26">
            <a:extLst>
              <a:ext uri="{FF2B5EF4-FFF2-40B4-BE49-F238E27FC236}">
                <a16:creationId xmlns:a16="http://schemas.microsoft.com/office/drawing/2014/main" id="{19E88D86-9FBB-47B1-BEF7-586DCD7A7C1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715146" y="4924775"/>
            <a:ext cx="1333500" cy="1336729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61" name="Bildplatzhalter 26">
            <a:extLst>
              <a:ext uri="{FF2B5EF4-FFF2-40B4-BE49-F238E27FC236}">
                <a16:creationId xmlns:a16="http://schemas.microsoft.com/office/drawing/2014/main" id="{AF62D615-49B5-4156-8C2A-326759F4FD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52666" y="3491837"/>
            <a:ext cx="1333500" cy="1336729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62" name="Bildplatzhalter 26">
            <a:extLst>
              <a:ext uri="{FF2B5EF4-FFF2-40B4-BE49-F238E27FC236}">
                <a16:creationId xmlns:a16="http://schemas.microsoft.com/office/drawing/2014/main" id="{84723C70-1CDA-42A4-839D-A022DAE23E9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154834" y="4924775"/>
            <a:ext cx="1333500" cy="1336729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63" name="Bildplatzhalter 26">
            <a:extLst>
              <a:ext uri="{FF2B5EF4-FFF2-40B4-BE49-F238E27FC236}">
                <a16:creationId xmlns:a16="http://schemas.microsoft.com/office/drawing/2014/main" id="{39A37100-374C-497F-A1B2-997F1D48AE0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592354" y="3491837"/>
            <a:ext cx="1333500" cy="1336729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64" name="Bildplatzhalter 26">
            <a:extLst>
              <a:ext uri="{FF2B5EF4-FFF2-40B4-BE49-F238E27FC236}">
                <a16:creationId xmlns:a16="http://schemas.microsoft.com/office/drawing/2014/main" id="{D5D5C5EF-B508-4A8E-855E-5C44B355A5F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594522" y="4924775"/>
            <a:ext cx="1333500" cy="1336729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65" name="Bildplatzhalter 26">
            <a:extLst>
              <a:ext uri="{FF2B5EF4-FFF2-40B4-BE49-F238E27FC236}">
                <a16:creationId xmlns:a16="http://schemas.microsoft.com/office/drawing/2014/main" id="{46EB5F58-D3BA-41A7-8FA0-EA3AC3359CF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07988" y="3491837"/>
            <a:ext cx="1333500" cy="1336729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66" name="Bildplatzhalter 26">
            <a:extLst>
              <a:ext uri="{FF2B5EF4-FFF2-40B4-BE49-F238E27FC236}">
                <a16:creationId xmlns:a16="http://schemas.microsoft.com/office/drawing/2014/main" id="{548557B6-0D09-4EA3-9F24-B5F6FF99766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07988" y="4923740"/>
            <a:ext cx="1333500" cy="1336729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pic>
        <p:nvPicPr>
          <p:cNvPr id="88" name="Grafik 87">
            <a:extLst>
              <a:ext uri="{FF2B5EF4-FFF2-40B4-BE49-F238E27FC236}">
                <a16:creationId xmlns:a16="http://schemas.microsoft.com/office/drawing/2014/main" id="{7DCEEED3-9498-431F-B0E0-1E1192266C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2409" y="2353534"/>
            <a:ext cx="807391" cy="740674"/>
          </a:xfrm>
          <a:prstGeom prst="rect">
            <a:avLst/>
          </a:prstGeom>
        </p:spPr>
      </p:pic>
      <p:pic>
        <p:nvPicPr>
          <p:cNvPr id="89" name="Grafik 88">
            <a:extLst>
              <a:ext uri="{FF2B5EF4-FFF2-40B4-BE49-F238E27FC236}">
                <a16:creationId xmlns:a16="http://schemas.microsoft.com/office/drawing/2014/main" id="{A667733F-A473-4E01-A52D-32566B2812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09" t="70357" r="7409" b="7353"/>
          <a:stretch/>
        </p:blipFill>
        <p:spPr>
          <a:xfrm>
            <a:off x="4716469" y="2491465"/>
            <a:ext cx="2070097" cy="54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4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4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4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lobalen Zie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08610FE-62AD-4166-AB0D-518301F406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Presentación empresarial de la GIZ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A12AF0-FDE0-49D1-80B4-D54F43A9B69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92F80D7-4666-43A8-AD73-E8F206A4812B}" type="datetime1">
              <a:rPr lang="es-ES" smtClean="0"/>
              <a:t>19/03/2020</a:t>
            </a:fld>
            <a:endParaRPr lang="de-DE" dirty="0"/>
          </a:p>
        </p:txBody>
      </p:sp>
      <p:sp>
        <p:nvSpPr>
          <p:cNvPr id="50" name="Bildplatzhalter 26">
            <a:extLst>
              <a:ext uri="{FF2B5EF4-FFF2-40B4-BE49-F238E27FC236}">
                <a16:creationId xmlns:a16="http://schemas.microsoft.com/office/drawing/2014/main" id="{2750231B-95C9-409A-BF35-8B260AE94FB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7988" y="622569"/>
            <a:ext cx="2755900" cy="2772475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51" name="Bildplatzhalter 26">
            <a:extLst>
              <a:ext uri="{FF2B5EF4-FFF2-40B4-BE49-F238E27FC236}">
                <a16:creationId xmlns:a16="http://schemas.microsoft.com/office/drawing/2014/main" id="{0DCF72DE-FBA2-425E-92D0-47D479F5C8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90187" y="622569"/>
            <a:ext cx="2755900" cy="2772475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52" name="Bildplatzhalter 26">
            <a:extLst>
              <a:ext uri="{FF2B5EF4-FFF2-40B4-BE49-F238E27FC236}">
                <a16:creationId xmlns:a16="http://schemas.microsoft.com/office/drawing/2014/main" id="{E4501D12-58D5-40CD-B863-4502777C97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53058" y="3491837"/>
            <a:ext cx="2755900" cy="2772475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53" name="Bildplatzhalter 26">
            <a:extLst>
              <a:ext uri="{FF2B5EF4-FFF2-40B4-BE49-F238E27FC236}">
                <a16:creationId xmlns:a16="http://schemas.microsoft.com/office/drawing/2014/main" id="{16A08B12-1C25-45C9-B7E2-3A9F3B151BE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34210" y="3491837"/>
            <a:ext cx="2755900" cy="2772475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54" name="Bildplatzhalter 26">
            <a:extLst>
              <a:ext uri="{FF2B5EF4-FFF2-40B4-BE49-F238E27FC236}">
                <a16:creationId xmlns:a16="http://schemas.microsoft.com/office/drawing/2014/main" id="{77C172DC-7CC3-4921-B160-A33006AEC0E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270338" y="622569"/>
            <a:ext cx="1333500" cy="1336729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55" name="Bildplatzhalter 26">
            <a:extLst>
              <a:ext uri="{FF2B5EF4-FFF2-40B4-BE49-F238E27FC236}">
                <a16:creationId xmlns:a16="http://schemas.microsoft.com/office/drawing/2014/main" id="{03E4F139-D462-4083-9783-D0719B1D534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10288" y="622569"/>
            <a:ext cx="1333500" cy="1336729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56" name="Bildplatzhalter 26">
            <a:extLst>
              <a:ext uri="{FF2B5EF4-FFF2-40B4-BE49-F238E27FC236}">
                <a16:creationId xmlns:a16="http://schemas.microsoft.com/office/drawing/2014/main" id="{495AC7B7-7788-4164-82A7-0BE29FC6A79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50238" y="622569"/>
            <a:ext cx="1333500" cy="1336729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57" name="Bildplatzhalter 26">
            <a:extLst>
              <a:ext uri="{FF2B5EF4-FFF2-40B4-BE49-F238E27FC236}">
                <a16:creationId xmlns:a16="http://schemas.microsoft.com/office/drawing/2014/main" id="{671C9105-51DB-43E0-8C00-D331B76EAC7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454442" y="622569"/>
            <a:ext cx="1333500" cy="1336729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58" name="Bildplatzhalter 26">
            <a:extLst>
              <a:ext uri="{FF2B5EF4-FFF2-40B4-BE49-F238E27FC236}">
                <a16:creationId xmlns:a16="http://schemas.microsoft.com/office/drawing/2014/main" id="{D165B73C-31AC-4018-B098-D172B33FE16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454442" y="2058315"/>
            <a:ext cx="1333500" cy="1336729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59" name="Bildplatzhalter 26">
            <a:extLst>
              <a:ext uri="{FF2B5EF4-FFF2-40B4-BE49-F238E27FC236}">
                <a16:creationId xmlns:a16="http://schemas.microsoft.com/office/drawing/2014/main" id="{18CE8A01-87DC-4632-8CC4-440B2FAB52F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712978" y="3491837"/>
            <a:ext cx="1333500" cy="1336729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60" name="Bildplatzhalter 26">
            <a:extLst>
              <a:ext uri="{FF2B5EF4-FFF2-40B4-BE49-F238E27FC236}">
                <a16:creationId xmlns:a16="http://schemas.microsoft.com/office/drawing/2014/main" id="{19E88D86-9FBB-47B1-BEF7-586DCD7A7C1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715146" y="4924775"/>
            <a:ext cx="1333500" cy="1336729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61" name="Bildplatzhalter 26">
            <a:extLst>
              <a:ext uri="{FF2B5EF4-FFF2-40B4-BE49-F238E27FC236}">
                <a16:creationId xmlns:a16="http://schemas.microsoft.com/office/drawing/2014/main" id="{AF62D615-49B5-4156-8C2A-326759F4FD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52666" y="3491837"/>
            <a:ext cx="1333500" cy="1336729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62" name="Bildplatzhalter 26">
            <a:extLst>
              <a:ext uri="{FF2B5EF4-FFF2-40B4-BE49-F238E27FC236}">
                <a16:creationId xmlns:a16="http://schemas.microsoft.com/office/drawing/2014/main" id="{84723C70-1CDA-42A4-839D-A022DAE23E9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154834" y="4924775"/>
            <a:ext cx="1333500" cy="1336729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63" name="Bildplatzhalter 26">
            <a:extLst>
              <a:ext uri="{FF2B5EF4-FFF2-40B4-BE49-F238E27FC236}">
                <a16:creationId xmlns:a16="http://schemas.microsoft.com/office/drawing/2014/main" id="{39A37100-374C-497F-A1B2-997F1D48AE0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592354" y="3491837"/>
            <a:ext cx="1333500" cy="1336729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64" name="Bildplatzhalter 26">
            <a:extLst>
              <a:ext uri="{FF2B5EF4-FFF2-40B4-BE49-F238E27FC236}">
                <a16:creationId xmlns:a16="http://schemas.microsoft.com/office/drawing/2014/main" id="{D5D5C5EF-B508-4A8E-855E-5C44B355A5F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594522" y="4924775"/>
            <a:ext cx="1333500" cy="1336729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65" name="Bildplatzhalter 26">
            <a:extLst>
              <a:ext uri="{FF2B5EF4-FFF2-40B4-BE49-F238E27FC236}">
                <a16:creationId xmlns:a16="http://schemas.microsoft.com/office/drawing/2014/main" id="{46EB5F58-D3BA-41A7-8FA0-EA3AC3359CF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07988" y="3491837"/>
            <a:ext cx="1333500" cy="1336729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66" name="Bildplatzhalter 26">
            <a:extLst>
              <a:ext uri="{FF2B5EF4-FFF2-40B4-BE49-F238E27FC236}">
                <a16:creationId xmlns:a16="http://schemas.microsoft.com/office/drawing/2014/main" id="{548557B6-0D09-4EA3-9F24-B5F6FF99766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07988" y="4923740"/>
            <a:ext cx="1333500" cy="1336729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pic>
        <p:nvPicPr>
          <p:cNvPr id="88" name="Grafik 87">
            <a:extLst>
              <a:ext uri="{FF2B5EF4-FFF2-40B4-BE49-F238E27FC236}">
                <a16:creationId xmlns:a16="http://schemas.microsoft.com/office/drawing/2014/main" id="{7DCEEED3-9498-431F-B0E0-1E1192266C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2409" y="2353534"/>
            <a:ext cx="807391" cy="740674"/>
          </a:xfrm>
          <a:prstGeom prst="rect">
            <a:avLst/>
          </a:prstGeom>
        </p:spPr>
      </p:pic>
      <p:pic>
        <p:nvPicPr>
          <p:cNvPr id="89" name="Grafik 88">
            <a:extLst>
              <a:ext uri="{FF2B5EF4-FFF2-40B4-BE49-F238E27FC236}">
                <a16:creationId xmlns:a16="http://schemas.microsoft.com/office/drawing/2014/main" id="{A667733F-A473-4E01-A52D-32566B2812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09" t="70357" r="7409" b="7353"/>
          <a:stretch/>
        </p:blipFill>
        <p:spPr>
          <a:xfrm>
            <a:off x="4716469" y="2491465"/>
            <a:ext cx="2070097" cy="54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ildplatzhalter 34">
            <a:extLst>
              <a:ext uri="{FF2B5EF4-FFF2-40B4-BE49-F238E27FC236}">
                <a16:creationId xmlns:a16="http://schemas.microsoft.com/office/drawing/2014/main" id="{BED52089-8570-48FF-AF94-3BE8B7517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4180538"/>
            <a:ext cx="9939338" cy="2677462"/>
          </a:xfrm>
          <a:custGeom>
            <a:avLst/>
            <a:gdLst>
              <a:gd name="connsiteX0" fmla="*/ 446253 w 9939338"/>
              <a:gd name="connsiteY0" fmla="*/ 0 h 2677462"/>
              <a:gd name="connsiteX1" fmla="*/ 9493085 w 9939338"/>
              <a:gd name="connsiteY1" fmla="*/ 0 h 2677462"/>
              <a:gd name="connsiteX2" fmla="*/ 9939338 w 9939338"/>
              <a:gd name="connsiteY2" fmla="*/ 446253 h 2677462"/>
              <a:gd name="connsiteX3" fmla="*/ 9939338 w 9939338"/>
              <a:gd name="connsiteY3" fmla="*/ 2677462 h 2677462"/>
              <a:gd name="connsiteX4" fmla="*/ 9939338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2677462 h 2677462"/>
              <a:gd name="connsiteX7" fmla="*/ 0 w 9939338"/>
              <a:gd name="connsiteY7" fmla="*/ 446253 h 2677462"/>
              <a:gd name="connsiteX8" fmla="*/ 446253 w 9939338"/>
              <a:gd name="connsiteY8" fmla="*/ 0 h 2677462"/>
              <a:gd name="connsiteX0" fmla="*/ 2313153 w 9939338"/>
              <a:gd name="connsiteY0" fmla="*/ 0 h 2677462"/>
              <a:gd name="connsiteX1" fmla="*/ 9493085 w 9939338"/>
              <a:gd name="connsiteY1" fmla="*/ 0 h 2677462"/>
              <a:gd name="connsiteX2" fmla="*/ 9939338 w 9939338"/>
              <a:gd name="connsiteY2" fmla="*/ 446253 h 2677462"/>
              <a:gd name="connsiteX3" fmla="*/ 9939338 w 9939338"/>
              <a:gd name="connsiteY3" fmla="*/ 2677462 h 2677462"/>
              <a:gd name="connsiteX4" fmla="*/ 9939338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2677462 h 2677462"/>
              <a:gd name="connsiteX7" fmla="*/ 0 w 9939338"/>
              <a:gd name="connsiteY7" fmla="*/ 446253 h 2677462"/>
              <a:gd name="connsiteX8" fmla="*/ 2313153 w 9939338"/>
              <a:gd name="connsiteY8" fmla="*/ 0 h 2677462"/>
              <a:gd name="connsiteX0" fmla="*/ 2313153 w 9939338"/>
              <a:gd name="connsiteY0" fmla="*/ 0 h 2677462"/>
              <a:gd name="connsiteX1" fmla="*/ 9493085 w 9939338"/>
              <a:gd name="connsiteY1" fmla="*/ 0 h 2677462"/>
              <a:gd name="connsiteX2" fmla="*/ 9939338 w 9939338"/>
              <a:gd name="connsiteY2" fmla="*/ 446253 h 2677462"/>
              <a:gd name="connsiteX3" fmla="*/ 9939338 w 9939338"/>
              <a:gd name="connsiteY3" fmla="*/ 2677462 h 2677462"/>
              <a:gd name="connsiteX4" fmla="*/ 9939338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2677462 h 2677462"/>
              <a:gd name="connsiteX7" fmla="*/ 0 w 9939338"/>
              <a:gd name="connsiteY7" fmla="*/ 1589253 h 2677462"/>
              <a:gd name="connsiteX8" fmla="*/ 2313153 w 9939338"/>
              <a:gd name="connsiteY8" fmla="*/ 0 h 2677462"/>
              <a:gd name="connsiteX0" fmla="*/ 2313153 w 9939338"/>
              <a:gd name="connsiteY0" fmla="*/ 0 h 2677462"/>
              <a:gd name="connsiteX1" fmla="*/ 9493085 w 9939338"/>
              <a:gd name="connsiteY1" fmla="*/ 0 h 2677462"/>
              <a:gd name="connsiteX2" fmla="*/ 9939338 w 9939338"/>
              <a:gd name="connsiteY2" fmla="*/ 2677462 h 2677462"/>
              <a:gd name="connsiteX3" fmla="*/ 9939338 w 9939338"/>
              <a:gd name="connsiteY3" fmla="*/ 2677462 h 2677462"/>
              <a:gd name="connsiteX4" fmla="*/ 0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1589253 h 2677462"/>
              <a:gd name="connsiteX7" fmla="*/ 2313153 w 9939338"/>
              <a:gd name="connsiteY7" fmla="*/ 0 h 2677462"/>
              <a:gd name="connsiteX0" fmla="*/ 2313153 w 9939338"/>
              <a:gd name="connsiteY0" fmla="*/ 0 h 2677462"/>
              <a:gd name="connsiteX1" fmla="*/ 4825835 w 9939338"/>
              <a:gd name="connsiteY1" fmla="*/ 857250 h 2677462"/>
              <a:gd name="connsiteX2" fmla="*/ 9939338 w 9939338"/>
              <a:gd name="connsiteY2" fmla="*/ 2677462 h 2677462"/>
              <a:gd name="connsiteX3" fmla="*/ 9939338 w 9939338"/>
              <a:gd name="connsiteY3" fmla="*/ 2677462 h 2677462"/>
              <a:gd name="connsiteX4" fmla="*/ 0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1589253 h 2677462"/>
              <a:gd name="connsiteX7" fmla="*/ 2313153 w 9939338"/>
              <a:gd name="connsiteY7" fmla="*/ 0 h 2677462"/>
              <a:gd name="connsiteX0" fmla="*/ 2313153 w 9939338"/>
              <a:gd name="connsiteY0" fmla="*/ 0 h 2677462"/>
              <a:gd name="connsiteX1" fmla="*/ 9939338 w 9939338"/>
              <a:gd name="connsiteY1" fmla="*/ 2677462 h 2677462"/>
              <a:gd name="connsiteX2" fmla="*/ 9939338 w 9939338"/>
              <a:gd name="connsiteY2" fmla="*/ 2677462 h 2677462"/>
              <a:gd name="connsiteX3" fmla="*/ 0 w 9939338"/>
              <a:gd name="connsiteY3" fmla="*/ 2677462 h 2677462"/>
              <a:gd name="connsiteX4" fmla="*/ 0 w 9939338"/>
              <a:gd name="connsiteY4" fmla="*/ 2677462 h 2677462"/>
              <a:gd name="connsiteX5" fmla="*/ 0 w 9939338"/>
              <a:gd name="connsiteY5" fmla="*/ 1589253 h 2677462"/>
              <a:gd name="connsiteX6" fmla="*/ 2313153 w 9939338"/>
              <a:gd name="connsiteY6" fmla="*/ 0 h 267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39338" h="2677462">
                <a:moveTo>
                  <a:pt x="2313153" y="0"/>
                </a:moveTo>
                <a:lnTo>
                  <a:pt x="9939338" y="2677462"/>
                </a:lnTo>
                <a:lnTo>
                  <a:pt x="9939338" y="2677462"/>
                </a:lnTo>
                <a:lnTo>
                  <a:pt x="0" y="2677462"/>
                </a:lnTo>
                <a:lnTo>
                  <a:pt x="0" y="2677462"/>
                </a:lnTo>
                <a:lnTo>
                  <a:pt x="0" y="1589253"/>
                </a:lnTo>
                <a:lnTo>
                  <a:pt x="2313153" y="0"/>
                </a:lnTo>
                <a:close/>
              </a:path>
            </a:pathLst>
          </a:cu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828000" tIns="172800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000" b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3C336B-11A0-441A-8471-462C87B06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80" y="215285"/>
            <a:ext cx="11129634" cy="720725"/>
          </a:xfr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8DAE122-6FB0-4565-A2BE-9478B73EEE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Presentación empresarial de la GIZ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5F3945-EBA7-4108-8BA9-A9016CDD1CD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2AB5D99-E596-4CFE-935F-DF4670E47211}" type="datetime1">
              <a:rPr lang="es-ES" smtClean="0"/>
              <a:t>19/03/2020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8428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3C336B-11A0-441A-8471-462C87B06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80" y="215285"/>
            <a:ext cx="11129634" cy="720725"/>
          </a:xfr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8DAE122-6FB0-4565-A2BE-9478B73EEE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Presentación empresarial de la GIZ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5F3945-EBA7-4108-8BA9-A9016CDD1CD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A8F23A8-8F32-4C0E-AF34-DF1B7FB22707}" type="datetime1">
              <a:rPr lang="es-ES" smtClean="0"/>
              <a:t>19/03/2020</a:t>
            </a:fld>
            <a:endParaRPr lang="de-DE" dirty="0"/>
          </a:p>
        </p:txBody>
      </p:sp>
      <p:sp>
        <p:nvSpPr>
          <p:cNvPr id="35" name="Bildplatzhalter 34">
            <a:extLst>
              <a:ext uri="{FF2B5EF4-FFF2-40B4-BE49-F238E27FC236}">
                <a16:creationId xmlns:a16="http://schemas.microsoft.com/office/drawing/2014/main" id="{BED52089-8570-48FF-AF94-3BE8B7517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58502" y="4184831"/>
            <a:ext cx="8933498" cy="2673169"/>
          </a:xfrm>
          <a:custGeom>
            <a:avLst/>
            <a:gdLst>
              <a:gd name="connsiteX0" fmla="*/ 446253 w 9939338"/>
              <a:gd name="connsiteY0" fmla="*/ 0 h 2677462"/>
              <a:gd name="connsiteX1" fmla="*/ 9493085 w 9939338"/>
              <a:gd name="connsiteY1" fmla="*/ 0 h 2677462"/>
              <a:gd name="connsiteX2" fmla="*/ 9939338 w 9939338"/>
              <a:gd name="connsiteY2" fmla="*/ 446253 h 2677462"/>
              <a:gd name="connsiteX3" fmla="*/ 9939338 w 9939338"/>
              <a:gd name="connsiteY3" fmla="*/ 2677462 h 2677462"/>
              <a:gd name="connsiteX4" fmla="*/ 9939338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2677462 h 2677462"/>
              <a:gd name="connsiteX7" fmla="*/ 0 w 9939338"/>
              <a:gd name="connsiteY7" fmla="*/ 446253 h 2677462"/>
              <a:gd name="connsiteX8" fmla="*/ 446253 w 9939338"/>
              <a:gd name="connsiteY8" fmla="*/ 0 h 2677462"/>
              <a:gd name="connsiteX0" fmla="*/ 2313153 w 9939338"/>
              <a:gd name="connsiteY0" fmla="*/ 0 h 2677462"/>
              <a:gd name="connsiteX1" fmla="*/ 9493085 w 9939338"/>
              <a:gd name="connsiteY1" fmla="*/ 0 h 2677462"/>
              <a:gd name="connsiteX2" fmla="*/ 9939338 w 9939338"/>
              <a:gd name="connsiteY2" fmla="*/ 446253 h 2677462"/>
              <a:gd name="connsiteX3" fmla="*/ 9939338 w 9939338"/>
              <a:gd name="connsiteY3" fmla="*/ 2677462 h 2677462"/>
              <a:gd name="connsiteX4" fmla="*/ 9939338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2677462 h 2677462"/>
              <a:gd name="connsiteX7" fmla="*/ 0 w 9939338"/>
              <a:gd name="connsiteY7" fmla="*/ 446253 h 2677462"/>
              <a:gd name="connsiteX8" fmla="*/ 2313153 w 9939338"/>
              <a:gd name="connsiteY8" fmla="*/ 0 h 2677462"/>
              <a:gd name="connsiteX0" fmla="*/ 2313153 w 9939338"/>
              <a:gd name="connsiteY0" fmla="*/ 0 h 2677462"/>
              <a:gd name="connsiteX1" fmla="*/ 9493085 w 9939338"/>
              <a:gd name="connsiteY1" fmla="*/ 0 h 2677462"/>
              <a:gd name="connsiteX2" fmla="*/ 9939338 w 9939338"/>
              <a:gd name="connsiteY2" fmla="*/ 446253 h 2677462"/>
              <a:gd name="connsiteX3" fmla="*/ 9939338 w 9939338"/>
              <a:gd name="connsiteY3" fmla="*/ 2677462 h 2677462"/>
              <a:gd name="connsiteX4" fmla="*/ 9939338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2677462 h 2677462"/>
              <a:gd name="connsiteX7" fmla="*/ 0 w 9939338"/>
              <a:gd name="connsiteY7" fmla="*/ 1589253 h 2677462"/>
              <a:gd name="connsiteX8" fmla="*/ 2313153 w 9939338"/>
              <a:gd name="connsiteY8" fmla="*/ 0 h 2677462"/>
              <a:gd name="connsiteX0" fmla="*/ 2313153 w 9939338"/>
              <a:gd name="connsiteY0" fmla="*/ 0 h 2677462"/>
              <a:gd name="connsiteX1" fmla="*/ 9493085 w 9939338"/>
              <a:gd name="connsiteY1" fmla="*/ 0 h 2677462"/>
              <a:gd name="connsiteX2" fmla="*/ 9939338 w 9939338"/>
              <a:gd name="connsiteY2" fmla="*/ 2677462 h 2677462"/>
              <a:gd name="connsiteX3" fmla="*/ 9939338 w 9939338"/>
              <a:gd name="connsiteY3" fmla="*/ 2677462 h 2677462"/>
              <a:gd name="connsiteX4" fmla="*/ 0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1589253 h 2677462"/>
              <a:gd name="connsiteX7" fmla="*/ 2313153 w 9939338"/>
              <a:gd name="connsiteY7" fmla="*/ 0 h 2677462"/>
              <a:gd name="connsiteX0" fmla="*/ 2313153 w 9939338"/>
              <a:gd name="connsiteY0" fmla="*/ 0 h 2677462"/>
              <a:gd name="connsiteX1" fmla="*/ 4825835 w 9939338"/>
              <a:gd name="connsiteY1" fmla="*/ 857250 h 2677462"/>
              <a:gd name="connsiteX2" fmla="*/ 9939338 w 9939338"/>
              <a:gd name="connsiteY2" fmla="*/ 2677462 h 2677462"/>
              <a:gd name="connsiteX3" fmla="*/ 9939338 w 9939338"/>
              <a:gd name="connsiteY3" fmla="*/ 2677462 h 2677462"/>
              <a:gd name="connsiteX4" fmla="*/ 0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1589253 h 2677462"/>
              <a:gd name="connsiteX7" fmla="*/ 2313153 w 9939338"/>
              <a:gd name="connsiteY7" fmla="*/ 0 h 2677462"/>
              <a:gd name="connsiteX0" fmla="*/ 2313153 w 9939338"/>
              <a:gd name="connsiteY0" fmla="*/ 0 h 2677462"/>
              <a:gd name="connsiteX1" fmla="*/ 9939338 w 9939338"/>
              <a:gd name="connsiteY1" fmla="*/ 2677462 h 2677462"/>
              <a:gd name="connsiteX2" fmla="*/ 9939338 w 9939338"/>
              <a:gd name="connsiteY2" fmla="*/ 2677462 h 2677462"/>
              <a:gd name="connsiteX3" fmla="*/ 0 w 9939338"/>
              <a:gd name="connsiteY3" fmla="*/ 2677462 h 2677462"/>
              <a:gd name="connsiteX4" fmla="*/ 0 w 9939338"/>
              <a:gd name="connsiteY4" fmla="*/ 2677462 h 2677462"/>
              <a:gd name="connsiteX5" fmla="*/ 0 w 9939338"/>
              <a:gd name="connsiteY5" fmla="*/ 1589253 h 2677462"/>
              <a:gd name="connsiteX6" fmla="*/ 2313153 w 9939338"/>
              <a:gd name="connsiteY6" fmla="*/ 0 h 2677462"/>
              <a:gd name="connsiteX0" fmla="*/ 9933153 w 9939338"/>
              <a:gd name="connsiteY0" fmla="*/ 26187 h 1088209"/>
              <a:gd name="connsiteX1" fmla="*/ 9939338 w 9939338"/>
              <a:gd name="connsiteY1" fmla="*/ 1088209 h 1088209"/>
              <a:gd name="connsiteX2" fmla="*/ 9939338 w 9939338"/>
              <a:gd name="connsiteY2" fmla="*/ 1088209 h 1088209"/>
              <a:gd name="connsiteX3" fmla="*/ 0 w 9939338"/>
              <a:gd name="connsiteY3" fmla="*/ 1088209 h 1088209"/>
              <a:gd name="connsiteX4" fmla="*/ 0 w 9939338"/>
              <a:gd name="connsiteY4" fmla="*/ 1088209 h 1088209"/>
              <a:gd name="connsiteX5" fmla="*/ 0 w 9939338"/>
              <a:gd name="connsiteY5" fmla="*/ 0 h 1088209"/>
              <a:gd name="connsiteX6" fmla="*/ 9933153 w 9939338"/>
              <a:gd name="connsiteY6" fmla="*/ 26187 h 1088209"/>
              <a:gd name="connsiteX0" fmla="*/ 9933153 w 9939338"/>
              <a:gd name="connsiteY0" fmla="*/ 1611147 h 2673169"/>
              <a:gd name="connsiteX1" fmla="*/ 9939338 w 9939338"/>
              <a:gd name="connsiteY1" fmla="*/ 2673169 h 2673169"/>
              <a:gd name="connsiteX2" fmla="*/ 9939338 w 9939338"/>
              <a:gd name="connsiteY2" fmla="*/ 2673169 h 2673169"/>
              <a:gd name="connsiteX3" fmla="*/ 0 w 9939338"/>
              <a:gd name="connsiteY3" fmla="*/ 2673169 h 2673169"/>
              <a:gd name="connsiteX4" fmla="*/ 0 w 9939338"/>
              <a:gd name="connsiteY4" fmla="*/ 2673169 h 2673169"/>
              <a:gd name="connsiteX5" fmla="*/ 7574280 w 9939338"/>
              <a:gd name="connsiteY5" fmla="*/ 0 h 2673169"/>
              <a:gd name="connsiteX6" fmla="*/ 9933153 w 9939338"/>
              <a:gd name="connsiteY6" fmla="*/ 1611147 h 2673169"/>
              <a:gd name="connsiteX0" fmla="*/ 9933153 w 9939338"/>
              <a:gd name="connsiteY0" fmla="*/ 1611147 h 2673169"/>
              <a:gd name="connsiteX1" fmla="*/ 9939338 w 9939338"/>
              <a:gd name="connsiteY1" fmla="*/ 2673169 h 2673169"/>
              <a:gd name="connsiteX2" fmla="*/ 9939338 w 9939338"/>
              <a:gd name="connsiteY2" fmla="*/ 2673169 h 2673169"/>
              <a:gd name="connsiteX3" fmla="*/ 0 w 9939338"/>
              <a:gd name="connsiteY3" fmla="*/ 2673169 h 2673169"/>
              <a:gd name="connsiteX4" fmla="*/ 1005840 w 9939338"/>
              <a:gd name="connsiteY4" fmla="*/ 2657929 h 2673169"/>
              <a:gd name="connsiteX5" fmla="*/ 7574280 w 9939338"/>
              <a:gd name="connsiteY5" fmla="*/ 0 h 2673169"/>
              <a:gd name="connsiteX6" fmla="*/ 9933153 w 9939338"/>
              <a:gd name="connsiteY6" fmla="*/ 1611147 h 2673169"/>
              <a:gd name="connsiteX0" fmla="*/ 8927313 w 8933498"/>
              <a:gd name="connsiteY0" fmla="*/ 1611147 h 2673169"/>
              <a:gd name="connsiteX1" fmla="*/ 8933498 w 8933498"/>
              <a:gd name="connsiteY1" fmla="*/ 2673169 h 2673169"/>
              <a:gd name="connsiteX2" fmla="*/ 8933498 w 8933498"/>
              <a:gd name="connsiteY2" fmla="*/ 2673169 h 2673169"/>
              <a:gd name="connsiteX3" fmla="*/ 0 w 8933498"/>
              <a:gd name="connsiteY3" fmla="*/ 2657929 h 2673169"/>
              <a:gd name="connsiteX4" fmla="*/ 6568440 w 8933498"/>
              <a:gd name="connsiteY4" fmla="*/ 0 h 2673169"/>
              <a:gd name="connsiteX5" fmla="*/ 8927313 w 8933498"/>
              <a:gd name="connsiteY5" fmla="*/ 1611147 h 2673169"/>
              <a:gd name="connsiteX0" fmla="*/ 8927313 w 8933498"/>
              <a:gd name="connsiteY0" fmla="*/ 1611147 h 2673169"/>
              <a:gd name="connsiteX1" fmla="*/ 8933498 w 8933498"/>
              <a:gd name="connsiteY1" fmla="*/ 2673169 h 2673169"/>
              <a:gd name="connsiteX2" fmla="*/ 8933498 w 8933498"/>
              <a:gd name="connsiteY2" fmla="*/ 2673169 h 2673169"/>
              <a:gd name="connsiteX3" fmla="*/ 0 w 8933498"/>
              <a:gd name="connsiteY3" fmla="*/ 2670455 h 2673169"/>
              <a:gd name="connsiteX4" fmla="*/ 6568440 w 8933498"/>
              <a:gd name="connsiteY4" fmla="*/ 0 h 2673169"/>
              <a:gd name="connsiteX5" fmla="*/ 8927313 w 8933498"/>
              <a:gd name="connsiteY5" fmla="*/ 1611147 h 2673169"/>
              <a:gd name="connsiteX0" fmla="*/ 8914787 w 8933498"/>
              <a:gd name="connsiteY0" fmla="*/ 1598621 h 2673169"/>
              <a:gd name="connsiteX1" fmla="*/ 8933498 w 8933498"/>
              <a:gd name="connsiteY1" fmla="*/ 2673169 h 2673169"/>
              <a:gd name="connsiteX2" fmla="*/ 8933498 w 8933498"/>
              <a:gd name="connsiteY2" fmla="*/ 2673169 h 2673169"/>
              <a:gd name="connsiteX3" fmla="*/ 0 w 8933498"/>
              <a:gd name="connsiteY3" fmla="*/ 2670455 h 2673169"/>
              <a:gd name="connsiteX4" fmla="*/ 6568440 w 8933498"/>
              <a:gd name="connsiteY4" fmla="*/ 0 h 2673169"/>
              <a:gd name="connsiteX5" fmla="*/ 8914787 w 8933498"/>
              <a:gd name="connsiteY5" fmla="*/ 1598621 h 2673169"/>
              <a:gd name="connsiteX0" fmla="*/ 8927313 w 8933498"/>
              <a:gd name="connsiteY0" fmla="*/ 1598621 h 2673169"/>
              <a:gd name="connsiteX1" fmla="*/ 8933498 w 8933498"/>
              <a:gd name="connsiteY1" fmla="*/ 2673169 h 2673169"/>
              <a:gd name="connsiteX2" fmla="*/ 8933498 w 8933498"/>
              <a:gd name="connsiteY2" fmla="*/ 2673169 h 2673169"/>
              <a:gd name="connsiteX3" fmla="*/ 0 w 8933498"/>
              <a:gd name="connsiteY3" fmla="*/ 2670455 h 2673169"/>
              <a:gd name="connsiteX4" fmla="*/ 6568440 w 8933498"/>
              <a:gd name="connsiteY4" fmla="*/ 0 h 2673169"/>
              <a:gd name="connsiteX5" fmla="*/ 8927313 w 8933498"/>
              <a:gd name="connsiteY5" fmla="*/ 1598621 h 267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33498" h="2673169">
                <a:moveTo>
                  <a:pt x="8927313" y="1598621"/>
                </a:moveTo>
                <a:cubicBezTo>
                  <a:pt x="8929375" y="1952628"/>
                  <a:pt x="8931436" y="2319162"/>
                  <a:pt x="8933498" y="2673169"/>
                </a:cubicBezTo>
                <a:lnTo>
                  <a:pt x="8933498" y="2673169"/>
                </a:lnTo>
                <a:lnTo>
                  <a:pt x="0" y="2670455"/>
                </a:lnTo>
                <a:lnTo>
                  <a:pt x="6568440" y="0"/>
                </a:lnTo>
                <a:lnTo>
                  <a:pt x="8927313" y="1598621"/>
                </a:lnTo>
                <a:close/>
              </a:path>
            </a:pathLst>
          </a:cu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828000" tIns="1728000" rIns="612000" bIns="7200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000" b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16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ildplatzhalter 34">
            <a:extLst>
              <a:ext uri="{FF2B5EF4-FFF2-40B4-BE49-F238E27FC236}">
                <a16:creationId xmlns:a16="http://schemas.microsoft.com/office/drawing/2014/main" id="{BED52089-8570-48FF-AF94-3BE8B7517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" y="1216840"/>
            <a:ext cx="3322803" cy="5641159"/>
          </a:xfrm>
          <a:custGeom>
            <a:avLst/>
            <a:gdLst>
              <a:gd name="connsiteX0" fmla="*/ 446253 w 9939338"/>
              <a:gd name="connsiteY0" fmla="*/ 0 h 2677462"/>
              <a:gd name="connsiteX1" fmla="*/ 9493085 w 9939338"/>
              <a:gd name="connsiteY1" fmla="*/ 0 h 2677462"/>
              <a:gd name="connsiteX2" fmla="*/ 9939338 w 9939338"/>
              <a:gd name="connsiteY2" fmla="*/ 446253 h 2677462"/>
              <a:gd name="connsiteX3" fmla="*/ 9939338 w 9939338"/>
              <a:gd name="connsiteY3" fmla="*/ 2677462 h 2677462"/>
              <a:gd name="connsiteX4" fmla="*/ 9939338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2677462 h 2677462"/>
              <a:gd name="connsiteX7" fmla="*/ 0 w 9939338"/>
              <a:gd name="connsiteY7" fmla="*/ 446253 h 2677462"/>
              <a:gd name="connsiteX8" fmla="*/ 446253 w 9939338"/>
              <a:gd name="connsiteY8" fmla="*/ 0 h 2677462"/>
              <a:gd name="connsiteX0" fmla="*/ 2313153 w 9939338"/>
              <a:gd name="connsiteY0" fmla="*/ 0 h 2677462"/>
              <a:gd name="connsiteX1" fmla="*/ 9493085 w 9939338"/>
              <a:gd name="connsiteY1" fmla="*/ 0 h 2677462"/>
              <a:gd name="connsiteX2" fmla="*/ 9939338 w 9939338"/>
              <a:gd name="connsiteY2" fmla="*/ 446253 h 2677462"/>
              <a:gd name="connsiteX3" fmla="*/ 9939338 w 9939338"/>
              <a:gd name="connsiteY3" fmla="*/ 2677462 h 2677462"/>
              <a:gd name="connsiteX4" fmla="*/ 9939338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2677462 h 2677462"/>
              <a:gd name="connsiteX7" fmla="*/ 0 w 9939338"/>
              <a:gd name="connsiteY7" fmla="*/ 446253 h 2677462"/>
              <a:gd name="connsiteX8" fmla="*/ 2313153 w 9939338"/>
              <a:gd name="connsiteY8" fmla="*/ 0 h 2677462"/>
              <a:gd name="connsiteX0" fmla="*/ 2313153 w 9939338"/>
              <a:gd name="connsiteY0" fmla="*/ 0 h 2677462"/>
              <a:gd name="connsiteX1" fmla="*/ 9493085 w 9939338"/>
              <a:gd name="connsiteY1" fmla="*/ 0 h 2677462"/>
              <a:gd name="connsiteX2" fmla="*/ 9939338 w 9939338"/>
              <a:gd name="connsiteY2" fmla="*/ 446253 h 2677462"/>
              <a:gd name="connsiteX3" fmla="*/ 9939338 w 9939338"/>
              <a:gd name="connsiteY3" fmla="*/ 2677462 h 2677462"/>
              <a:gd name="connsiteX4" fmla="*/ 9939338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2677462 h 2677462"/>
              <a:gd name="connsiteX7" fmla="*/ 0 w 9939338"/>
              <a:gd name="connsiteY7" fmla="*/ 1589253 h 2677462"/>
              <a:gd name="connsiteX8" fmla="*/ 2313153 w 9939338"/>
              <a:gd name="connsiteY8" fmla="*/ 0 h 2677462"/>
              <a:gd name="connsiteX0" fmla="*/ 2313153 w 9939338"/>
              <a:gd name="connsiteY0" fmla="*/ 0 h 2677462"/>
              <a:gd name="connsiteX1" fmla="*/ 9493085 w 9939338"/>
              <a:gd name="connsiteY1" fmla="*/ 0 h 2677462"/>
              <a:gd name="connsiteX2" fmla="*/ 9939338 w 9939338"/>
              <a:gd name="connsiteY2" fmla="*/ 2677462 h 2677462"/>
              <a:gd name="connsiteX3" fmla="*/ 9939338 w 9939338"/>
              <a:gd name="connsiteY3" fmla="*/ 2677462 h 2677462"/>
              <a:gd name="connsiteX4" fmla="*/ 0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1589253 h 2677462"/>
              <a:gd name="connsiteX7" fmla="*/ 2313153 w 9939338"/>
              <a:gd name="connsiteY7" fmla="*/ 0 h 2677462"/>
              <a:gd name="connsiteX0" fmla="*/ 2313153 w 9939338"/>
              <a:gd name="connsiteY0" fmla="*/ 0 h 2677462"/>
              <a:gd name="connsiteX1" fmla="*/ 4825835 w 9939338"/>
              <a:gd name="connsiteY1" fmla="*/ 857250 h 2677462"/>
              <a:gd name="connsiteX2" fmla="*/ 9939338 w 9939338"/>
              <a:gd name="connsiteY2" fmla="*/ 2677462 h 2677462"/>
              <a:gd name="connsiteX3" fmla="*/ 9939338 w 9939338"/>
              <a:gd name="connsiteY3" fmla="*/ 2677462 h 2677462"/>
              <a:gd name="connsiteX4" fmla="*/ 0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1589253 h 2677462"/>
              <a:gd name="connsiteX7" fmla="*/ 2313153 w 9939338"/>
              <a:gd name="connsiteY7" fmla="*/ 0 h 2677462"/>
              <a:gd name="connsiteX0" fmla="*/ 2313153 w 9939338"/>
              <a:gd name="connsiteY0" fmla="*/ 0 h 2677462"/>
              <a:gd name="connsiteX1" fmla="*/ 9939338 w 9939338"/>
              <a:gd name="connsiteY1" fmla="*/ 2677462 h 2677462"/>
              <a:gd name="connsiteX2" fmla="*/ 9939338 w 9939338"/>
              <a:gd name="connsiteY2" fmla="*/ 2677462 h 2677462"/>
              <a:gd name="connsiteX3" fmla="*/ 0 w 9939338"/>
              <a:gd name="connsiteY3" fmla="*/ 2677462 h 2677462"/>
              <a:gd name="connsiteX4" fmla="*/ 0 w 9939338"/>
              <a:gd name="connsiteY4" fmla="*/ 2677462 h 2677462"/>
              <a:gd name="connsiteX5" fmla="*/ 0 w 9939338"/>
              <a:gd name="connsiteY5" fmla="*/ 1589253 h 2677462"/>
              <a:gd name="connsiteX6" fmla="*/ 2313153 w 9939338"/>
              <a:gd name="connsiteY6" fmla="*/ 0 h 2677462"/>
              <a:gd name="connsiteX0" fmla="*/ 2313153 w 9939338"/>
              <a:gd name="connsiteY0" fmla="*/ 2963697 h 5641159"/>
              <a:gd name="connsiteX1" fmla="*/ 9939338 w 9939338"/>
              <a:gd name="connsiteY1" fmla="*/ 5641159 h 5641159"/>
              <a:gd name="connsiteX2" fmla="*/ 9939338 w 9939338"/>
              <a:gd name="connsiteY2" fmla="*/ 5641159 h 5641159"/>
              <a:gd name="connsiteX3" fmla="*/ 0 w 9939338"/>
              <a:gd name="connsiteY3" fmla="*/ 5641159 h 5641159"/>
              <a:gd name="connsiteX4" fmla="*/ 0 w 9939338"/>
              <a:gd name="connsiteY4" fmla="*/ 5641159 h 5641159"/>
              <a:gd name="connsiteX5" fmla="*/ 0 w 9939338"/>
              <a:gd name="connsiteY5" fmla="*/ 0 h 5641159"/>
              <a:gd name="connsiteX6" fmla="*/ 2313153 w 9939338"/>
              <a:gd name="connsiteY6" fmla="*/ 2963697 h 5641159"/>
              <a:gd name="connsiteX0" fmla="*/ 3322803 w 9939338"/>
              <a:gd name="connsiteY0" fmla="*/ 3287547 h 5641159"/>
              <a:gd name="connsiteX1" fmla="*/ 9939338 w 9939338"/>
              <a:gd name="connsiteY1" fmla="*/ 5641159 h 5641159"/>
              <a:gd name="connsiteX2" fmla="*/ 9939338 w 9939338"/>
              <a:gd name="connsiteY2" fmla="*/ 5641159 h 5641159"/>
              <a:gd name="connsiteX3" fmla="*/ 0 w 9939338"/>
              <a:gd name="connsiteY3" fmla="*/ 5641159 h 5641159"/>
              <a:gd name="connsiteX4" fmla="*/ 0 w 9939338"/>
              <a:gd name="connsiteY4" fmla="*/ 5641159 h 5641159"/>
              <a:gd name="connsiteX5" fmla="*/ 0 w 9939338"/>
              <a:gd name="connsiteY5" fmla="*/ 0 h 5641159"/>
              <a:gd name="connsiteX6" fmla="*/ 3322803 w 9939338"/>
              <a:gd name="connsiteY6" fmla="*/ 3287547 h 5641159"/>
              <a:gd name="connsiteX0" fmla="*/ 3322803 w 9939338"/>
              <a:gd name="connsiteY0" fmla="*/ 3287547 h 6326959"/>
              <a:gd name="connsiteX1" fmla="*/ 9939338 w 9939338"/>
              <a:gd name="connsiteY1" fmla="*/ 5641159 h 6326959"/>
              <a:gd name="connsiteX2" fmla="*/ 2147888 w 9939338"/>
              <a:gd name="connsiteY2" fmla="*/ 6326959 h 6326959"/>
              <a:gd name="connsiteX3" fmla="*/ 0 w 9939338"/>
              <a:gd name="connsiteY3" fmla="*/ 5641159 h 6326959"/>
              <a:gd name="connsiteX4" fmla="*/ 0 w 9939338"/>
              <a:gd name="connsiteY4" fmla="*/ 5641159 h 6326959"/>
              <a:gd name="connsiteX5" fmla="*/ 0 w 9939338"/>
              <a:gd name="connsiteY5" fmla="*/ 0 h 6326959"/>
              <a:gd name="connsiteX6" fmla="*/ 3322803 w 9939338"/>
              <a:gd name="connsiteY6" fmla="*/ 3287547 h 6326959"/>
              <a:gd name="connsiteX0" fmla="*/ 3322803 w 9939338"/>
              <a:gd name="connsiteY0" fmla="*/ 3287547 h 5641159"/>
              <a:gd name="connsiteX1" fmla="*/ 9939338 w 9939338"/>
              <a:gd name="connsiteY1" fmla="*/ 5641159 h 5641159"/>
              <a:gd name="connsiteX2" fmla="*/ 0 w 9939338"/>
              <a:gd name="connsiteY2" fmla="*/ 5641159 h 5641159"/>
              <a:gd name="connsiteX3" fmla="*/ 0 w 9939338"/>
              <a:gd name="connsiteY3" fmla="*/ 5641159 h 5641159"/>
              <a:gd name="connsiteX4" fmla="*/ 0 w 9939338"/>
              <a:gd name="connsiteY4" fmla="*/ 0 h 5641159"/>
              <a:gd name="connsiteX5" fmla="*/ 3322803 w 9939338"/>
              <a:gd name="connsiteY5" fmla="*/ 3287547 h 5641159"/>
              <a:gd name="connsiteX0" fmla="*/ 3322803 w 3322803"/>
              <a:gd name="connsiteY0" fmla="*/ 3287547 h 5641159"/>
              <a:gd name="connsiteX1" fmla="*/ 2319338 w 3322803"/>
              <a:gd name="connsiteY1" fmla="*/ 5641159 h 5641159"/>
              <a:gd name="connsiteX2" fmla="*/ 0 w 3322803"/>
              <a:gd name="connsiteY2" fmla="*/ 5641159 h 5641159"/>
              <a:gd name="connsiteX3" fmla="*/ 0 w 3322803"/>
              <a:gd name="connsiteY3" fmla="*/ 5641159 h 5641159"/>
              <a:gd name="connsiteX4" fmla="*/ 0 w 3322803"/>
              <a:gd name="connsiteY4" fmla="*/ 0 h 5641159"/>
              <a:gd name="connsiteX5" fmla="*/ 3322803 w 3322803"/>
              <a:gd name="connsiteY5" fmla="*/ 3287547 h 5641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2803" h="5641159">
                <a:moveTo>
                  <a:pt x="3322803" y="3287547"/>
                </a:moveTo>
                <a:lnTo>
                  <a:pt x="2319338" y="5641159"/>
                </a:lnTo>
                <a:lnTo>
                  <a:pt x="0" y="5641159"/>
                </a:lnTo>
                <a:lnTo>
                  <a:pt x="0" y="5641159"/>
                </a:lnTo>
                <a:lnTo>
                  <a:pt x="0" y="0"/>
                </a:lnTo>
                <a:lnTo>
                  <a:pt x="3322803" y="3287547"/>
                </a:lnTo>
                <a:close/>
              </a:path>
            </a:pathLst>
          </a:cu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274" r="274"/>
            </a:stretch>
          </a:blipFill>
        </p:spPr>
        <p:txBody>
          <a:bodyPr lIns="360000" tIns="403200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000" b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3C336B-11A0-441A-8471-462C87B06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80" y="215285"/>
            <a:ext cx="11129634" cy="720725"/>
          </a:xfr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8DAE122-6FB0-4565-A2BE-9478B73EEE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Presentación empresarial de la GIZ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5F3945-EBA7-4108-8BA9-A9016CDD1CD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F0462C3-E693-4C36-994D-AE5BEB880CBF}" type="datetime1">
              <a:rPr lang="es-ES" smtClean="0"/>
              <a:t>19/03/2020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5789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ovie deut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156E54B-946E-451E-9539-77709177DB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Presentación empresarial de la GIZ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1EE57F-7724-49F0-99E0-19E93BF7DF5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D8868A0-EF1E-4CF3-9D18-6CA39E9E75D0}" type="datetime1">
              <a:rPr lang="es-ES" smtClean="0"/>
              <a:t>19/03/2020</a:t>
            </a:fld>
            <a:endParaRPr lang="de-DE" dirty="0"/>
          </a:p>
        </p:txBody>
      </p:sp>
      <p:pic>
        <p:nvPicPr>
          <p:cNvPr id="5" name="2016_GIZ_Kurzfilm_deutsch_20MB">
            <a:hlinkClick r:id="" action="ppaction://media"/>
            <a:extLst>
              <a:ext uri="{FF2B5EF4-FFF2-40B4-BE49-F238E27FC236}">
                <a16:creationId xmlns:a16="http://schemas.microsoft.com/office/drawing/2014/main" id="{AEBB5B91-F699-4618-879A-E63606F332BE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4453" y="457779"/>
            <a:ext cx="10156119" cy="571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44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s deut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178698A-9A81-4924-B19A-40D64FB6B7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Presentación empresarial de la GIZ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2335A3-5E4A-4A11-B5FD-963D4B56E95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342B2D5-32E1-44DB-B146-8258650D324C}" type="datetime1">
              <a:rPr lang="es-ES" smtClean="0"/>
              <a:t>19/03/2020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6D1206D-FA05-4335-AC25-3F05C287924E}"/>
              </a:ext>
            </a:extLst>
          </p:cNvPr>
          <p:cNvSpPr txBox="1"/>
          <p:nvPr userDrawn="1"/>
        </p:nvSpPr>
        <p:spPr>
          <a:xfrm>
            <a:off x="234950" y="1432876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es-ES" sz="1200" dirty="0"/>
              <a:t>Empleos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7005BF7-9BF2-407D-BCC5-50FD9AC47A96}"/>
              </a:ext>
            </a:extLst>
          </p:cNvPr>
          <p:cNvSpPr txBox="1"/>
          <p:nvPr userDrawn="1"/>
        </p:nvSpPr>
        <p:spPr>
          <a:xfrm>
            <a:off x="9832254" y="1432876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es-ES" sz="1200" dirty="0"/>
              <a:t>Oportunidades de empleo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470A510-1BBD-4094-8E35-A8B5D8C8E2E0}"/>
              </a:ext>
            </a:extLst>
          </p:cNvPr>
          <p:cNvSpPr txBox="1"/>
          <p:nvPr userDrawn="1"/>
        </p:nvSpPr>
        <p:spPr>
          <a:xfrm>
            <a:off x="7432928" y="1432876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es-ES" sz="1200" dirty="0"/>
              <a:t>Protección de especies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747E3A1-BD43-492A-825B-35D77FCE1D09}"/>
              </a:ext>
            </a:extLst>
          </p:cNvPr>
          <p:cNvSpPr txBox="1"/>
          <p:nvPr userDrawn="1"/>
        </p:nvSpPr>
        <p:spPr>
          <a:xfrm>
            <a:off x="5033602" y="1432876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es-ES" sz="1200" dirty="0"/>
              <a:t>Bosques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23B87C2-9987-4A6B-9879-530E95FED23D}"/>
              </a:ext>
            </a:extLst>
          </p:cNvPr>
          <p:cNvSpPr txBox="1"/>
          <p:nvPr userDrawn="1"/>
        </p:nvSpPr>
        <p:spPr>
          <a:xfrm>
            <a:off x="2634276" y="1432876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es-ES" sz="1200" dirty="0"/>
              <a:t>Áreas protegidas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21C357E-85BC-4DCF-93D1-FCE4E973F0CA}"/>
              </a:ext>
            </a:extLst>
          </p:cNvPr>
          <p:cNvSpPr txBox="1"/>
          <p:nvPr userDrawn="1"/>
        </p:nvSpPr>
        <p:spPr>
          <a:xfrm>
            <a:off x="234950" y="29998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es-ES" sz="1200" dirty="0"/>
              <a:t>Condiciones de trabajo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94229DF-C246-459A-B743-12DBD2AF12A2}"/>
              </a:ext>
            </a:extLst>
          </p:cNvPr>
          <p:cNvSpPr txBox="1"/>
          <p:nvPr userDrawn="1"/>
        </p:nvSpPr>
        <p:spPr>
          <a:xfrm>
            <a:off x="9832254" y="29998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es-ES" sz="1200" dirty="0"/>
              <a:t>Energía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CDA68BE-C06B-4975-8E29-1E4490E025E3}"/>
              </a:ext>
            </a:extLst>
          </p:cNvPr>
          <p:cNvSpPr txBox="1"/>
          <p:nvPr userDrawn="1"/>
        </p:nvSpPr>
        <p:spPr>
          <a:xfrm>
            <a:off x="7432928" y="29998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es-ES" sz="1200" dirty="0"/>
              <a:t>Ingresos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73BD758-6B41-4964-B2E3-64A295A90826}"/>
              </a:ext>
            </a:extLst>
          </p:cNvPr>
          <p:cNvSpPr txBox="1"/>
          <p:nvPr userDrawn="1"/>
        </p:nvSpPr>
        <p:spPr>
          <a:xfrm>
            <a:off x="5033602" y="29998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es-ES" sz="1200" dirty="0"/>
              <a:t>Electricidad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AC41D10-BBED-47B4-B561-C51CE46877E2}"/>
              </a:ext>
            </a:extLst>
          </p:cNvPr>
          <p:cNvSpPr txBox="1"/>
          <p:nvPr userDrawn="1"/>
        </p:nvSpPr>
        <p:spPr>
          <a:xfrm>
            <a:off x="2634276" y="29998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es-ES" sz="1200" dirty="0"/>
              <a:t>Renuncia al petróleo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615705A-4FC7-492F-B181-5E629A87B11F}"/>
              </a:ext>
            </a:extLst>
          </p:cNvPr>
          <p:cNvSpPr txBox="1"/>
          <p:nvPr userDrawn="1"/>
        </p:nvSpPr>
        <p:spPr>
          <a:xfrm>
            <a:off x="234950" y="45746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es-ES" sz="1200" dirty="0"/>
              <a:t>Refugiados y refugiadas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A31FF55-10C3-417E-B39A-10A6B9C7F185}"/>
              </a:ext>
            </a:extLst>
          </p:cNvPr>
          <p:cNvSpPr txBox="1"/>
          <p:nvPr userDrawn="1"/>
        </p:nvSpPr>
        <p:spPr>
          <a:xfrm>
            <a:off x="9832254" y="45746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es-ES" sz="1200" dirty="0"/>
              <a:t>Instalaciones sanitarias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163EA1E-4B32-4144-A41E-A881812CFF5E}"/>
              </a:ext>
            </a:extLst>
          </p:cNvPr>
          <p:cNvSpPr txBox="1"/>
          <p:nvPr userDrawn="1"/>
        </p:nvSpPr>
        <p:spPr>
          <a:xfrm>
            <a:off x="7432928" y="45746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es-ES" sz="1200" dirty="0"/>
              <a:t>Formación escolar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4911DF6-FAD7-469E-8669-C669629F96ED}"/>
              </a:ext>
            </a:extLst>
          </p:cNvPr>
          <p:cNvSpPr txBox="1"/>
          <p:nvPr userDrawn="1"/>
        </p:nvSpPr>
        <p:spPr>
          <a:xfrm>
            <a:off x="5033602" y="45746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es-ES" sz="1200" dirty="0"/>
              <a:t>Hambre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FBA0B0E-4AB2-4F2C-9139-428E1C03FFC1}"/>
              </a:ext>
            </a:extLst>
          </p:cNvPr>
          <p:cNvSpPr txBox="1"/>
          <p:nvPr userDrawn="1"/>
        </p:nvSpPr>
        <p:spPr>
          <a:xfrm>
            <a:off x="2634276" y="45746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es-ES" sz="1200" dirty="0"/>
              <a:t>Gestión sostenible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6CB2257-EDB0-4719-9F1D-E37F8D597C1A}"/>
              </a:ext>
            </a:extLst>
          </p:cNvPr>
          <p:cNvSpPr txBox="1"/>
          <p:nvPr userDrawn="1"/>
        </p:nvSpPr>
        <p:spPr>
          <a:xfrm>
            <a:off x="234950" y="61494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es-ES" sz="1200" dirty="0"/>
              <a:t>Cogestión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ADF7AD8-1679-4644-BE06-B606FC9D0681}"/>
              </a:ext>
            </a:extLst>
          </p:cNvPr>
          <p:cNvSpPr txBox="1"/>
          <p:nvPr userDrawn="1"/>
        </p:nvSpPr>
        <p:spPr>
          <a:xfrm>
            <a:off x="9832254" y="61494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es-ES" sz="1200" dirty="0"/>
              <a:t>Seguro médico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DAEA68D-78A0-4FD2-99E7-6BFA2CAC85C8}"/>
              </a:ext>
            </a:extLst>
          </p:cNvPr>
          <p:cNvSpPr txBox="1"/>
          <p:nvPr userDrawn="1"/>
        </p:nvSpPr>
        <p:spPr>
          <a:xfrm>
            <a:off x="7432928" y="61494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es-ES" sz="1200" dirty="0"/>
              <a:t>Servicios de salud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B74B75D-6BB9-42DB-AD04-3461EC57AE36}"/>
              </a:ext>
            </a:extLst>
          </p:cNvPr>
          <p:cNvSpPr txBox="1"/>
          <p:nvPr userDrawn="1"/>
        </p:nvSpPr>
        <p:spPr>
          <a:xfrm>
            <a:off x="5033602" y="61494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es-ES" sz="1200" dirty="0"/>
              <a:t>Proximidad a la ciudadanía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56F6A51-04A7-431C-95A8-E64504B22E1B}"/>
              </a:ext>
            </a:extLst>
          </p:cNvPr>
          <p:cNvSpPr txBox="1"/>
          <p:nvPr userDrawn="1"/>
        </p:nvSpPr>
        <p:spPr>
          <a:xfrm>
            <a:off x="2634276" y="61494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es-ES" sz="1200" dirty="0"/>
              <a:t>Agua potable</a:t>
            </a:r>
          </a:p>
        </p:txBody>
      </p:sp>
      <p:pic>
        <p:nvPicPr>
          <p:cNvPr id="25" name="Grafik 24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16C39102-C3A4-4D53-A3EC-A5BD7D05EA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0" y="225424"/>
            <a:ext cx="2133600" cy="1200150"/>
          </a:xfrm>
          <a:prstGeom prst="rect">
            <a:avLst/>
          </a:prstGeom>
        </p:spPr>
      </p:pic>
      <p:pic>
        <p:nvPicPr>
          <p:cNvPr id="26" name="Grafik 25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57CF7036-F813-40A1-9E2E-ABACA3F037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276" y="225424"/>
            <a:ext cx="2133600" cy="1200150"/>
          </a:xfrm>
          <a:prstGeom prst="rect">
            <a:avLst/>
          </a:prstGeom>
        </p:spPr>
      </p:pic>
      <p:pic>
        <p:nvPicPr>
          <p:cNvPr id="27" name="Grafik 26">
            <a:hlinkClick r:id="rId6" action="ppaction://hlinkpres?slideindex=1&amp;slidetitle="/>
            <a:extLst>
              <a:ext uri="{FF2B5EF4-FFF2-40B4-BE49-F238E27FC236}">
                <a16:creationId xmlns:a16="http://schemas.microsoft.com/office/drawing/2014/main" id="{7912ACEE-CCB0-464A-9387-6330900DB13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602" y="225424"/>
            <a:ext cx="2133600" cy="1200150"/>
          </a:xfrm>
          <a:prstGeom prst="rect">
            <a:avLst/>
          </a:prstGeom>
        </p:spPr>
      </p:pic>
      <p:pic>
        <p:nvPicPr>
          <p:cNvPr id="28" name="Grafik 27">
            <a:hlinkClick r:id="rId8" action="ppaction://hlinkpres?slideindex=1&amp;slidetitle="/>
            <a:extLst>
              <a:ext uri="{FF2B5EF4-FFF2-40B4-BE49-F238E27FC236}">
                <a16:creationId xmlns:a16="http://schemas.microsoft.com/office/drawing/2014/main" id="{96EF09DB-910E-40B0-A04E-CC96109F2E9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928" y="225424"/>
            <a:ext cx="2133600" cy="1200150"/>
          </a:xfrm>
          <a:prstGeom prst="rect">
            <a:avLst/>
          </a:prstGeom>
        </p:spPr>
      </p:pic>
      <p:pic>
        <p:nvPicPr>
          <p:cNvPr id="29" name="Grafik 28">
            <a:hlinkClick r:id="rId10" action="ppaction://hlinkpres?slideindex=1&amp;slidetitle="/>
            <a:extLst>
              <a:ext uri="{FF2B5EF4-FFF2-40B4-BE49-F238E27FC236}">
                <a16:creationId xmlns:a16="http://schemas.microsoft.com/office/drawing/2014/main" id="{33E2B69F-172A-4E8B-9151-833F5F05915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254" y="225424"/>
            <a:ext cx="2133600" cy="1200150"/>
          </a:xfrm>
          <a:prstGeom prst="rect">
            <a:avLst/>
          </a:prstGeom>
        </p:spPr>
      </p:pic>
      <p:pic>
        <p:nvPicPr>
          <p:cNvPr id="30" name="Grafik 29">
            <a:hlinkClick r:id="rId12" action="ppaction://hlinkpres?slideindex=1&amp;slidetitle="/>
            <a:extLst>
              <a:ext uri="{FF2B5EF4-FFF2-40B4-BE49-F238E27FC236}">
                <a16:creationId xmlns:a16="http://schemas.microsoft.com/office/drawing/2014/main" id="{96100F2C-B59A-4986-A2C8-A6BA61B672B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0" y="1800224"/>
            <a:ext cx="2133600" cy="1200150"/>
          </a:xfrm>
          <a:prstGeom prst="rect">
            <a:avLst/>
          </a:prstGeom>
        </p:spPr>
      </p:pic>
      <p:pic>
        <p:nvPicPr>
          <p:cNvPr id="31" name="Grafik 30">
            <a:hlinkClick r:id="rId14" action="ppaction://hlinkpres?slideindex=1&amp;slidetitle="/>
            <a:extLst>
              <a:ext uri="{FF2B5EF4-FFF2-40B4-BE49-F238E27FC236}">
                <a16:creationId xmlns:a16="http://schemas.microsoft.com/office/drawing/2014/main" id="{70A66EDE-B0FA-45C1-85A5-89382CB2F86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276" y="1799737"/>
            <a:ext cx="2133600" cy="1200150"/>
          </a:xfrm>
          <a:prstGeom prst="rect">
            <a:avLst/>
          </a:prstGeom>
        </p:spPr>
      </p:pic>
      <p:pic>
        <p:nvPicPr>
          <p:cNvPr id="32" name="Grafik 31">
            <a:hlinkClick r:id="rId16" action="ppaction://hlinkpres?slideindex=1&amp;slidetitle="/>
            <a:extLst>
              <a:ext uri="{FF2B5EF4-FFF2-40B4-BE49-F238E27FC236}">
                <a16:creationId xmlns:a16="http://schemas.microsoft.com/office/drawing/2014/main" id="{0D27D389-2CD1-4442-B01A-12D2F1C4F9BC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602" y="1800224"/>
            <a:ext cx="2133600" cy="1200150"/>
          </a:xfrm>
          <a:prstGeom prst="rect">
            <a:avLst/>
          </a:prstGeom>
        </p:spPr>
      </p:pic>
      <p:pic>
        <p:nvPicPr>
          <p:cNvPr id="33" name="Grafik 32">
            <a:hlinkClick r:id="rId18" action="ppaction://hlinkpres?slideindex=1&amp;slidetitle="/>
            <a:extLst>
              <a:ext uri="{FF2B5EF4-FFF2-40B4-BE49-F238E27FC236}">
                <a16:creationId xmlns:a16="http://schemas.microsoft.com/office/drawing/2014/main" id="{D36416B0-0A1C-40AA-8C3E-2BB72835992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928" y="1800224"/>
            <a:ext cx="2133600" cy="1200150"/>
          </a:xfrm>
          <a:prstGeom prst="rect">
            <a:avLst/>
          </a:prstGeom>
        </p:spPr>
      </p:pic>
      <p:pic>
        <p:nvPicPr>
          <p:cNvPr id="34" name="Grafik 33">
            <a:hlinkClick r:id="rId20" action="ppaction://hlinkpres?slideindex=1&amp;slidetitle="/>
            <a:extLst>
              <a:ext uri="{FF2B5EF4-FFF2-40B4-BE49-F238E27FC236}">
                <a16:creationId xmlns:a16="http://schemas.microsoft.com/office/drawing/2014/main" id="{F03B4839-F52D-4954-B1AF-38DE834300B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254" y="1800224"/>
            <a:ext cx="2133600" cy="1200150"/>
          </a:xfrm>
          <a:prstGeom prst="rect">
            <a:avLst/>
          </a:prstGeom>
        </p:spPr>
      </p:pic>
      <p:pic>
        <p:nvPicPr>
          <p:cNvPr id="35" name="Grafik 34">
            <a:hlinkClick r:id="rId22" action="ppaction://hlinkpres?slideindex=1&amp;slidetitle="/>
            <a:extLst>
              <a:ext uri="{FF2B5EF4-FFF2-40B4-BE49-F238E27FC236}">
                <a16:creationId xmlns:a16="http://schemas.microsoft.com/office/drawing/2014/main" id="{19B4DEA3-361A-43BF-BA30-D44A90B3CB54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0" y="3375024"/>
            <a:ext cx="2133600" cy="1200150"/>
          </a:xfrm>
          <a:prstGeom prst="rect">
            <a:avLst/>
          </a:prstGeom>
        </p:spPr>
      </p:pic>
      <p:pic>
        <p:nvPicPr>
          <p:cNvPr id="36" name="Grafik 35">
            <a:hlinkClick r:id="rId24" action="ppaction://hlinkpres?slideindex=1&amp;slidetitle="/>
            <a:extLst>
              <a:ext uri="{FF2B5EF4-FFF2-40B4-BE49-F238E27FC236}">
                <a16:creationId xmlns:a16="http://schemas.microsoft.com/office/drawing/2014/main" id="{13E3FCB1-E683-406A-96E2-731F73344DE6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276" y="3375024"/>
            <a:ext cx="2133600" cy="1200150"/>
          </a:xfrm>
          <a:prstGeom prst="rect">
            <a:avLst/>
          </a:prstGeom>
        </p:spPr>
      </p:pic>
      <p:pic>
        <p:nvPicPr>
          <p:cNvPr id="37" name="Grafik 36">
            <a:hlinkClick r:id="rId26" action="ppaction://hlinkpres?slideindex=1&amp;slidetitle="/>
            <a:extLst>
              <a:ext uri="{FF2B5EF4-FFF2-40B4-BE49-F238E27FC236}">
                <a16:creationId xmlns:a16="http://schemas.microsoft.com/office/drawing/2014/main" id="{36364EB8-6C63-4DE6-B542-6A666C8858A3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602" y="3375024"/>
            <a:ext cx="2133600" cy="1200150"/>
          </a:xfrm>
          <a:prstGeom prst="rect">
            <a:avLst/>
          </a:prstGeom>
        </p:spPr>
      </p:pic>
      <p:pic>
        <p:nvPicPr>
          <p:cNvPr id="38" name="Grafik 37">
            <a:hlinkClick r:id="rId28" action="ppaction://hlinkpres?slideindex=1&amp;slidetitle="/>
            <a:extLst>
              <a:ext uri="{FF2B5EF4-FFF2-40B4-BE49-F238E27FC236}">
                <a16:creationId xmlns:a16="http://schemas.microsoft.com/office/drawing/2014/main" id="{888053BD-EED9-49AE-B3CC-2A3F40713018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928" y="3375024"/>
            <a:ext cx="2133600" cy="1200150"/>
          </a:xfrm>
          <a:prstGeom prst="rect">
            <a:avLst/>
          </a:prstGeom>
        </p:spPr>
      </p:pic>
      <p:pic>
        <p:nvPicPr>
          <p:cNvPr id="39" name="Grafik 38">
            <a:hlinkClick r:id="rId30" action="ppaction://hlinkpres?slideindex=1&amp;slidetitle="/>
            <a:extLst>
              <a:ext uri="{FF2B5EF4-FFF2-40B4-BE49-F238E27FC236}">
                <a16:creationId xmlns:a16="http://schemas.microsoft.com/office/drawing/2014/main" id="{5B883E12-0F75-45B7-A2C6-2180A8BF4615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254" y="3375024"/>
            <a:ext cx="2133600" cy="1200150"/>
          </a:xfrm>
          <a:prstGeom prst="rect">
            <a:avLst/>
          </a:prstGeom>
        </p:spPr>
      </p:pic>
      <p:pic>
        <p:nvPicPr>
          <p:cNvPr id="40" name="Grafik 39">
            <a:hlinkClick r:id="rId32" action="ppaction://hlinkpres?slideindex=1&amp;slidetitle="/>
            <a:extLst>
              <a:ext uri="{FF2B5EF4-FFF2-40B4-BE49-F238E27FC236}">
                <a16:creationId xmlns:a16="http://schemas.microsoft.com/office/drawing/2014/main" id="{5E441524-C0E8-4608-888E-0D7968C45877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0" y="4949824"/>
            <a:ext cx="2133600" cy="1200150"/>
          </a:xfrm>
          <a:prstGeom prst="rect">
            <a:avLst/>
          </a:prstGeom>
        </p:spPr>
      </p:pic>
      <p:pic>
        <p:nvPicPr>
          <p:cNvPr id="41" name="Grafik 40">
            <a:hlinkClick r:id="rId34" action="ppaction://hlinkpres?slideindex=1&amp;slidetitle="/>
            <a:extLst>
              <a:ext uri="{FF2B5EF4-FFF2-40B4-BE49-F238E27FC236}">
                <a16:creationId xmlns:a16="http://schemas.microsoft.com/office/drawing/2014/main" id="{14079DEF-DEEC-4C14-9100-561CEC3BD4B2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276" y="4949824"/>
            <a:ext cx="2133600" cy="1200150"/>
          </a:xfrm>
          <a:prstGeom prst="rect">
            <a:avLst/>
          </a:prstGeom>
        </p:spPr>
      </p:pic>
      <p:pic>
        <p:nvPicPr>
          <p:cNvPr id="42" name="Grafik 41">
            <a:hlinkClick r:id="rId36" action="ppaction://hlinkpres?slideindex=1&amp;slidetitle="/>
            <a:extLst>
              <a:ext uri="{FF2B5EF4-FFF2-40B4-BE49-F238E27FC236}">
                <a16:creationId xmlns:a16="http://schemas.microsoft.com/office/drawing/2014/main" id="{A0F5E7D9-18FB-4A06-856E-EA5F3332AA74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602" y="4949824"/>
            <a:ext cx="2133600" cy="1200150"/>
          </a:xfrm>
          <a:prstGeom prst="rect">
            <a:avLst/>
          </a:prstGeom>
        </p:spPr>
      </p:pic>
      <p:pic>
        <p:nvPicPr>
          <p:cNvPr id="43" name="Grafik 42">
            <a:hlinkClick r:id="rId38" action="ppaction://hlinkpres?slideindex=1&amp;slidetitle="/>
            <a:extLst>
              <a:ext uri="{FF2B5EF4-FFF2-40B4-BE49-F238E27FC236}">
                <a16:creationId xmlns:a16="http://schemas.microsoft.com/office/drawing/2014/main" id="{0A19041C-5497-45A2-A053-250084D22A31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928" y="4949824"/>
            <a:ext cx="2133600" cy="1200150"/>
          </a:xfrm>
          <a:prstGeom prst="rect">
            <a:avLst/>
          </a:prstGeom>
        </p:spPr>
      </p:pic>
      <p:pic>
        <p:nvPicPr>
          <p:cNvPr id="44" name="Grafik 43">
            <a:hlinkClick r:id="rId40" action="ppaction://hlinkpres?slideindex=1&amp;slidetitle="/>
            <a:extLst>
              <a:ext uri="{FF2B5EF4-FFF2-40B4-BE49-F238E27FC236}">
                <a16:creationId xmlns:a16="http://schemas.microsoft.com/office/drawing/2014/main" id="{EFBDC756-A160-4FC5-872D-2F80F6C091AD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254" y="4949824"/>
            <a:ext cx="21336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41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49" y="403225"/>
            <a:ext cx="11460163" cy="7207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Fußzeile">
            <a:extLst>
              <a:ext uri="{FF2B5EF4-FFF2-40B4-BE49-F238E27FC236}">
                <a16:creationId xmlns:a16="http://schemas.microsoft.com/office/drawing/2014/main" id="{19B70EF4-7BC8-4A19-AF2F-964767328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322912" y="6457306"/>
            <a:ext cx="6024857" cy="230832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lvl1pPr algn="l">
              <a:defRPr sz="900" spc="5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Presentación empresarial de la GIZ</a:t>
            </a:r>
            <a:endParaRPr lang="en-US" dirty="0"/>
          </a:p>
        </p:txBody>
      </p:sp>
      <p:sp>
        <p:nvSpPr>
          <p:cNvPr id="10" name="Datum">
            <a:extLst>
              <a:ext uri="{FF2B5EF4-FFF2-40B4-BE49-F238E27FC236}">
                <a16:creationId xmlns:a16="http://schemas.microsoft.com/office/drawing/2014/main" id="{6ED51528-C082-4A1A-9A13-B0D2B18590A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234950" y="6457305"/>
            <a:ext cx="929742" cy="230832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lvl1pPr>
              <a:defRPr lang="de-DE" sz="900" spc="5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AEF500A-A0FE-4B34-9778-85BBC8018355}" type="datetime1">
              <a:rPr lang="es-ES" smtClean="0"/>
              <a:t>19/03/2020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977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9" r:id="rId2"/>
    <p:sldLayoutId id="2147483676" r:id="rId3"/>
    <p:sldLayoutId id="2147483677" r:id="rId4"/>
    <p:sldLayoutId id="2147483680" r:id="rId5"/>
    <p:sldLayoutId id="2147483681" r:id="rId6"/>
    <p:sldLayoutId id="2147483682" r:id="rId7"/>
    <p:sldLayoutId id="2147483686" r:id="rId8"/>
    <p:sldLayoutId id="2147483684" r:id="rId9"/>
    <p:sldLayoutId id="2147483685" r:id="rId10"/>
    <p:sldLayoutId id="2147483675" r:id="rId11"/>
    <p:sldLayoutId id="2147483683" r:id="rId12"/>
    <p:sldLayoutId id="2147483650" r:id="rId1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3" userDrawn="1">
          <p15:clr>
            <a:srgbClr val="F26B43"/>
          </p15:clr>
        </p15:guide>
        <p15:guide id="2" pos="7537" userDrawn="1">
          <p15:clr>
            <a:srgbClr val="F26B43"/>
          </p15:clr>
        </p15:guide>
        <p15:guide id="3" orient="horz" pos="142" userDrawn="1">
          <p15:clr>
            <a:srgbClr val="F26B43"/>
          </p15:clr>
        </p15:guide>
        <p15:guide id="4" orient="horz" pos="4164" userDrawn="1">
          <p15:clr>
            <a:srgbClr val="F26B43"/>
          </p15:clr>
        </p15:guide>
        <p15:guide id="5" orient="horz" pos="4020" userDrawn="1">
          <p15:clr>
            <a:srgbClr val="F26B43"/>
          </p15:clr>
        </p15:guide>
        <p15:guide id="6" pos="257" userDrawn="1">
          <p15:clr>
            <a:srgbClr val="F26B43"/>
          </p15:clr>
        </p15:guide>
        <p15:guide id="7" pos="74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microsoft.com/office/2007/relationships/hdphoto" Target="../media/hdphoto1.wdp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C4C0594-F0B7-46D5-988E-41670FC597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013" y="225425"/>
            <a:ext cx="11737976" cy="5399255"/>
          </a:xfrm>
          <a:prstGeom prst="rect">
            <a:avLst/>
          </a:prstGeom>
        </p:spPr>
      </p:pic>
      <p:sp>
        <p:nvSpPr>
          <p:cNvPr id="12" name="3eea7b69-0fd6-46c6-b35d-522f175830ef">
            <a:extLst>
              <a:ext uri="{FF2B5EF4-FFF2-40B4-BE49-F238E27FC236}">
                <a16:creationId xmlns:a16="http://schemas.microsoft.com/office/drawing/2014/main" id="{944E2F5F-E171-4138-BCF9-41CB9FAC2F40}"/>
              </a:ext>
            </a:extLst>
          </p:cNvPr>
          <p:cNvSpPr/>
          <p:nvPr/>
        </p:nvSpPr>
        <p:spPr>
          <a:xfrm>
            <a:off x="-1" y="1759527"/>
            <a:ext cx="12205856" cy="3865153"/>
          </a:xfrm>
          <a:custGeom>
            <a:avLst/>
            <a:gdLst>
              <a:gd name="connsiteX0" fmla="*/ 1968500 w 12192000"/>
              <a:gd name="connsiteY0" fmla="*/ 0 h 3416300"/>
              <a:gd name="connsiteX1" fmla="*/ 12115800 w 12192000"/>
              <a:gd name="connsiteY1" fmla="*/ 2895600 h 3416300"/>
              <a:gd name="connsiteX2" fmla="*/ 12192000 w 12192000"/>
              <a:gd name="connsiteY2" fmla="*/ 2924175 h 3416300"/>
              <a:gd name="connsiteX3" fmla="*/ 12192000 w 12192000"/>
              <a:gd name="connsiteY3" fmla="*/ 3416300 h 3416300"/>
              <a:gd name="connsiteX4" fmla="*/ 0 w 12192000"/>
              <a:gd name="connsiteY4" fmla="*/ 3416300 h 3416300"/>
              <a:gd name="connsiteX5" fmla="*/ 0 w 12192000"/>
              <a:gd name="connsiteY5" fmla="*/ 2533985 h 3416300"/>
              <a:gd name="connsiteX6" fmla="*/ 228600 w 12192000"/>
              <a:gd name="connsiteY6" fmla="*/ 2197100 h 3416300"/>
              <a:gd name="connsiteX0" fmla="*/ 1968500 w 12205855"/>
              <a:gd name="connsiteY0" fmla="*/ 0 h 3416300"/>
              <a:gd name="connsiteX1" fmla="*/ 12205855 w 12205855"/>
              <a:gd name="connsiteY1" fmla="*/ 2426687 h 3416300"/>
              <a:gd name="connsiteX2" fmla="*/ 12192000 w 12205855"/>
              <a:gd name="connsiteY2" fmla="*/ 2924175 h 3416300"/>
              <a:gd name="connsiteX3" fmla="*/ 12192000 w 12205855"/>
              <a:gd name="connsiteY3" fmla="*/ 3416300 h 3416300"/>
              <a:gd name="connsiteX4" fmla="*/ 0 w 12205855"/>
              <a:gd name="connsiteY4" fmla="*/ 3416300 h 3416300"/>
              <a:gd name="connsiteX5" fmla="*/ 0 w 12205855"/>
              <a:gd name="connsiteY5" fmla="*/ 2533985 h 3416300"/>
              <a:gd name="connsiteX6" fmla="*/ 228600 w 12205855"/>
              <a:gd name="connsiteY6" fmla="*/ 2197100 h 3416300"/>
              <a:gd name="connsiteX7" fmla="*/ 1968500 w 12205855"/>
              <a:gd name="connsiteY7" fmla="*/ 0 h 3416300"/>
              <a:gd name="connsiteX0" fmla="*/ 1968500 w 12205855"/>
              <a:gd name="connsiteY0" fmla="*/ 0 h 3416300"/>
              <a:gd name="connsiteX1" fmla="*/ 12205855 w 12205855"/>
              <a:gd name="connsiteY1" fmla="*/ 2426687 h 3416300"/>
              <a:gd name="connsiteX2" fmla="*/ 12192000 w 12205855"/>
              <a:gd name="connsiteY2" fmla="*/ 3416300 h 3416300"/>
              <a:gd name="connsiteX3" fmla="*/ 0 w 12205855"/>
              <a:gd name="connsiteY3" fmla="*/ 3416300 h 3416300"/>
              <a:gd name="connsiteX4" fmla="*/ 0 w 12205855"/>
              <a:gd name="connsiteY4" fmla="*/ 2533985 h 3416300"/>
              <a:gd name="connsiteX5" fmla="*/ 228600 w 12205855"/>
              <a:gd name="connsiteY5" fmla="*/ 2197100 h 3416300"/>
              <a:gd name="connsiteX6" fmla="*/ 1968500 w 12205855"/>
              <a:gd name="connsiteY6" fmla="*/ 0 h 3416300"/>
              <a:gd name="connsiteX0" fmla="*/ 1968500 w 12205855"/>
              <a:gd name="connsiteY0" fmla="*/ 0 h 3416300"/>
              <a:gd name="connsiteX1" fmla="*/ 12205855 w 12205855"/>
              <a:gd name="connsiteY1" fmla="*/ 2426687 h 3416300"/>
              <a:gd name="connsiteX2" fmla="*/ 12192000 w 12205855"/>
              <a:gd name="connsiteY2" fmla="*/ 3416300 h 3416300"/>
              <a:gd name="connsiteX3" fmla="*/ 0 w 12205855"/>
              <a:gd name="connsiteY3" fmla="*/ 3416300 h 3416300"/>
              <a:gd name="connsiteX4" fmla="*/ 0 w 12205855"/>
              <a:gd name="connsiteY4" fmla="*/ 2533985 h 3416300"/>
              <a:gd name="connsiteX5" fmla="*/ 1968500 w 12205855"/>
              <a:gd name="connsiteY5" fmla="*/ 0 h 3416300"/>
              <a:gd name="connsiteX0" fmla="*/ 1968500 w 12205855"/>
              <a:gd name="connsiteY0" fmla="*/ 0 h 3416300"/>
              <a:gd name="connsiteX1" fmla="*/ 12205855 w 12205855"/>
              <a:gd name="connsiteY1" fmla="*/ 2426687 h 3416300"/>
              <a:gd name="connsiteX2" fmla="*/ 12192000 w 12205855"/>
              <a:gd name="connsiteY2" fmla="*/ 3416300 h 3416300"/>
              <a:gd name="connsiteX3" fmla="*/ 0 w 12205855"/>
              <a:gd name="connsiteY3" fmla="*/ 3416300 h 3416300"/>
              <a:gd name="connsiteX4" fmla="*/ 13854 w 12205855"/>
              <a:gd name="connsiteY4" fmla="*/ 1393540 h 3416300"/>
              <a:gd name="connsiteX5" fmla="*/ 1968500 w 12205855"/>
              <a:gd name="connsiteY5" fmla="*/ 0 h 3416300"/>
              <a:gd name="connsiteX0" fmla="*/ 1968500 w 12205855"/>
              <a:gd name="connsiteY0" fmla="*/ 0 h 3416300"/>
              <a:gd name="connsiteX1" fmla="*/ 12205855 w 12205855"/>
              <a:gd name="connsiteY1" fmla="*/ 2426687 h 3416300"/>
              <a:gd name="connsiteX2" fmla="*/ 12192000 w 12205855"/>
              <a:gd name="connsiteY2" fmla="*/ 3416300 h 3416300"/>
              <a:gd name="connsiteX3" fmla="*/ 0 w 12205855"/>
              <a:gd name="connsiteY3" fmla="*/ 3416300 h 3416300"/>
              <a:gd name="connsiteX4" fmla="*/ 2362199 w 12205855"/>
              <a:gd name="connsiteY4" fmla="*/ 2232953 h 3416300"/>
              <a:gd name="connsiteX5" fmla="*/ 1968500 w 12205855"/>
              <a:gd name="connsiteY5" fmla="*/ 0 h 3416300"/>
              <a:gd name="connsiteX0" fmla="*/ 1968501 w 12205856"/>
              <a:gd name="connsiteY0" fmla="*/ 0 h 3416300"/>
              <a:gd name="connsiteX1" fmla="*/ 12205856 w 12205856"/>
              <a:gd name="connsiteY1" fmla="*/ 2426687 h 3416300"/>
              <a:gd name="connsiteX2" fmla="*/ 12192001 w 12205856"/>
              <a:gd name="connsiteY2" fmla="*/ 3416300 h 3416300"/>
              <a:gd name="connsiteX3" fmla="*/ 1 w 12205856"/>
              <a:gd name="connsiteY3" fmla="*/ 3416300 h 3416300"/>
              <a:gd name="connsiteX4" fmla="*/ 0 w 12205856"/>
              <a:gd name="connsiteY4" fmla="*/ 2036126 h 3416300"/>
              <a:gd name="connsiteX5" fmla="*/ 1968501 w 12205856"/>
              <a:gd name="connsiteY5" fmla="*/ 0 h 341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5856" h="3416300">
                <a:moveTo>
                  <a:pt x="1968501" y="0"/>
                </a:moveTo>
                <a:lnTo>
                  <a:pt x="12205856" y="2426687"/>
                </a:lnTo>
                <a:lnTo>
                  <a:pt x="12192001" y="3416300"/>
                </a:lnTo>
                <a:lnTo>
                  <a:pt x="1" y="3416300"/>
                </a:lnTo>
                <a:cubicBezTo>
                  <a:pt x="1" y="2956242"/>
                  <a:pt x="0" y="2496184"/>
                  <a:pt x="0" y="2036126"/>
                </a:cubicBezTo>
                <a:lnTo>
                  <a:pt x="1968501" y="0"/>
                </a:lnTo>
                <a:close/>
              </a:path>
            </a:pathLst>
          </a:cu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4" name="cf23d993-bef7-457d-af65-6d0ef266a597">
            <a:extLst>
              <a:ext uri="{FF2B5EF4-FFF2-40B4-BE49-F238E27FC236}">
                <a16:creationId xmlns:a16="http://schemas.microsoft.com/office/drawing/2014/main" id="{F763AE56-95B4-4206-8DCE-C71D136C9041}"/>
              </a:ext>
            </a:extLst>
          </p:cNvPr>
          <p:cNvSpPr/>
          <p:nvPr/>
        </p:nvSpPr>
        <p:spPr>
          <a:xfrm>
            <a:off x="-13854" y="1759528"/>
            <a:ext cx="12205854" cy="3865152"/>
          </a:xfrm>
          <a:custGeom>
            <a:avLst/>
            <a:gdLst>
              <a:gd name="connsiteX0" fmla="*/ 1969948 w 12192000"/>
              <a:gd name="connsiteY0" fmla="*/ 0 h 3416299"/>
              <a:gd name="connsiteX1" fmla="*/ 12192000 w 12192000"/>
              <a:gd name="connsiteY1" fmla="*/ 1955676 h 3416299"/>
              <a:gd name="connsiteX2" fmla="*/ 12192000 w 12192000"/>
              <a:gd name="connsiteY2" fmla="*/ 3416299 h 3416299"/>
              <a:gd name="connsiteX3" fmla="*/ 0 w 12192000"/>
              <a:gd name="connsiteY3" fmla="*/ 3416299 h 3416299"/>
              <a:gd name="connsiteX4" fmla="*/ 0 w 12192000"/>
              <a:gd name="connsiteY4" fmla="*/ 1704208 h 3416299"/>
              <a:gd name="connsiteX0" fmla="*/ 1969948 w 12192000"/>
              <a:gd name="connsiteY0" fmla="*/ 0 h 3416299"/>
              <a:gd name="connsiteX1" fmla="*/ 12192000 w 12192000"/>
              <a:gd name="connsiteY1" fmla="*/ 1608332 h 3416299"/>
              <a:gd name="connsiteX2" fmla="*/ 12192000 w 12192000"/>
              <a:gd name="connsiteY2" fmla="*/ 3416299 h 3416299"/>
              <a:gd name="connsiteX3" fmla="*/ 0 w 12192000"/>
              <a:gd name="connsiteY3" fmla="*/ 3416299 h 3416299"/>
              <a:gd name="connsiteX4" fmla="*/ 0 w 12192000"/>
              <a:gd name="connsiteY4" fmla="*/ 1704208 h 3416299"/>
              <a:gd name="connsiteX5" fmla="*/ 1969948 w 12192000"/>
              <a:gd name="connsiteY5" fmla="*/ 0 h 3416299"/>
              <a:gd name="connsiteX0" fmla="*/ 1983802 w 12205854"/>
              <a:gd name="connsiteY0" fmla="*/ 0 h 3416299"/>
              <a:gd name="connsiteX1" fmla="*/ 12205854 w 12205854"/>
              <a:gd name="connsiteY1" fmla="*/ 1608332 h 3416299"/>
              <a:gd name="connsiteX2" fmla="*/ 12205854 w 12205854"/>
              <a:gd name="connsiteY2" fmla="*/ 3416299 h 3416299"/>
              <a:gd name="connsiteX3" fmla="*/ 13854 w 12205854"/>
              <a:gd name="connsiteY3" fmla="*/ 3416299 h 3416299"/>
              <a:gd name="connsiteX4" fmla="*/ 0 w 12205854"/>
              <a:gd name="connsiteY4" fmla="*/ 1408966 h 3416299"/>
              <a:gd name="connsiteX5" fmla="*/ 1983802 w 12205854"/>
              <a:gd name="connsiteY5" fmla="*/ 0 h 3416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5854" h="3416299">
                <a:moveTo>
                  <a:pt x="1983802" y="0"/>
                </a:moveTo>
                <a:lnTo>
                  <a:pt x="12205854" y="1608332"/>
                </a:lnTo>
                <a:lnTo>
                  <a:pt x="12205854" y="3416299"/>
                </a:lnTo>
                <a:lnTo>
                  <a:pt x="13854" y="3416299"/>
                </a:lnTo>
                <a:lnTo>
                  <a:pt x="0" y="1408966"/>
                </a:lnTo>
                <a:lnTo>
                  <a:pt x="1983802" y="0"/>
                </a:lnTo>
                <a:close/>
              </a:path>
            </a:pathLst>
          </a:cu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1564462-4D23-46DD-B899-52E18C0A67D8}"/>
              </a:ext>
            </a:extLst>
          </p:cNvPr>
          <p:cNvSpPr/>
          <p:nvPr/>
        </p:nvSpPr>
        <p:spPr>
          <a:xfrm>
            <a:off x="0" y="5847522"/>
            <a:ext cx="12192000" cy="1010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75662CB-0CFF-4986-ADD2-25DC4F5DDC91}"/>
              </a:ext>
            </a:extLst>
          </p:cNvPr>
          <p:cNvSpPr txBox="1"/>
          <p:nvPr/>
        </p:nvSpPr>
        <p:spPr>
          <a:xfrm>
            <a:off x="579589" y="2807579"/>
            <a:ext cx="1003054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4400" b="1" kern="0" spc="100" dirty="0"/>
              <a:t>Taller IKI – Grupos de Trabajo</a:t>
            </a:r>
          </a:p>
          <a:p>
            <a:pPr>
              <a:lnSpc>
                <a:spcPct val="90000"/>
              </a:lnSpc>
            </a:pPr>
            <a:r>
              <a:rPr lang="es-ES" sz="4400" b="1" kern="0" spc="100" dirty="0"/>
              <a:t>7. Transparencia/MRV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DE3D99DB-B2EF-457D-9024-FA38F70DF6C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7374" y="6034508"/>
            <a:ext cx="2306177" cy="63650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59D451A-527E-44A8-B6FD-9CB787B1245E}"/>
              </a:ext>
            </a:extLst>
          </p:cNvPr>
          <p:cNvSpPr txBox="1"/>
          <p:nvPr/>
        </p:nvSpPr>
        <p:spPr>
          <a:xfrm>
            <a:off x="579589" y="4305694"/>
            <a:ext cx="6787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 marzo 2020</a:t>
            </a: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C501BBC3-1BE8-4DAB-9A5E-CBABBA6C52D3}"/>
              </a:ext>
            </a:extLst>
          </p:cNvPr>
          <p:cNvSpPr/>
          <p:nvPr/>
        </p:nvSpPr>
        <p:spPr bwMode="auto">
          <a:xfrm>
            <a:off x="8544989" y="5624680"/>
            <a:ext cx="3420000" cy="216000"/>
          </a:xfrm>
          <a:prstGeom prst="rect">
            <a:avLst/>
          </a:prstGeom>
          <a:solidFill>
            <a:srgbClr val="C80F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1" name="Imagen 10" descr="Imagen que contiene animal&#10;&#10;Descripción generada con confianza alta">
            <a:extLst>
              <a:ext uri="{FF2B5EF4-FFF2-40B4-BE49-F238E27FC236}">
                <a16:creationId xmlns:a16="http://schemas.microsoft.com/office/drawing/2014/main" id="{FC18F744-2FCA-47AD-B64C-13A0ADEE56B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4" b="14964"/>
          <a:stretch/>
        </p:blipFill>
        <p:spPr>
          <a:xfrm>
            <a:off x="9440562" y="5877126"/>
            <a:ext cx="2524427" cy="830334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DDB11AB5-0E85-384D-9890-E03BB80EC490}"/>
              </a:ext>
            </a:extLst>
          </p:cNvPr>
          <p:cNvSpPr txBox="1"/>
          <p:nvPr/>
        </p:nvSpPr>
        <p:spPr>
          <a:xfrm>
            <a:off x="227011" y="5801346"/>
            <a:ext cx="36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* Toda la sesion será grabada.</a:t>
            </a:r>
          </a:p>
        </p:txBody>
      </p:sp>
    </p:spTree>
    <p:extLst>
      <p:ext uri="{BB962C8B-B14F-4D97-AF65-F5344CB8AC3E}">
        <p14:creationId xmlns:p14="http://schemas.microsoft.com/office/powerpoint/2010/main" val="427363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C86F1D-FC16-454B-A5BC-A9E301C662DD}"/>
              </a:ext>
            </a:extLst>
          </p:cNvPr>
          <p:cNvSpPr txBox="1"/>
          <p:nvPr/>
        </p:nvSpPr>
        <p:spPr>
          <a:xfrm>
            <a:off x="3390656" y="287562"/>
            <a:ext cx="924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Grupos de Trabajo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FFAAB52C-E2AA-4E37-9863-BB42704CD736}"/>
              </a:ext>
            </a:extLst>
          </p:cNvPr>
          <p:cNvGrpSpPr/>
          <p:nvPr/>
        </p:nvGrpSpPr>
        <p:grpSpPr>
          <a:xfrm rot="10800000">
            <a:off x="0" y="0"/>
            <a:ext cx="4180114" cy="1456477"/>
            <a:chOff x="2574415" y="4307369"/>
            <a:chExt cx="9617585" cy="2573878"/>
          </a:xfrm>
        </p:grpSpPr>
        <p:sp>
          <p:nvSpPr>
            <p:cNvPr id="5" name="Rechteck 1">
              <a:extLst>
                <a:ext uri="{FF2B5EF4-FFF2-40B4-BE49-F238E27FC236}">
                  <a16:creationId xmlns:a16="http://schemas.microsoft.com/office/drawing/2014/main" id="{6F9F04CB-6872-46B0-99A4-3F596CD00154}"/>
                </a:ext>
              </a:extLst>
            </p:cNvPr>
            <p:cNvSpPr/>
            <p:nvPr/>
          </p:nvSpPr>
          <p:spPr>
            <a:xfrm flipH="1">
              <a:off x="3705225" y="4400551"/>
              <a:ext cx="8486775" cy="2476500"/>
            </a:xfrm>
            <a:custGeom>
              <a:avLst/>
              <a:gdLst>
                <a:gd name="connsiteX0" fmla="*/ 0 w 7600950"/>
                <a:gd name="connsiteY0" fmla="*/ 0 h 3676650"/>
                <a:gd name="connsiteX1" fmla="*/ 7600950 w 7600950"/>
                <a:gd name="connsiteY1" fmla="*/ 0 h 3676650"/>
                <a:gd name="connsiteX2" fmla="*/ 7600950 w 7600950"/>
                <a:gd name="connsiteY2" fmla="*/ 3676650 h 3676650"/>
                <a:gd name="connsiteX3" fmla="*/ 0 w 7600950"/>
                <a:gd name="connsiteY3" fmla="*/ 3676650 h 3676650"/>
                <a:gd name="connsiteX4" fmla="*/ 0 w 7600950"/>
                <a:gd name="connsiteY4" fmla="*/ 0 h 3676650"/>
                <a:gd name="connsiteX0" fmla="*/ 0 w 7600950"/>
                <a:gd name="connsiteY0" fmla="*/ 0 h 3676650"/>
                <a:gd name="connsiteX1" fmla="*/ 3448050 w 7600950"/>
                <a:gd name="connsiteY1" fmla="*/ 876300 h 3676650"/>
                <a:gd name="connsiteX2" fmla="*/ 7600950 w 7600950"/>
                <a:gd name="connsiteY2" fmla="*/ 3676650 h 3676650"/>
                <a:gd name="connsiteX3" fmla="*/ 0 w 7600950"/>
                <a:gd name="connsiteY3" fmla="*/ 3676650 h 3676650"/>
                <a:gd name="connsiteX4" fmla="*/ 0 w 7600950"/>
                <a:gd name="connsiteY4" fmla="*/ 0 h 3676650"/>
                <a:gd name="connsiteX0" fmla="*/ 0 w 7610475"/>
                <a:gd name="connsiteY0" fmla="*/ 647700 h 2800350"/>
                <a:gd name="connsiteX1" fmla="*/ 3457575 w 7610475"/>
                <a:gd name="connsiteY1" fmla="*/ 0 h 2800350"/>
                <a:gd name="connsiteX2" fmla="*/ 7610475 w 7610475"/>
                <a:gd name="connsiteY2" fmla="*/ 2800350 h 2800350"/>
                <a:gd name="connsiteX3" fmla="*/ 9525 w 7610475"/>
                <a:gd name="connsiteY3" fmla="*/ 2800350 h 2800350"/>
                <a:gd name="connsiteX4" fmla="*/ 0 w 7610475"/>
                <a:gd name="connsiteY4" fmla="*/ 647700 h 2800350"/>
                <a:gd name="connsiteX0" fmla="*/ 0 w 7610475"/>
                <a:gd name="connsiteY0" fmla="*/ 857250 h 3009900"/>
                <a:gd name="connsiteX1" fmla="*/ 2095500 w 7610475"/>
                <a:gd name="connsiteY1" fmla="*/ 0 h 3009900"/>
                <a:gd name="connsiteX2" fmla="*/ 7610475 w 7610475"/>
                <a:gd name="connsiteY2" fmla="*/ 3009900 h 3009900"/>
                <a:gd name="connsiteX3" fmla="*/ 9525 w 7610475"/>
                <a:gd name="connsiteY3" fmla="*/ 3009900 h 3009900"/>
                <a:gd name="connsiteX4" fmla="*/ 0 w 7610475"/>
                <a:gd name="connsiteY4" fmla="*/ 857250 h 3009900"/>
                <a:gd name="connsiteX0" fmla="*/ 0 w 7610475"/>
                <a:gd name="connsiteY0" fmla="*/ 771525 h 2924175"/>
                <a:gd name="connsiteX1" fmla="*/ 1752600 w 7610475"/>
                <a:gd name="connsiteY1" fmla="*/ 0 h 2924175"/>
                <a:gd name="connsiteX2" fmla="*/ 7610475 w 7610475"/>
                <a:gd name="connsiteY2" fmla="*/ 2924175 h 2924175"/>
                <a:gd name="connsiteX3" fmla="*/ 9525 w 7610475"/>
                <a:gd name="connsiteY3" fmla="*/ 2924175 h 2924175"/>
                <a:gd name="connsiteX4" fmla="*/ 0 w 7610475"/>
                <a:gd name="connsiteY4" fmla="*/ 771525 h 2924175"/>
                <a:gd name="connsiteX0" fmla="*/ 0 w 7610475"/>
                <a:gd name="connsiteY0" fmla="*/ 1447800 h 2924175"/>
                <a:gd name="connsiteX1" fmla="*/ 1752600 w 7610475"/>
                <a:gd name="connsiteY1" fmla="*/ 0 h 2924175"/>
                <a:gd name="connsiteX2" fmla="*/ 7610475 w 7610475"/>
                <a:gd name="connsiteY2" fmla="*/ 2924175 h 2924175"/>
                <a:gd name="connsiteX3" fmla="*/ 9525 w 7610475"/>
                <a:gd name="connsiteY3" fmla="*/ 2924175 h 2924175"/>
                <a:gd name="connsiteX4" fmla="*/ 0 w 7610475"/>
                <a:gd name="connsiteY4" fmla="*/ 1447800 h 2924175"/>
                <a:gd name="connsiteX0" fmla="*/ 0 w 7610475"/>
                <a:gd name="connsiteY0" fmla="*/ 981075 h 2457450"/>
                <a:gd name="connsiteX1" fmla="*/ 2019300 w 7610475"/>
                <a:gd name="connsiteY1" fmla="*/ 0 h 2457450"/>
                <a:gd name="connsiteX2" fmla="*/ 7610475 w 7610475"/>
                <a:gd name="connsiteY2" fmla="*/ 2457450 h 2457450"/>
                <a:gd name="connsiteX3" fmla="*/ 9525 w 7610475"/>
                <a:gd name="connsiteY3" fmla="*/ 2457450 h 2457450"/>
                <a:gd name="connsiteX4" fmla="*/ 0 w 7610475"/>
                <a:gd name="connsiteY4" fmla="*/ 981075 h 2457450"/>
                <a:gd name="connsiteX0" fmla="*/ 0 w 8486775"/>
                <a:gd name="connsiteY0" fmla="*/ 981075 h 2476500"/>
                <a:gd name="connsiteX1" fmla="*/ 2019300 w 8486775"/>
                <a:gd name="connsiteY1" fmla="*/ 0 h 2476500"/>
                <a:gd name="connsiteX2" fmla="*/ 8486775 w 8486775"/>
                <a:gd name="connsiteY2" fmla="*/ 2476500 h 2476500"/>
                <a:gd name="connsiteX3" fmla="*/ 9525 w 8486775"/>
                <a:gd name="connsiteY3" fmla="*/ 2457450 h 2476500"/>
                <a:gd name="connsiteX4" fmla="*/ 0 w 8486775"/>
                <a:gd name="connsiteY4" fmla="*/ 981075 h 247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6775" h="2476500">
                  <a:moveTo>
                    <a:pt x="0" y="981075"/>
                  </a:moveTo>
                  <a:lnTo>
                    <a:pt x="2019300" y="0"/>
                  </a:lnTo>
                  <a:lnTo>
                    <a:pt x="8486775" y="2476500"/>
                  </a:lnTo>
                  <a:lnTo>
                    <a:pt x="9525" y="2457450"/>
                  </a:lnTo>
                  <a:lnTo>
                    <a:pt x="0" y="981075"/>
                  </a:lnTo>
                  <a:close/>
                </a:path>
              </a:pathLst>
            </a:custGeom>
            <a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AED0CBF0-5256-4978-89D4-A9116D30651E}"/>
                </a:ext>
              </a:extLst>
            </p:cNvPr>
            <p:cNvSpPr/>
            <p:nvPr/>
          </p:nvSpPr>
          <p:spPr>
            <a:xfrm flipH="1">
              <a:off x="2574415" y="4307369"/>
              <a:ext cx="9617585" cy="2573878"/>
            </a:xfrm>
            <a:custGeom>
              <a:avLst/>
              <a:gdLst>
                <a:gd name="connsiteX0" fmla="*/ 2895600 w 12242800"/>
                <a:gd name="connsiteY0" fmla="*/ 368300 h 3568700"/>
                <a:gd name="connsiteX1" fmla="*/ 0 w 12242800"/>
                <a:gd name="connsiteY1" fmla="*/ 3568700 h 3568700"/>
                <a:gd name="connsiteX2" fmla="*/ 12700 w 12242800"/>
                <a:gd name="connsiteY2" fmla="*/ 2057400 h 3568700"/>
                <a:gd name="connsiteX3" fmla="*/ 2870200 w 12242800"/>
                <a:gd name="connsiteY3" fmla="*/ 0 h 3568700"/>
                <a:gd name="connsiteX4" fmla="*/ 12242800 w 12242800"/>
                <a:gd name="connsiteY4" fmla="*/ 1892300 h 3568700"/>
                <a:gd name="connsiteX5" fmla="*/ 12230100 w 12242800"/>
                <a:gd name="connsiteY5" fmla="*/ 2997200 h 3568700"/>
                <a:gd name="connsiteX6" fmla="*/ 2895600 w 12242800"/>
                <a:gd name="connsiteY6" fmla="*/ 368300 h 3568700"/>
                <a:gd name="connsiteX0" fmla="*/ 2895600 w 12242800"/>
                <a:gd name="connsiteY0" fmla="*/ 368300 h 3591166"/>
                <a:gd name="connsiteX1" fmla="*/ 0 w 12242800"/>
                <a:gd name="connsiteY1" fmla="*/ 3568700 h 3591166"/>
                <a:gd name="connsiteX2" fmla="*/ 12700 w 12242800"/>
                <a:gd name="connsiteY2" fmla="*/ 2057400 h 3591166"/>
                <a:gd name="connsiteX3" fmla="*/ 2870200 w 12242800"/>
                <a:gd name="connsiteY3" fmla="*/ 0 h 3591166"/>
                <a:gd name="connsiteX4" fmla="*/ 12242800 w 12242800"/>
                <a:gd name="connsiteY4" fmla="*/ 1892300 h 3591166"/>
                <a:gd name="connsiteX5" fmla="*/ 10245803 w 12242800"/>
                <a:gd name="connsiteY5" fmla="*/ 3591166 h 3591166"/>
                <a:gd name="connsiteX6" fmla="*/ 2895600 w 12242800"/>
                <a:gd name="connsiteY6" fmla="*/ 368300 h 3591166"/>
                <a:gd name="connsiteX0" fmla="*/ 2895600 w 13329439"/>
                <a:gd name="connsiteY0" fmla="*/ 368300 h 3591166"/>
                <a:gd name="connsiteX1" fmla="*/ 0 w 13329439"/>
                <a:gd name="connsiteY1" fmla="*/ 3568700 h 3591166"/>
                <a:gd name="connsiteX2" fmla="*/ 12700 w 13329439"/>
                <a:gd name="connsiteY2" fmla="*/ 2057400 h 3591166"/>
                <a:gd name="connsiteX3" fmla="*/ 2870200 w 13329439"/>
                <a:gd name="connsiteY3" fmla="*/ 0 h 3591166"/>
                <a:gd name="connsiteX4" fmla="*/ 13329439 w 13329439"/>
                <a:gd name="connsiteY4" fmla="*/ 3559974 h 3591166"/>
                <a:gd name="connsiteX5" fmla="*/ 10245803 w 13329439"/>
                <a:gd name="connsiteY5" fmla="*/ 3591166 h 3591166"/>
                <a:gd name="connsiteX6" fmla="*/ 2895600 w 13329439"/>
                <a:gd name="connsiteY6" fmla="*/ 368300 h 3591166"/>
                <a:gd name="connsiteX0" fmla="*/ 2122327 w 13329439"/>
                <a:gd name="connsiteY0" fmla="*/ 535570 h 3591166"/>
                <a:gd name="connsiteX1" fmla="*/ 0 w 13329439"/>
                <a:gd name="connsiteY1" fmla="*/ 3568700 h 3591166"/>
                <a:gd name="connsiteX2" fmla="*/ 12700 w 13329439"/>
                <a:gd name="connsiteY2" fmla="*/ 2057400 h 3591166"/>
                <a:gd name="connsiteX3" fmla="*/ 2870200 w 13329439"/>
                <a:gd name="connsiteY3" fmla="*/ 0 h 3591166"/>
                <a:gd name="connsiteX4" fmla="*/ 13329439 w 13329439"/>
                <a:gd name="connsiteY4" fmla="*/ 3559974 h 3591166"/>
                <a:gd name="connsiteX5" fmla="*/ 10245803 w 13329439"/>
                <a:gd name="connsiteY5" fmla="*/ 3591166 h 3591166"/>
                <a:gd name="connsiteX6" fmla="*/ 2122327 w 13329439"/>
                <a:gd name="connsiteY6" fmla="*/ 535570 h 3591166"/>
                <a:gd name="connsiteX0" fmla="*/ 2122327 w 13329439"/>
                <a:gd name="connsiteY0" fmla="*/ 5879 h 3061475"/>
                <a:gd name="connsiteX1" fmla="*/ 0 w 13329439"/>
                <a:gd name="connsiteY1" fmla="*/ 3039009 h 3061475"/>
                <a:gd name="connsiteX2" fmla="*/ 12700 w 13329439"/>
                <a:gd name="connsiteY2" fmla="*/ 1527709 h 3061475"/>
                <a:gd name="connsiteX3" fmla="*/ 2118406 w 13329439"/>
                <a:gd name="connsiteY3" fmla="*/ 0 h 3061475"/>
                <a:gd name="connsiteX4" fmla="*/ 13329439 w 13329439"/>
                <a:gd name="connsiteY4" fmla="*/ 3030283 h 3061475"/>
                <a:gd name="connsiteX5" fmla="*/ 10245803 w 13329439"/>
                <a:gd name="connsiteY5" fmla="*/ 3061475 h 3061475"/>
                <a:gd name="connsiteX6" fmla="*/ 2122327 w 13329439"/>
                <a:gd name="connsiteY6" fmla="*/ 5879 h 3061475"/>
                <a:gd name="connsiteX0" fmla="*/ 2210335 w 13329439"/>
                <a:gd name="connsiteY0" fmla="*/ 150562 h 3061475"/>
                <a:gd name="connsiteX1" fmla="*/ 0 w 13329439"/>
                <a:gd name="connsiteY1" fmla="*/ 3039009 h 3061475"/>
                <a:gd name="connsiteX2" fmla="*/ 12700 w 13329439"/>
                <a:gd name="connsiteY2" fmla="*/ 1527709 h 3061475"/>
                <a:gd name="connsiteX3" fmla="*/ 2118406 w 13329439"/>
                <a:gd name="connsiteY3" fmla="*/ 0 h 3061475"/>
                <a:gd name="connsiteX4" fmla="*/ 13329439 w 13329439"/>
                <a:gd name="connsiteY4" fmla="*/ 3030283 h 3061475"/>
                <a:gd name="connsiteX5" fmla="*/ 10245803 w 13329439"/>
                <a:gd name="connsiteY5" fmla="*/ 3061475 h 3061475"/>
                <a:gd name="connsiteX6" fmla="*/ 2210335 w 13329439"/>
                <a:gd name="connsiteY6" fmla="*/ 150562 h 3061475"/>
                <a:gd name="connsiteX0" fmla="*/ 2210335 w 13329439"/>
                <a:gd name="connsiteY0" fmla="*/ 184829 h 3095742"/>
                <a:gd name="connsiteX1" fmla="*/ 0 w 13329439"/>
                <a:gd name="connsiteY1" fmla="*/ 3073276 h 3095742"/>
                <a:gd name="connsiteX2" fmla="*/ 12700 w 13329439"/>
                <a:gd name="connsiteY2" fmla="*/ 1561976 h 3095742"/>
                <a:gd name="connsiteX3" fmla="*/ 2144809 w 13329439"/>
                <a:gd name="connsiteY3" fmla="*/ 0 h 3095742"/>
                <a:gd name="connsiteX4" fmla="*/ 13329439 w 13329439"/>
                <a:gd name="connsiteY4" fmla="*/ 3064550 h 3095742"/>
                <a:gd name="connsiteX5" fmla="*/ 10245803 w 13329439"/>
                <a:gd name="connsiteY5" fmla="*/ 3095742 h 3095742"/>
                <a:gd name="connsiteX6" fmla="*/ 2210335 w 13329439"/>
                <a:gd name="connsiteY6" fmla="*/ 184829 h 3095742"/>
                <a:gd name="connsiteX0" fmla="*/ 2139929 w 13329439"/>
                <a:gd name="connsiteY0" fmla="*/ 0 h 3101287"/>
                <a:gd name="connsiteX1" fmla="*/ 0 w 13329439"/>
                <a:gd name="connsiteY1" fmla="*/ 3078821 h 3101287"/>
                <a:gd name="connsiteX2" fmla="*/ 12700 w 13329439"/>
                <a:gd name="connsiteY2" fmla="*/ 1567521 h 3101287"/>
                <a:gd name="connsiteX3" fmla="*/ 2144809 w 13329439"/>
                <a:gd name="connsiteY3" fmla="*/ 5545 h 3101287"/>
                <a:gd name="connsiteX4" fmla="*/ 13329439 w 13329439"/>
                <a:gd name="connsiteY4" fmla="*/ 3070095 h 3101287"/>
                <a:gd name="connsiteX5" fmla="*/ 10245803 w 13329439"/>
                <a:gd name="connsiteY5" fmla="*/ 3101287 h 3101287"/>
                <a:gd name="connsiteX6" fmla="*/ 2139929 w 13329439"/>
                <a:gd name="connsiteY6" fmla="*/ 0 h 3101287"/>
                <a:gd name="connsiteX0" fmla="*/ 2139929 w 13329439"/>
                <a:gd name="connsiteY0" fmla="*/ 0 h 3101287"/>
                <a:gd name="connsiteX1" fmla="*/ 0 w 13329439"/>
                <a:gd name="connsiteY1" fmla="*/ 2549130 h 3101287"/>
                <a:gd name="connsiteX2" fmla="*/ 12700 w 13329439"/>
                <a:gd name="connsiteY2" fmla="*/ 1567521 h 3101287"/>
                <a:gd name="connsiteX3" fmla="*/ 2144809 w 13329439"/>
                <a:gd name="connsiteY3" fmla="*/ 5545 h 3101287"/>
                <a:gd name="connsiteX4" fmla="*/ 13329439 w 13329439"/>
                <a:gd name="connsiteY4" fmla="*/ 3070095 h 3101287"/>
                <a:gd name="connsiteX5" fmla="*/ 10245803 w 13329439"/>
                <a:gd name="connsiteY5" fmla="*/ 3101287 h 3101287"/>
                <a:gd name="connsiteX6" fmla="*/ 2139929 w 13329439"/>
                <a:gd name="connsiteY6" fmla="*/ 0 h 3101287"/>
                <a:gd name="connsiteX0" fmla="*/ 2784144 w 13329439"/>
                <a:gd name="connsiteY0" fmla="*/ 0 h 3475942"/>
                <a:gd name="connsiteX1" fmla="*/ 0 w 13329439"/>
                <a:gd name="connsiteY1" fmla="*/ 2923785 h 3475942"/>
                <a:gd name="connsiteX2" fmla="*/ 12700 w 13329439"/>
                <a:gd name="connsiteY2" fmla="*/ 1942176 h 3475942"/>
                <a:gd name="connsiteX3" fmla="*/ 2144809 w 13329439"/>
                <a:gd name="connsiteY3" fmla="*/ 380200 h 3475942"/>
                <a:gd name="connsiteX4" fmla="*/ 13329439 w 13329439"/>
                <a:gd name="connsiteY4" fmla="*/ 3444750 h 3475942"/>
                <a:gd name="connsiteX5" fmla="*/ 10245803 w 13329439"/>
                <a:gd name="connsiteY5" fmla="*/ 3475942 h 3475942"/>
                <a:gd name="connsiteX6" fmla="*/ 2784144 w 13329439"/>
                <a:gd name="connsiteY6" fmla="*/ 0 h 3475942"/>
                <a:gd name="connsiteX0" fmla="*/ 2731339 w 13329439"/>
                <a:gd name="connsiteY0" fmla="*/ 990490 h 3095742"/>
                <a:gd name="connsiteX1" fmla="*/ 0 w 13329439"/>
                <a:gd name="connsiteY1" fmla="*/ 2543585 h 3095742"/>
                <a:gd name="connsiteX2" fmla="*/ 12700 w 13329439"/>
                <a:gd name="connsiteY2" fmla="*/ 1561976 h 3095742"/>
                <a:gd name="connsiteX3" fmla="*/ 2144809 w 13329439"/>
                <a:gd name="connsiteY3" fmla="*/ 0 h 3095742"/>
                <a:gd name="connsiteX4" fmla="*/ 13329439 w 13329439"/>
                <a:gd name="connsiteY4" fmla="*/ 3064550 h 3095742"/>
                <a:gd name="connsiteX5" fmla="*/ 10245803 w 13329439"/>
                <a:gd name="connsiteY5" fmla="*/ 3095742 h 3095742"/>
                <a:gd name="connsiteX6" fmla="*/ 2731339 w 13329439"/>
                <a:gd name="connsiteY6" fmla="*/ 990490 h 3095742"/>
                <a:gd name="connsiteX0" fmla="*/ 2731339 w 13329439"/>
                <a:gd name="connsiteY0" fmla="*/ 981352 h 3086604"/>
                <a:gd name="connsiteX1" fmla="*/ 0 w 13329439"/>
                <a:gd name="connsiteY1" fmla="*/ 2534447 h 3086604"/>
                <a:gd name="connsiteX2" fmla="*/ 12700 w 13329439"/>
                <a:gd name="connsiteY2" fmla="*/ 1552838 h 3086604"/>
                <a:gd name="connsiteX3" fmla="*/ 2767902 w 13329439"/>
                <a:gd name="connsiteY3" fmla="*/ 0 h 3086604"/>
                <a:gd name="connsiteX4" fmla="*/ 13329439 w 13329439"/>
                <a:gd name="connsiteY4" fmla="*/ 3055412 h 3086604"/>
                <a:gd name="connsiteX5" fmla="*/ 10245803 w 13329439"/>
                <a:gd name="connsiteY5" fmla="*/ 3086604 h 3086604"/>
                <a:gd name="connsiteX6" fmla="*/ 2731339 w 13329439"/>
                <a:gd name="connsiteY6" fmla="*/ 981352 h 3086604"/>
                <a:gd name="connsiteX0" fmla="*/ 2731339 w 13329439"/>
                <a:gd name="connsiteY0" fmla="*/ 981352 h 3086604"/>
                <a:gd name="connsiteX1" fmla="*/ 0 w 13329439"/>
                <a:gd name="connsiteY1" fmla="*/ 2534447 h 3086604"/>
                <a:gd name="connsiteX2" fmla="*/ 2139 w 13329439"/>
                <a:gd name="connsiteY2" fmla="*/ 1205597 h 3086604"/>
                <a:gd name="connsiteX3" fmla="*/ 2767902 w 13329439"/>
                <a:gd name="connsiteY3" fmla="*/ 0 h 3086604"/>
                <a:gd name="connsiteX4" fmla="*/ 13329439 w 13329439"/>
                <a:gd name="connsiteY4" fmla="*/ 3055412 h 3086604"/>
                <a:gd name="connsiteX5" fmla="*/ 10245803 w 13329439"/>
                <a:gd name="connsiteY5" fmla="*/ 3086604 h 3086604"/>
                <a:gd name="connsiteX6" fmla="*/ 2731339 w 13329439"/>
                <a:gd name="connsiteY6" fmla="*/ 981352 h 3086604"/>
                <a:gd name="connsiteX0" fmla="*/ 2794704 w 13329439"/>
                <a:gd name="connsiteY0" fmla="*/ 122386 h 3086604"/>
                <a:gd name="connsiteX1" fmla="*/ 0 w 13329439"/>
                <a:gd name="connsiteY1" fmla="*/ 2534447 h 3086604"/>
                <a:gd name="connsiteX2" fmla="*/ 2139 w 13329439"/>
                <a:gd name="connsiteY2" fmla="*/ 1205597 h 3086604"/>
                <a:gd name="connsiteX3" fmla="*/ 2767902 w 13329439"/>
                <a:gd name="connsiteY3" fmla="*/ 0 h 3086604"/>
                <a:gd name="connsiteX4" fmla="*/ 13329439 w 13329439"/>
                <a:gd name="connsiteY4" fmla="*/ 3055412 h 3086604"/>
                <a:gd name="connsiteX5" fmla="*/ 10245803 w 13329439"/>
                <a:gd name="connsiteY5" fmla="*/ 3086604 h 3086604"/>
                <a:gd name="connsiteX6" fmla="*/ 2794704 w 13329439"/>
                <a:gd name="connsiteY6" fmla="*/ 122386 h 3086604"/>
                <a:gd name="connsiteX0" fmla="*/ 2794704 w 13329439"/>
                <a:gd name="connsiteY0" fmla="*/ 122386 h 3086604"/>
                <a:gd name="connsiteX1" fmla="*/ 0 w 13329439"/>
                <a:gd name="connsiteY1" fmla="*/ 2534447 h 3086604"/>
                <a:gd name="connsiteX2" fmla="*/ 2139 w 13329439"/>
                <a:gd name="connsiteY2" fmla="*/ 1205597 h 3086604"/>
                <a:gd name="connsiteX3" fmla="*/ 2767902 w 13329439"/>
                <a:gd name="connsiteY3" fmla="*/ 0 h 3086604"/>
                <a:gd name="connsiteX4" fmla="*/ 13329439 w 13329439"/>
                <a:gd name="connsiteY4" fmla="*/ 3055412 h 3086604"/>
                <a:gd name="connsiteX5" fmla="*/ 8767278 w 13329439"/>
                <a:gd name="connsiteY5" fmla="*/ 3086604 h 3086604"/>
                <a:gd name="connsiteX6" fmla="*/ 2794704 w 13329439"/>
                <a:gd name="connsiteY6" fmla="*/ 122386 h 308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29439" h="3086604">
                  <a:moveTo>
                    <a:pt x="2794704" y="122386"/>
                  </a:moveTo>
                  <a:lnTo>
                    <a:pt x="0" y="2534447"/>
                  </a:lnTo>
                  <a:lnTo>
                    <a:pt x="2139" y="1205597"/>
                  </a:lnTo>
                  <a:lnTo>
                    <a:pt x="2767902" y="0"/>
                  </a:lnTo>
                  <a:lnTo>
                    <a:pt x="13329439" y="3055412"/>
                  </a:lnTo>
                  <a:lnTo>
                    <a:pt x="8767278" y="3086604"/>
                  </a:lnTo>
                  <a:lnTo>
                    <a:pt x="2794704" y="122386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0D96F380-31EA-5A4D-BAEE-34133A063773}"/>
              </a:ext>
            </a:extLst>
          </p:cNvPr>
          <p:cNvSpPr txBox="1"/>
          <p:nvPr/>
        </p:nvSpPr>
        <p:spPr>
          <a:xfrm>
            <a:off x="501429" y="4262114"/>
            <a:ext cx="70523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>
                <a:solidFill>
                  <a:srgbClr val="C00000"/>
                </a:solidFill>
              </a:rPr>
              <a:t>Preguntas Guía</a:t>
            </a:r>
            <a:endParaRPr lang="es-MX" sz="2200" dirty="0"/>
          </a:p>
          <a:p>
            <a:pPr marL="342900" lvl="0" indent="-342900">
              <a:buFont typeface="+mj-lt"/>
              <a:buAutoNum type="arabicPeriod"/>
            </a:pPr>
            <a:r>
              <a:rPr lang="es-ES" sz="2200" dirty="0"/>
              <a:t>Platicar brevemente quiénes son y de qué proyecto</a:t>
            </a:r>
            <a:endParaRPr lang="es-MX" sz="2200" dirty="0"/>
          </a:p>
          <a:p>
            <a:pPr marL="342900" lvl="0" indent="-342900">
              <a:buFont typeface="+mj-lt"/>
              <a:buAutoNum type="arabicPeriod"/>
            </a:pPr>
            <a:r>
              <a:rPr lang="es-ES" sz="2200" dirty="0"/>
              <a:t>Se ponen de acuerdo sobre cómo trabajar en conjunto</a:t>
            </a:r>
            <a:endParaRPr lang="es-MX" sz="2200" dirty="0"/>
          </a:p>
          <a:p>
            <a:pPr marL="342900" lvl="0" indent="-342900">
              <a:buFont typeface="+mj-lt"/>
              <a:buAutoNum type="arabicPeriod"/>
            </a:pPr>
            <a:r>
              <a:rPr lang="es-ES" sz="2200" dirty="0"/>
              <a:t>Definen a un responsable del grupo de trabajo</a:t>
            </a:r>
            <a:endParaRPr lang="es-MX" sz="2200" dirty="0"/>
          </a:p>
          <a:p>
            <a:pPr marL="342900" indent="-342900">
              <a:buFont typeface="+mj-lt"/>
              <a:buAutoNum type="arabicPeriod"/>
            </a:pPr>
            <a:r>
              <a:rPr lang="es-ES" sz="2200" dirty="0"/>
              <a:t>Acuerdo del nuevo grupo de trabajo</a:t>
            </a:r>
            <a:endParaRPr lang="es-MX" sz="2200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91C91DA-3EED-AE4A-BF7F-7151B31EE1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3008855"/>
              </p:ext>
            </p:extLst>
          </p:nvPr>
        </p:nvGraphicFramePr>
        <p:xfrm>
          <a:off x="1844313" y="1456478"/>
          <a:ext cx="8828595" cy="3361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8DD6543D-9FAC-BB4A-8BFB-380127DFCD66}"/>
              </a:ext>
            </a:extLst>
          </p:cNvPr>
          <p:cNvSpPr txBox="1"/>
          <p:nvPr/>
        </p:nvSpPr>
        <p:spPr>
          <a:xfrm>
            <a:off x="1652892" y="2250216"/>
            <a:ext cx="440005" cy="5193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3E92974-4055-C949-8B95-5B1ACFBBF34F}"/>
              </a:ext>
            </a:extLst>
          </p:cNvPr>
          <p:cNvSpPr txBox="1"/>
          <p:nvPr/>
        </p:nvSpPr>
        <p:spPr>
          <a:xfrm>
            <a:off x="3196821" y="2250215"/>
            <a:ext cx="440005" cy="5193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3C37B7B-A487-2D45-B816-57314343514A}"/>
              </a:ext>
            </a:extLst>
          </p:cNvPr>
          <p:cNvSpPr txBox="1"/>
          <p:nvPr/>
        </p:nvSpPr>
        <p:spPr>
          <a:xfrm>
            <a:off x="4734319" y="2252907"/>
            <a:ext cx="440005" cy="5193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5D4CA03-F3C7-9548-BEE2-3D5A69E7A884}"/>
              </a:ext>
            </a:extLst>
          </p:cNvPr>
          <p:cNvSpPr txBox="1"/>
          <p:nvPr/>
        </p:nvSpPr>
        <p:spPr>
          <a:xfrm>
            <a:off x="6112372" y="2275272"/>
            <a:ext cx="440005" cy="5193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405E5F7-8BE4-3749-875C-B18E53B688F1}"/>
              </a:ext>
            </a:extLst>
          </p:cNvPr>
          <p:cNvSpPr txBox="1"/>
          <p:nvPr/>
        </p:nvSpPr>
        <p:spPr>
          <a:xfrm>
            <a:off x="7703613" y="2250215"/>
            <a:ext cx="440005" cy="5193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7C77E7B-87A6-524E-93E7-F2D86D2590CC}"/>
              </a:ext>
            </a:extLst>
          </p:cNvPr>
          <p:cNvSpPr txBox="1"/>
          <p:nvPr/>
        </p:nvSpPr>
        <p:spPr>
          <a:xfrm>
            <a:off x="7608694" y="4987915"/>
            <a:ext cx="4583306" cy="408623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chemeClr val="bg1"/>
                </a:solidFill>
              </a:rPr>
              <a:t>TIEMPO TRABAJO EN GRUPO: 45 MINS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040B900-D7D2-C845-9421-890C9D6C2C82}"/>
              </a:ext>
            </a:extLst>
          </p:cNvPr>
          <p:cNvSpPr txBox="1"/>
          <p:nvPr/>
        </p:nvSpPr>
        <p:spPr>
          <a:xfrm>
            <a:off x="8036182" y="5638229"/>
            <a:ext cx="4155818" cy="40862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chemeClr val="bg1"/>
                </a:solidFill>
              </a:rPr>
              <a:t>PRESENTACIÓN PLENARIA: 3 MINS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C9F8C92-AC68-574D-9A1D-50938FCDEBC1}"/>
              </a:ext>
            </a:extLst>
          </p:cNvPr>
          <p:cNvSpPr txBox="1"/>
          <p:nvPr/>
        </p:nvSpPr>
        <p:spPr>
          <a:xfrm>
            <a:off x="9221548" y="2248102"/>
            <a:ext cx="440005" cy="5193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3444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hteck 1">
            <a:extLst>
              <a:ext uri="{FF2B5EF4-FFF2-40B4-BE49-F238E27FC236}">
                <a16:creationId xmlns:a16="http://schemas.microsoft.com/office/drawing/2014/main" id="{6A8BE3D9-564A-4F96-87A0-91FF94F69323}"/>
              </a:ext>
            </a:extLst>
          </p:cNvPr>
          <p:cNvSpPr/>
          <p:nvPr/>
        </p:nvSpPr>
        <p:spPr>
          <a:xfrm flipH="1">
            <a:off x="9873464" y="5784351"/>
            <a:ext cx="2318535" cy="1073649"/>
          </a:xfrm>
          <a:custGeom>
            <a:avLst/>
            <a:gdLst>
              <a:gd name="connsiteX0" fmla="*/ 0 w 7600950"/>
              <a:gd name="connsiteY0" fmla="*/ 0 h 3676650"/>
              <a:gd name="connsiteX1" fmla="*/ 7600950 w 7600950"/>
              <a:gd name="connsiteY1" fmla="*/ 0 h 3676650"/>
              <a:gd name="connsiteX2" fmla="*/ 7600950 w 7600950"/>
              <a:gd name="connsiteY2" fmla="*/ 3676650 h 3676650"/>
              <a:gd name="connsiteX3" fmla="*/ 0 w 7600950"/>
              <a:gd name="connsiteY3" fmla="*/ 3676650 h 3676650"/>
              <a:gd name="connsiteX4" fmla="*/ 0 w 7600950"/>
              <a:gd name="connsiteY4" fmla="*/ 0 h 3676650"/>
              <a:gd name="connsiteX0" fmla="*/ 0 w 7600950"/>
              <a:gd name="connsiteY0" fmla="*/ 0 h 3676650"/>
              <a:gd name="connsiteX1" fmla="*/ 3448050 w 7600950"/>
              <a:gd name="connsiteY1" fmla="*/ 876300 h 3676650"/>
              <a:gd name="connsiteX2" fmla="*/ 7600950 w 7600950"/>
              <a:gd name="connsiteY2" fmla="*/ 3676650 h 3676650"/>
              <a:gd name="connsiteX3" fmla="*/ 0 w 7600950"/>
              <a:gd name="connsiteY3" fmla="*/ 3676650 h 3676650"/>
              <a:gd name="connsiteX4" fmla="*/ 0 w 7600950"/>
              <a:gd name="connsiteY4" fmla="*/ 0 h 3676650"/>
              <a:gd name="connsiteX0" fmla="*/ 0 w 7610475"/>
              <a:gd name="connsiteY0" fmla="*/ 647700 h 2800350"/>
              <a:gd name="connsiteX1" fmla="*/ 3457575 w 7610475"/>
              <a:gd name="connsiteY1" fmla="*/ 0 h 2800350"/>
              <a:gd name="connsiteX2" fmla="*/ 7610475 w 7610475"/>
              <a:gd name="connsiteY2" fmla="*/ 2800350 h 2800350"/>
              <a:gd name="connsiteX3" fmla="*/ 9525 w 7610475"/>
              <a:gd name="connsiteY3" fmla="*/ 2800350 h 2800350"/>
              <a:gd name="connsiteX4" fmla="*/ 0 w 7610475"/>
              <a:gd name="connsiteY4" fmla="*/ 647700 h 2800350"/>
              <a:gd name="connsiteX0" fmla="*/ 0 w 7610475"/>
              <a:gd name="connsiteY0" fmla="*/ 857250 h 3009900"/>
              <a:gd name="connsiteX1" fmla="*/ 2095500 w 7610475"/>
              <a:gd name="connsiteY1" fmla="*/ 0 h 3009900"/>
              <a:gd name="connsiteX2" fmla="*/ 7610475 w 7610475"/>
              <a:gd name="connsiteY2" fmla="*/ 3009900 h 3009900"/>
              <a:gd name="connsiteX3" fmla="*/ 9525 w 7610475"/>
              <a:gd name="connsiteY3" fmla="*/ 3009900 h 3009900"/>
              <a:gd name="connsiteX4" fmla="*/ 0 w 7610475"/>
              <a:gd name="connsiteY4" fmla="*/ 857250 h 3009900"/>
              <a:gd name="connsiteX0" fmla="*/ 0 w 7610475"/>
              <a:gd name="connsiteY0" fmla="*/ 771525 h 2924175"/>
              <a:gd name="connsiteX1" fmla="*/ 1752600 w 7610475"/>
              <a:gd name="connsiteY1" fmla="*/ 0 h 2924175"/>
              <a:gd name="connsiteX2" fmla="*/ 7610475 w 7610475"/>
              <a:gd name="connsiteY2" fmla="*/ 2924175 h 2924175"/>
              <a:gd name="connsiteX3" fmla="*/ 9525 w 7610475"/>
              <a:gd name="connsiteY3" fmla="*/ 2924175 h 2924175"/>
              <a:gd name="connsiteX4" fmla="*/ 0 w 7610475"/>
              <a:gd name="connsiteY4" fmla="*/ 771525 h 2924175"/>
              <a:gd name="connsiteX0" fmla="*/ 0 w 7610475"/>
              <a:gd name="connsiteY0" fmla="*/ 1447800 h 2924175"/>
              <a:gd name="connsiteX1" fmla="*/ 1752600 w 7610475"/>
              <a:gd name="connsiteY1" fmla="*/ 0 h 2924175"/>
              <a:gd name="connsiteX2" fmla="*/ 7610475 w 7610475"/>
              <a:gd name="connsiteY2" fmla="*/ 2924175 h 2924175"/>
              <a:gd name="connsiteX3" fmla="*/ 9525 w 7610475"/>
              <a:gd name="connsiteY3" fmla="*/ 2924175 h 2924175"/>
              <a:gd name="connsiteX4" fmla="*/ 0 w 7610475"/>
              <a:gd name="connsiteY4" fmla="*/ 1447800 h 2924175"/>
              <a:gd name="connsiteX0" fmla="*/ 0 w 7610475"/>
              <a:gd name="connsiteY0" fmla="*/ 981075 h 2457450"/>
              <a:gd name="connsiteX1" fmla="*/ 2019300 w 7610475"/>
              <a:gd name="connsiteY1" fmla="*/ 0 h 2457450"/>
              <a:gd name="connsiteX2" fmla="*/ 7610475 w 7610475"/>
              <a:gd name="connsiteY2" fmla="*/ 2457450 h 2457450"/>
              <a:gd name="connsiteX3" fmla="*/ 9525 w 7610475"/>
              <a:gd name="connsiteY3" fmla="*/ 2457450 h 2457450"/>
              <a:gd name="connsiteX4" fmla="*/ 0 w 7610475"/>
              <a:gd name="connsiteY4" fmla="*/ 981075 h 2457450"/>
              <a:gd name="connsiteX0" fmla="*/ 0 w 8486775"/>
              <a:gd name="connsiteY0" fmla="*/ 981075 h 2476500"/>
              <a:gd name="connsiteX1" fmla="*/ 2019300 w 8486775"/>
              <a:gd name="connsiteY1" fmla="*/ 0 h 2476500"/>
              <a:gd name="connsiteX2" fmla="*/ 8486775 w 8486775"/>
              <a:gd name="connsiteY2" fmla="*/ 2476500 h 2476500"/>
              <a:gd name="connsiteX3" fmla="*/ 9525 w 8486775"/>
              <a:gd name="connsiteY3" fmla="*/ 2457450 h 2476500"/>
              <a:gd name="connsiteX4" fmla="*/ 0 w 8486775"/>
              <a:gd name="connsiteY4" fmla="*/ 981075 h 2476500"/>
              <a:gd name="connsiteX0" fmla="*/ 0 w 8486775"/>
              <a:gd name="connsiteY0" fmla="*/ 1992799 h 3488224"/>
              <a:gd name="connsiteX1" fmla="*/ 1709930 w 8486775"/>
              <a:gd name="connsiteY1" fmla="*/ 0 h 3488224"/>
              <a:gd name="connsiteX2" fmla="*/ 8486775 w 8486775"/>
              <a:gd name="connsiteY2" fmla="*/ 3488224 h 3488224"/>
              <a:gd name="connsiteX3" fmla="*/ 9525 w 8486775"/>
              <a:gd name="connsiteY3" fmla="*/ 3469174 h 3488224"/>
              <a:gd name="connsiteX4" fmla="*/ 0 w 8486775"/>
              <a:gd name="connsiteY4" fmla="*/ 1992799 h 3488224"/>
              <a:gd name="connsiteX0" fmla="*/ 0 w 6638916"/>
              <a:gd name="connsiteY0" fmla="*/ 1992799 h 3479863"/>
              <a:gd name="connsiteX1" fmla="*/ 1709930 w 6638916"/>
              <a:gd name="connsiteY1" fmla="*/ 0 h 3479863"/>
              <a:gd name="connsiteX2" fmla="*/ 6638916 w 6638916"/>
              <a:gd name="connsiteY2" fmla="*/ 3479863 h 3479863"/>
              <a:gd name="connsiteX3" fmla="*/ 9525 w 6638916"/>
              <a:gd name="connsiteY3" fmla="*/ 3469174 h 3479863"/>
              <a:gd name="connsiteX4" fmla="*/ 0 w 6638916"/>
              <a:gd name="connsiteY4" fmla="*/ 1992799 h 3479863"/>
              <a:gd name="connsiteX0" fmla="*/ 0 w 6638916"/>
              <a:gd name="connsiteY0" fmla="*/ 2670069 h 4157133"/>
              <a:gd name="connsiteX1" fmla="*/ 1492535 w 6638916"/>
              <a:gd name="connsiteY1" fmla="*/ 0 h 4157133"/>
              <a:gd name="connsiteX2" fmla="*/ 6638916 w 6638916"/>
              <a:gd name="connsiteY2" fmla="*/ 4157133 h 4157133"/>
              <a:gd name="connsiteX3" fmla="*/ 9525 w 6638916"/>
              <a:gd name="connsiteY3" fmla="*/ 4146444 h 4157133"/>
              <a:gd name="connsiteX4" fmla="*/ 0 w 6638916"/>
              <a:gd name="connsiteY4" fmla="*/ 2670069 h 4157133"/>
              <a:gd name="connsiteX0" fmla="*/ 0 w 6638916"/>
              <a:gd name="connsiteY0" fmla="*/ 872378 h 4157133"/>
              <a:gd name="connsiteX1" fmla="*/ 1492535 w 6638916"/>
              <a:gd name="connsiteY1" fmla="*/ 0 h 4157133"/>
              <a:gd name="connsiteX2" fmla="*/ 6638916 w 6638916"/>
              <a:gd name="connsiteY2" fmla="*/ 4157133 h 4157133"/>
              <a:gd name="connsiteX3" fmla="*/ 9525 w 6638916"/>
              <a:gd name="connsiteY3" fmla="*/ 4146444 h 4157133"/>
              <a:gd name="connsiteX4" fmla="*/ 0 w 6638916"/>
              <a:gd name="connsiteY4" fmla="*/ 872378 h 4157133"/>
              <a:gd name="connsiteX0" fmla="*/ 0 w 6638916"/>
              <a:gd name="connsiteY0" fmla="*/ 1081412 h 4366167"/>
              <a:gd name="connsiteX1" fmla="*/ 1810266 w 6638916"/>
              <a:gd name="connsiteY1" fmla="*/ 0 h 4366167"/>
              <a:gd name="connsiteX2" fmla="*/ 6638916 w 6638916"/>
              <a:gd name="connsiteY2" fmla="*/ 4366167 h 4366167"/>
              <a:gd name="connsiteX3" fmla="*/ 9525 w 6638916"/>
              <a:gd name="connsiteY3" fmla="*/ 4355478 h 4366167"/>
              <a:gd name="connsiteX4" fmla="*/ 0 w 6638916"/>
              <a:gd name="connsiteY4" fmla="*/ 1081412 h 4366167"/>
              <a:gd name="connsiteX0" fmla="*/ 0 w 7401890"/>
              <a:gd name="connsiteY0" fmla="*/ 1520383 h 4366167"/>
              <a:gd name="connsiteX1" fmla="*/ 2573240 w 7401890"/>
              <a:gd name="connsiteY1" fmla="*/ 0 h 4366167"/>
              <a:gd name="connsiteX2" fmla="*/ 7401890 w 7401890"/>
              <a:gd name="connsiteY2" fmla="*/ 4366167 h 4366167"/>
              <a:gd name="connsiteX3" fmla="*/ 772499 w 7401890"/>
              <a:gd name="connsiteY3" fmla="*/ 4355478 h 4366167"/>
              <a:gd name="connsiteX4" fmla="*/ 0 w 7401890"/>
              <a:gd name="connsiteY4" fmla="*/ 1520383 h 4366167"/>
              <a:gd name="connsiteX0" fmla="*/ 0 w 7401890"/>
              <a:gd name="connsiteY0" fmla="*/ 1520383 h 4366167"/>
              <a:gd name="connsiteX1" fmla="*/ 2573240 w 7401890"/>
              <a:gd name="connsiteY1" fmla="*/ 0 h 4366167"/>
              <a:gd name="connsiteX2" fmla="*/ 7401890 w 7401890"/>
              <a:gd name="connsiteY2" fmla="*/ 4366167 h 4366167"/>
              <a:gd name="connsiteX3" fmla="*/ 239463 w 7401890"/>
              <a:gd name="connsiteY3" fmla="*/ 4303220 h 4366167"/>
              <a:gd name="connsiteX4" fmla="*/ 0 w 7401890"/>
              <a:gd name="connsiteY4" fmla="*/ 1520383 h 4366167"/>
              <a:gd name="connsiteX0" fmla="*/ 0 w 7192856"/>
              <a:gd name="connsiteY0" fmla="*/ 1509931 h 4366167"/>
              <a:gd name="connsiteX1" fmla="*/ 2364206 w 7192856"/>
              <a:gd name="connsiteY1" fmla="*/ 0 h 4366167"/>
              <a:gd name="connsiteX2" fmla="*/ 7192856 w 7192856"/>
              <a:gd name="connsiteY2" fmla="*/ 4366167 h 4366167"/>
              <a:gd name="connsiteX3" fmla="*/ 30429 w 7192856"/>
              <a:gd name="connsiteY3" fmla="*/ 4303220 h 4366167"/>
              <a:gd name="connsiteX4" fmla="*/ 0 w 7192856"/>
              <a:gd name="connsiteY4" fmla="*/ 1509931 h 4366167"/>
              <a:gd name="connsiteX0" fmla="*/ 0 w 7192856"/>
              <a:gd name="connsiteY0" fmla="*/ 1509931 h 4313909"/>
              <a:gd name="connsiteX1" fmla="*/ 2364206 w 7192856"/>
              <a:gd name="connsiteY1" fmla="*/ 0 h 4313909"/>
              <a:gd name="connsiteX2" fmla="*/ 7192856 w 7192856"/>
              <a:gd name="connsiteY2" fmla="*/ 4313909 h 4313909"/>
              <a:gd name="connsiteX3" fmla="*/ 30429 w 7192856"/>
              <a:gd name="connsiteY3" fmla="*/ 4303220 h 4313909"/>
              <a:gd name="connsiteX4" fmla="*/ 0 w 7192856"/>
              <a:gd name="connsiteY4" fmla="*/ 1509931 h 4313909"/>
              <a:gd name="connsiteX0" fmla="*/ 0 w 6450786"/>
              <a:gd name="connsiteY0" fmla="*/ 1509931 h 4303220"/>
              <a:gd name="connsiteX1" fmla="*/ 2364206 w 6450786"/>
              <a:gd name="connsiteY1" fmla="*/ 0 h 4303220"/>
              <a:gd name="connsiteX2" fmla="*/ 6450786 w 6450786"/>
              <a:gd name="connsiteY2" fmla="*/ 3665904 h 4303220"/>
              <a:gd name="connsiteX3" fmla="*/ 30429 w 6450786"/>
              <a:gd name="connsiteY3" fmla="*/ 4303220 h 4303220"/>
              <a:gd name="connsiteX4" fmla="*/ 0 w 6450786"/>
              <a:gd name="connsiteY4" fmla="*/ 1509931 h 4303220"/>
              <a:gd name="connsiteX0" fmla="*/ 0 w 6450786"/>
              <a:gd name="connsiteY0" fmla="*/ 1509931 h 3665904"/>
              <a:gd name="connsiteX1" fmla="*/ 2364206 w 6450786"/>
              <a:gd name="connsiteY1" fmla="*/ 0 h 3665904"/>
              <a:gd name="connsiteX2" fmla="*/ 6450786 w 6450786"/>
              <a:gd name="connsiteY2" fmla="*/ 3665904 h 3665904"/>
              <a:gd name="connsiteX3" fmla="*/ 19977 w 6450786"/>
              <a:gd name="connsiteY3" fmla="*/ 3383471 h 3665904"/>
              <a:gd name="connsiteX4" fmla="*/ 0 w 6450786"/>
              <a:gd name="connsiteY4" fmla="*/ 1509931 h 3665904"/>
              <a:gd name="connsiteX0" fmla="*/ 926 w 6451712"/>
              <a:gd name="connsiteY0" fmla="*/ 1509931 h 3686570"/>
              <a:gd name="connsiteX1" fmla="*/ 2365132 w 6451712"/>
              <a:gd name="connsiteY1" fmla="*/ 0 h 3686570"/>
              <a:gd name="connsiteX2" fmla="*/ 6451712 w 6451712"/>
              <a:gd name="connsiteY2" fmla="*/ 3665904 h 3686570"/>
              <a:gd name="connsiteX3" fmla="*/ 0 w 6451712"/>
              <a:gd name="connsiteY3" fmla="*/ 3686570 h 3686570"/>
              <a:gd name="connsiteX4" fmla="*/ 926 w 6451712"/>
              <a:gd name="connsiteY4" fmla="*/ 1509931 h 3686570"/>
              <a:gd name="connsiteX0" fmla="*/ 926 w 6451712"/>
              <a:gd name="connsiteY0" fmla="*/ 1050056 h 3226695"/>
              <a:gd name="connsiteX1" fmla="*/ 2887717 w 6451712"/>
              <a:gd name="connsiteY1" fmla="*/ 0 h 3226695"/>
              <a:gd name="connsiteX2" fmla="*/ 6451712 w 6451712"/>
              <a:gd name="connsiteY2" fmla="*/ 3206029 h 3226695"/>
              <a:gd name="connsiteX3" fmla="*/ 0 w 6451712"/>
              <a:gd name="connsiteY3" fmla="*/ 3226695 h 3226695"/>
              <a:gd name="connsiteX4" fmla="*/ 926 w 6451712"/>
              <a:gd name="connsiteY4" fmla="*/ 1050056 h 3226695"/>
              <a:gd name="connsiteX0" fmla="*/ 6 w 6461244"/>
              <a:gd name="connsiteY0" fmla="*/ 1353155 h 3226695"/>
              <a:gd name="connsiteX1" fmla="*/ 2897249 w 6461244"/>
              <a:gd name="connsiteY1" fmla="*/ 0 h 3226695"/>
              <a:gd name="connsiteX2" fmla="*/ 6461244 w 6461244"/>
              <a:gd name="connsiteY2" fmla="*/ 3206029 h 3226695"/>
              <a:gd name="connsiteX3" fmla="*/ 9532 w 6461244"/>
              <a:gd name="connsiteY3" fmla="*/ 3226695 h 3226695"/>
              <a:gd name="connsiteX4" fmla="*/ 6 w 6461244"/>
              <a:gd name="connsiteY4" fmla="*/ 1353155 h 322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244" h="3226695">
                <a:moveTo>
                  <a:pt x="6" y="1353155"/>
                </a:moveTo>
                <a:lnTo>
                  <a:pt x="2897249" y="0"/>
                </a:lnTo>
                <a:lnTo>
                  <a:pt x="6461244" y="3206029"/>
                </a:lnTo>
                <a:lnTo>
                  <a:pt x="9532" y="3226695"/>
                </a:lnTo>
                <a:cubicBezTo>
                  <a:pt x="9841" y="2501149"/>
                  <a:pt x="-303" y="2078701"/>
                  <a:pt x="6" y="1353155"/>
                </a:cubicBezTo>
                <a:close/>
              </a:path>
            </a:pathLst>
          </a:cu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0" name="Freihandform: Form 29">
            <a:extLst>
              <a:ext uri="{FF2B5EF4-FFF2-40B4-BE49-F238E27FC236}">
                <a16:creationId xmlns:a16="http://schemas.microsoft.com/office/drawing/2014/main" id="{91C59F6D-84AB-4C88-B1CF-810067F0724A}"/>
              </a:ext>
            </a:extLst>
          </p:cNvPr>
          <p:cNvSpPr/>
          <p:nvPr/>
        </p:nvSpPr>
        <p:spPr>
          <a:xfrm>
            <a:off x="23473" y="4078252"/>
            <a:ext cx="6161463" cy="2821722"/>
          </a:xfrm>
          <a:custGeom>
            <a:avLst/>
            <a:gdLst>
              <a:gd name="connsiteX0" fmla="*/ 2895600 w 12242800"/>
              <a:gd name="connsiteY0" fmla="*/ 368300 h 3568700"/>
              <a:gd name="connsiteX1" fmla="*/ 0 w 12242800"/>
              <a:gd name="connsiteY1" fmla="*/ 3568700 h 3568700"/>
              <a:gd name="connsiteX2" fmla="*/ 12700 w 12242800"/>
              <a:gd name="connsiteY2" fmla="*/ 2057400 h 3568700"/>
              <a:gd name="connsiteX3" fmla="*/ 2870200 w 12242800"/>
              <a:gd name="connsiteY3" fmla="*/ 0 h 3568700"/>
              <a:gd name="connsiteX4" fmla="*/ 12242800 w 12242800"/>
              <a:gd name="connsiteY4" fmla="*/ 1892300 h 3568700"/>
              <a:gd name="connsiteX5" fmla="*/ 12230100 w 12242800"/>
              <a:gd name="connsiteY5" fmla="*/ 2997200 h 3568700"/>
              <a:gd name="connsiteX6" fmla="*/ 2895600 w 12242800"/>
              <a:gd name="connsiteY6" fmla="*/ 368300 h 3568700"/>
              <a:gd name="connsiteX0" fmla="*/ 2895600 w 12242800"/>
              <a:gd name="connsiteY0" fmla="*/ 368300 h 3591166"/>
              <a:gd name="connsiteX1" fmla="*/ 0 w 12242800"/>
              <a:gd name="connsiteY1" fmla="*/ 3568700 h 3591166"/>
              <a:gd name="connsiteX2" fmla="*/ 12700 w 12242800"/>
              <a:gd name="connsiteY2" fmla="*/ 2057400 h 3591166"/>
              <a:gd name="connsiteX3" fmla="*/ 2870200 w 12242800"/>
              <a:gd name="connsiteY3" fmla="*/ 0 h 3591166"/>
              <a:gd name="connsiteX4" fmla="*/ 12242800 w 12242800"/>
              <a:gd name="connsiteY4" fmla="*/ 1892300 h 3591166"/>
              <a:gd name="connsiteX5" fmla="*/ 10245803 w 12242800"/>
              <a:gd name="connsiteY5" fmla="*/ 3591166 h 3591166"/>
              <a:gd name="connsiteX6" fmla="*/ 2895600 w 12242800"/>
              <a:gd name="connsiteY6" fmla="*/ 368300 h 3591166"/>
              <a:gd name="connsiteX0" fmla="*/ 2895600 w 13329439"/>
              <a:gd name="connsiteY0" fmla="*/ 368300 h 3591166"/>
              <a:gd name="connsiteX1" fmla="*/ 0 w 13329439"/>
              <a:gd name="connsiteY1" fmla="*/ 3568700 h 3591166"/>
              <a:gd name="connsiteX2" fmla="*/ 12700 w 13329439"/>
              <a:gd name="connsiteY2" fmla="*/ 2057400 h 3591166"/>
              <a:gd name="connsiteX3" fmla="*/ 2870200 w 13329439"/>
              <a:gd name="connsiteY3" fmla="*/ 0 h 3591166"/>
              <a:gd name="connsiteX4" fmla="*/ 13329439 w 13329439"/>
              <a:gd name="connsiteY4" fmla="*/ 3559974 h 3591166"/>
              <a:gd name="connsiteX5" fmla="*/ 10245803 w 13329439"/>
              <a:gd name="connsiteY5" fmla="*/ 3591166 h 3591166"/>
              <a:gd name="connsiteX6" fmla="*/ 2895600 w 13329439"/>
              <a:gd name="connsiteY6" fmla="*/ 368300 h 3591166"/>
              <a:gd name="connsiteX0" fmla="*/ 2122327 w 13329439"/>
              <a:gd name="connsiteY0" fmla="*/ 535570 h 3591166"/>
              <a:gd name="connsiteX1" fmla="*/ 0 w 13329439"/>
              <a:gd name="connsiteY1" fmla="*/ 3568700 h 3591166"/>
              <a:gd name="connsiteX2" fmla="*/ 12700 w 13329439"/>
              <a:gd name="connsiteY2" fmla="*/ 2057400 h 3591166"/>
              <a:gd name="connsiteX3" fmla="*/ 2870200 w 13329439"/>
              <a:gd name="connsiteY3" fmla="*/ 0 h 3591166"/>
              <a:gd name="connsiteX4" fmla="*/ 13329439 w 13329439"/>
              <a:gd name="connsiteY4" fmla="*/ 3559974 h 3591166"/>
              <a:gd name="connsiteX5" fmla="*/ 10245803 w 13329439"/>
              <a:gd name="connsiteY5" fmla="*/ 3591166 h 3591166"/>
              <a:gd name="connsiteX6" fmla="*/ 2122327 w 13329439"/>
              <a:gd name="connsiteY6" fmla="*/ 535570 h 3591166"/>
              <a:gd name="connsiteX0" fmla="*/ 2122327 w 13329439"/>
              <a:gd name="connsiteY0" fmla="*/ 5879 h 3061475"/>
              <a:gd name="connsiteX1" fmla="*/ 0 w 13329439"/>
              <a:gd name="connsiteY1" fmla="*/ 3039009 h 3061475"/>
              <a:gd name="connsiteX2" fmla="*/ 12700 w 13329439"/>
              <a:gd name="connsiteY2" fmla="*/ 1527709 h 3061475"/>
              <a:gd name="connsiteX3" fmla="*/ 2118406 w 13329439"/>
              <a:gd name="connsiteY3" fmla="*/ 0 h 3061475"/>
              <a:gd name="connsiteX4" fmla="*/ 13329439 w 13329439"/>
              <a:gd name="connsiteY4" fmla="*/ 3030283 h 3061475"/>
              <a:gd name="connsiteX5" fmla="*/ 10245803 w 13329439"/>
              <a:gd name="connsiteY5" fmla="*/ 3061475 h 3061475"/>
              <a:gd name="connsiteX6" fmla="*/ 2122327 w 13329439"/>
              <a:gd name="connsiteY6" fmla="*/ 5879 h 3061475"/>
              <a:gd name="connsiteX0" fmla="*/ 2210335 w 13329439"/>
              <a:gd name="connsiteY0" fmla="*/ 150562 h 3061475"/>
              <a:gd name="connsiteX1" fmla="*/ 0 w 13329439"/>
              <a:gd name="connsiteY1" fmla="*/ 3039009 h 3061475"/>
              <a:gd name="connsiteX2" fmla="*/ 12700 w 13329439"/>
              <a:gd name="connsiteY2" fmla="*/ 1527709 h 3061475"/>
              <a:gd name="connsiteX3" fmla="*/ 2118406 w 13329439"/>
              <a:gd name="connsiteY3" fmla="*/ 0 h 3061475"/>
              <a:gd name="connsiteX4" fmla="*/ 13329439 w 13329439"/>
              <a:gd name="connsiteY4" fmla="*/ 3030283 h 3061475"/>
              <a:gd name="connsiteX5" fmla="*/ 10245803 w 13329439"/>
              <a:gd name="connsiteY5" fmla="*/ 3061475 h 3061475"/>
              <a:gd name="connsiteX6" fmla="*/ 2210335 w 13329439"/>
              <a:gd name="connsiteY6" fmla="*/ 150562 h 3061475"/>
              <a:gd name="connsiteX0" fmla="*/ 2210335 w 13329439"/>
              <a:gd name="connsiteY0" fmla="*/ 184829 h 3095742"/>
              <a:gd name="connsiteX1" fmla="*/ 0 w 13329439"/>
              <a:gd name="connsiteY1" fmla="*/ 3073276 h 3095742"/>
              <a:gd name="connsiteX2" fmla="*/ 12700 w 13329439"/>
              <a:gd name="connsiteY2" fmla="*/ 1561976 h 3095742"/>
              <a:gd name="connsiteX3" fmla="*/ 2144809 w 13329439"/>
              <a:gd name="connsiteY3" fmla="*/ 0 h 3095742"/>
              <a:gd name="connsiteX4" fmla="*/ 13329439 w 13329439"/>
              <a:gd name="connsiteY4" fmla="*/ 3064550 h 3095742"/>
              <a:gd name="connsiteX5" fmla="*/ 10245803 w 13329439"/>
              <a:gd name="connsiteY5" fmla="*/ 3095742 h 3095742"/>
              <a:gd name="connsiteX6" fmla="*/ 2210335 w 13329439"/>
              <a:gd name="connsiteY6" fmla="*/ 184829 h 3095742"/>
              <a:gd name="connsiteX0" fmla="*/ 2139929 w 13329439"/>
              <a:gd name="connsiteY0" fmla="*/ 0 h 3101287"/>
              <a:gd name="connsiteX1" fmla="*/ 0 w 13329439"/>
              <a:gd name="connsiteY1" fmla="*/ 3078821 h 3101287"/>
              <a:gd name="connsiteX2" fmla="*/ 12700 w 13329439"/>
              <a:gd name="connsiteY2" fmla="*/ 1567521 h 3101287"/>
              <a:gd name="connsiteX3" fmla="*/ 2144809 w 13329439"/>
              <a:gd name="connsiteY3" fmla="*/ 5545 h 3101287"/>
              <a:gd name="connsiteX4" fmla="*/ 13329439 w 13329439"/>
              <a:gd name="connsiteY4" fmla="*/ 3070095 h 3101287"/>
              <a:gd name="connsiteX5" fmla="*/ 10245803 w 13329439"/>
              <a:gd name="connsiteY5" fmla="*/ 3101287 h 3101287"/>
              <a:gd name="connsiteX6" fmla="*/ 2139929 w 13329439"/>
              <a:gd name="connsiteY6" fmla="*/ 0 h 3101287"/>
              <a:gd name="connsiteX0" fmla="*/ 2139929 w 13329439"/>
              <a:gd name="connsiteY0" fmla="*/ 0 h 3101287"/>
              <a:gd name="connsiteX1" fmla="*/ 0 w 13329439"/>
              <a:gd name="connsiteY1" fmla="*/ 2549130 h 3101287"/>
              <a:gd name="connsiteX2" fmla="*/ 12700 w 13329439"/>
              <a:gd name="connsiteY2" fmla="*/ 1567521 h 3101287"/>
              <a:gd name="connsiteX3" fmla="*/ 2144809 w 13329439"/>
              <a:gd name="connsiteY3" fmla="*/ 5545 h 3101287"/>
              <a:gd name="connsiteX4" fmla="*/ 13329439 w 13329439"/>
              <a:gd name="connsiteY4" fmla="*/ 3070095 h 3101287"/>
              <a:gd name="connsiteX5" fmla="*/ 10245803 w 13329439"/>
              <a:gd name="connsiteY5" fmla="*/ 3101287 h 3101287"/>
              <a:gd name="connsiteX6" fmla="*/ 2139929 w 13329439"/>
              <a:gd name="connsiteY6" fmla="*/ 0 h 3101287"/>
              <a:gd name="connsiteX0" fmla="*/ 2139929 w 13329439"/>
              <a:gd name="connsiteY0" fmla="*/ 0 h 3101287"/>
              <a:gd name="connsiteX1" fmla="*/ 0 w 13329439"/>
              <a:gd name="connsiteY1" fmla="*/ 2549130 h 3101287"/>
              <a:gd name="connsiteX2" fmla="*/ 29443 w 13329439"/>
              <a:gd name="connsiteY2" fmla="*/ 303698 h 3101287"/>
              <a:gd name="connsiteX3" fmla="*/ 2144809 w 13329439"/>
              <a:gd name="connsiteY3" fmla="*/ 5545 h 3101287"/>
              <a:gd name="connsiteX4" fmla="*/ 13329439 w 13329439"/>
              <a:gd name="connsiteY4" fmla="*/ 3070095 h 3101287"/>
              <a:gd name="connsiteX5" fmla="*/ 10245803 w 13329439"/>
              <a:gd name="connsiteY5" fmla="*/ 3101287 h 3101287"/>
              <a:gd name="connsiteX6" fmla="*/ 2139929 w 13329439"/>
              <a:gd name="connsiteY6" fmla="*/ 0 h 3101287"/>
              <a:gd name="connsiteX0" fmla="*/ 2123186 w 13312696"/>
              <a:gd name="connsiteY0" fmla="*/ 0 h 3101287"/>
              <a:gd name="connsiteX1" fmla="*/ 0 w 13312696"/>
              <a:gd name="connsiteY1" fmla="*/ 1926512 h 3101287"/>
              <a:gd name="connsiteX2" fmla="*/ 12700 w 13312696"/>
              <a:gd name="connsiteY2" fmla="*/ 303698 h 3101287"/>
              <a:gd name="connsiteX3" fmla="*/ 2128066 w 13312696"/>
              <a:gd name="connsiteY3" fmla="*/ 5545 h 3101287"/>
              <a:gd name="connsiteX4" fmla="*/ 13312696 w 13312696"/>
              <a:gd name="connsiteY4" fmla="*/ 3070095 h 3101287"/>
              <a:gd name="connsiteX5" fmla="*/ 10229060 w 13312696"/>
              <a:gd name="connsiteY5" fmla="*/ 3101287 h 3101287"/>
              <a:gd name="connsiteX6" fmla="*/ 2123186 w 13312696"/>
              <a:gd name="connsiteY6" fmla="*/ 0 h 3101287"/>
              <a:gd name="connsiteX0" fmla="*/ 2759425 w 13312696"/>
              <a:gd name="connsiteY0" fmla="*/ 988786 h 3095742"/>
              <a:gd name="connsiteX1" fmla="*/ 0 w 13312696"/>
              <a:gd name="connsiteY1" fmla="*/ 1920967 h 3095742"/>
              <a:gd name="connsiteX2" fmla="*/ 12700 w 13312696"/>
              <a:gd name="connsiteY2" fmla="*/ 298153 h 3095742"/>
              <a:gd name="connsiteX3" fmla="*/ 2128066 w 13312696"/>
              <a:gd name="connsiteY3" fmla="*/ 0 h 3095742"/>
              <a:gd name="connsiteX4" fmla="*/ 13312696 w 13312696"/>
              <a:gd name="connsiteY4" fmla="*/ 3064550 h 3095742"/>
              <a:gd name="connsiteX5" fmla="*/ 10229060 w 13312696"/>
              <a:gd name="connsiteY5" fmla="*/ 3095742 h 3095742"/>
              <a:gd name="connsiteX6" fmla="*/ 2759425 w 13312696"/>
              <a:gd name="connsiteY6" fmla="*/ 988786 h 3095742"/>
              <a:gd name="connsiteX0" fmla="*/ 2759425 w 13312696"/>
              <a:gd name="connsiteY0" fmla="*/ 1276864 h 3383820"/>
              <a:gd name="connsiteX1" fmla="*/ 0 w 13312696"/>
              <a:gd name="connsiteY1" fmla="*/ 2209045 h 3383820"/>
              <a:gd name="connsiteX2" fmla="*/ 12700 w 13312696"/>
              <a:gd name="connsiteY2" fmla="*/ 586231 h 3383820"/>
              <a:gd name="connsiteX3" fmla="*/ 5376229 w 13312696"/>
              <a:gd name="connsiteY3" fmla="*/ 0 h 3383820"/>
              <a:gd name="connsiteX4" fmla="*/ 13312696 w 13312696"/>
              <a:gd name="connsiteY4" fmla="*/ 3352628 h 3383820"/>
              <a:gd name="connsiteX5" fmla="*/ 10229060 w 13312696"/>
              <a:gd name="connsiteY5" fmla="*/ 3383820 h 3383820"/>
              <a:gd name="connsiteX6" fmla="*/ 2759425 w 13312696"/>
              <a:gd name="connsiteY6" fmla="*/ 1276864 h 3383820"/>
              <a:gd name="connsiteX0" fmla="*/ 5337867 w 13312696"/>
              <a:gd name="connsiteY0" fmla="*/ 78092 h 3383820"/>
              <a:gd name="connsiteX1" fmla="*/ 0 w 13312696"/>
              <a:gd name="connsiteY1" fmla="*/ 2209045 h 3383820"/>
              <a:gd name="connsiteX2" fmla="*/ 12700 w 13312696"/>
              <a:gd name="connsiteY2" fmla="*/ 586231 h 3383820"/>
              <a:gd name="connsiteX3" fmla="*/ 5376229 w 13312696"/>
              <a:gd name="connsiteY3" fmla="*/ 0 h 3383820"/>
              <a:gd name="connsiteX4" fmla="*/ 13312696 w 13312696"/>
              <a:gd name="connsiteY4" fmla="*/ 3352628 h 3383820"/>
              <a:gd name="connsiteX5" fmla="*/ 10229060 w 13312696"/>
              <a:gd name="connsiteY5" fmla="*/ 3383820 h 3383820"/>
              <a:gd name="connsiteX6" fmla="*/ 5337867 w 13312696"/>
              <a:gd name="connsiteY6" fmla="*/ 78092 h 338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12696" h="3383820">
                <a:moveTo>
                  <a:pt x="5337867" y="78092"/>
                </a:moveTo>
                <a:lnTo>
                  <a:pt x="0" y="2209045"/>
                </a:lnTo>
                <a:cubicBezTo>
                  <a:pt x="4233" y="1668107"/>
                  <a:pt x="8467" y="1127169"/>
                  <a:pt x="12700" y="586231"/>
                </a:cubicBezTo>
                <a:lnTo>
                  <a:pt x="5376229" y="0"/>
                </a:lnTo>
                <a:lnTo>
                  <a:pt x="13312696" y="3352628"/>
                </a:lnTo>
                <a:lnTo>
                  <a:pt x="10229060" y="3383820"/>
                </a:lnTo>
                <a:lnTo>
                  <a:pt x="5337867" y="78092"/>
                </a:lnTo>
                <a:close/>
              </a:path>
            </a:pathLst>
          </a:cu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52" name="Titel 2">
            <a:extLst>
              <a:ext uri="{FF2B5EF4-FFF2-40B4-BE49-F238E27FC236}">
                <a16:creationId xmlns:a16="http://schemas.microsoft.com/office/drawing/2014/main" id="{FD9FD002-D82E-40AA-85C2-BCF5FB951EAD}"/>
              </a:ext>
            </a:extLst>
          </p:cNvPr>
          <p:cNvSpPr txBox="1">
            <a:spLocks/>
          </p:cNvSpPr>
          <p:nvPr/>
        </p:nvSpPr>
        <p:spPr>
          <a:xfrm>
            <a:off x="733205" y="635669"/>
            <a:ext cx="10565113" cy="4801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C00000"/>
                </a:solidFill>
              </a:rPr>
              <a:t>¿Qué personas y proyectos están en el grupo?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1E9AF92-FD6E-7A44-9734-813053042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619759"/>
              </p:ext>
            </p:extLst>
          </p:nvPr>
        </p:nvGraphicFramePr>
        <p:xfrm>
          <a:off x="745625" y="1554553"/>
          <a:ext cx="10883158" cy="34036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494532">
                  <a:extLst>
                    <a:ext uri="{9D8B030D-6E8A-4147-A177-3AD203B41FA5}">
                      <a16:colId xmlns:a16="http://schemas.microsoft.com/office/drawing/2014/main" val="2095989026"/>
                    </a:ext>
                  </a:extLst>
                </a:gridCol>
                <a:gridCol w="8388626">
                  <a:extLst>
                    <a:ext uri="{9D8B030D-6E8A-4147-A177-3AD203B41FA5}">
                      <a16:colId xmlns:a16="http://schemas.microsoft.com/office/drawing/2014/main" val="719999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Nombre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Proyecto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720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Bianca Corona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Empresas de agua y saneamiento para mitigación del cambio climático - CONAGUA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154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Monica Mata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Huella Climática – SMA Jalisco, </a:t>
                      </a:r>
                      <a:r>
                        <a:rPr lang="es-ES_tradnl" dirty="0" err="1"/>
                        <a:t>Yucatan</a:t>
                      </a:r>
                      <a:r>
                        <a:rPr lang="es-ES_tradnl" dirty="0"/>
                        <a:t>, B.C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09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Paola Mercado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Practicante Sistema de Comercio de Emisiones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828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Valeria Correa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/>
                        <a:t>Huella Climática – SMA Jalisco, </a:t>
                      </a:r>
                      <a:r>
                        <a:rPr lang="es-ES_tradnl" dirty="0" err="1"/>
                        <a:t>Yucatan</a:t>
                      </a:r>
                      <a:r>
                        <a:rPr lang="es-ES_tradnl" dirty="0"/>
                        <a:t>, B.C</a:t>
                      </a:r>
                    </a:p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861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Gerardo Baeza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Alianza Mexicana Alemana de Cambio Climático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964340"/>
                  </a:ext>
                </a:extLst>
              </a:tr>
              <a:tr h="335561">
                <a:tc>
                  <a:txBody>
                    <a:bodyPr/>
                    <a:lstStyle/>
                    <a:p>
                      <a:r>
                        <a:rPr lang="es-ES_tradnl" dirty="0"/>
                        <a:t>Yuriana González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/>
                        <a:t>Alianza Mexicana Alemana de Cambio Climático </a:t>
                      </a:r>
                    </a:p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709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39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hteck 1">
            <a:extLst>
              <a:ext uri="{FF2B5EF4-FFF2-40B4-BE49-F238E27FC236}">
                <a16:creationId xmlns:a16="http://schemas.microsoft.com/office/drawing/2014/main" id="{6A8BE3D9-564A-4F96-87A0-91FF94F69323}"/>
              </a:ext>
            </a:extLst>
          </p:cNvPr>
          <p:cNvSpPr/>
          <p:nvPr/>
        </p:nvSpPr>
        <p:spPr>
          <a:xfrm flipH="1">
            <a:off x="9873464" y="5784351"/>
            <a:ext cx="2318535" cy="1073649"/>
          </a:xfrm>
          <a:custGeom>
            <a:avLst/>
            <a:gdLst>
              <a:gd name="connsiteX0" fmla="*/ 0 w 7600950"/>
              <a:gd name="connsiteY0" fmla="*/ 0 h 3676650"/>
              <a:gd name="connsiteX1" fmla="*/ 7600950 w 7600950"/>
              <a:gd name="connsiteY1" fmla="*/ 0 h 3676650"/>
              <a:gd name="connsiteX2" fmla="*/ 7600950 w 7600950"/>
              <a:gd name="connsiteY2" fmla="*/ 3676650 h 3676650"/>
              <a:gd name="connsiteX3" fmla="*/ 0 w 7600950"/>
              <a:gd name="connsiteY3" fmla="*/ 3676650 h 3676650"/>
              <a:gd name="connsiteX4" fmla="*/ 0 w 7600950"/>
              <a:gd name="connsiteY4" fmla="*/ 0 h 3676650"/>
              <a:gd name="connsiteX0" fmla="*/ 0 w 7600950"/>
              <a:gd name="connsiteY0" fmla="*/ 0 h 3676650"/>
              <a:gd name="connsiteX1" fmla="*/ 3448050 w 7600950"/>
              <a:gd name="connsiteY1" fmla="*/ 876300 h 3676650"/>
              <a:gd name="connsiteX2" fmla="*/ 7600950 w 7600950"/>
              <a:gd name="connsiteY2" fmla="*/ 3676650 h 3676650"/>
              <a:gd name="connsiteX3" fmla="*/ 0 w 7600950"/>
              <a:gd name="connsiteY3" fmla="*/ 3676650 h 3676650"/>
              <a:gd name="connsiteX4" fmla="*/ 0 w 7600950"/>
              <a:gd name="connsiteY4" fmla="*/ 0 h 3676650"/>
              <a:gd name="connsiteX0" fmla="*/ 0 w 7610475"/>
              <a:gd name="connsiteY0" fmla="*/ 647700 h 2800350"/>
              <a:gd name="connsiteX1" fmla="*/ 3457575 w 7610475"/>
              <a:gd name="connsiteY1" fmla="*/ 0 h 2800350"/>
              <a:gd name="connsiteX2" fmla="*/ 7610475 w 7610475"/>
              <a:gd name="connsiteY2" fmla="*/ 2800350 h 2800350"/>
              <a:gd name="connsiteX3" fmla="*/ 9525 w 7610475"/>
              <a:gd name="connsiteY3" fmla="*/ 2800350 h 2800350"/>
              <a:gd name="connsiteX4" fmla="*/ 0 w 7610475"/>
              <a:gd name="connsiteY4" fmla="*/ 647700 h 2800350"/>
              <a:gd name="connsiteX0" fmla="*/ 0 w 7610475"/>
              <a:gd name="connsiteY0" fmla="*/ 857250 h 3009900"/>
              <a:gd name="connsiteX1" fmla="*/ 2095500 w 7610475"/>
              <a:gd name="connsiteY1" fmla="*/ 0 h 3009900"/>
              <a:gd name="connsiteX2" fmla="*/ 7610475 w 7610475"/>
              <a:gd name="connsiteY2" fmla="*/ 3009900 h 3009900"/>
              <a:gd name="connsiteX3" fmla="*/ 9525 w 7610475"/>
              <a:gd name="connsiteY3" fmla="*/ 3009900 h 3009900"/>
              <a:gd name="connsiteX4" fmla="*/ 0 w 7610475"/>
              <a:gd name="connsiteY4" fmla="*/ 857250 h 3009900"/>
              <a:gd name="connsiteX0" fmla="*/ 0 w 7610475"/>
              <a:gd name="connsiteY0" fmla="*/ 771525 h 2924175"/>
              <a:gd name="connsiteX1" fmla="*/ 1752600 w 7610475"/>
              <a:gd name="connsiteY1" fmla="*/ 0 h 2924175"/>
              <a:gd name="connsiteX2" fmla="*/ 7610475 w 7610475"/>
              <a:gd name="connsiteY2" fmla="*/ 2924175 h 2924175"/>
              <a:gd name="connsiteX3" fmla="*/ 9525 w 7610475"/>
              <a:gd name="connsiteY3" fmla="*/ 2924175 h 2924175"/>
              <a:gd name="connsiteX4" fmla="*/ 0 w 7610475"/>
              <a:gd name="connsiteY4" fmla="*/ 771525 h 2924175"/>
              <a:gd name="connsiteX0" fmla="*/ 0 w 7610475"/>
              <a:gd name="connsiteY0" fmla="*/ 1447800 h 2924175"/>
              <a:gd name="connsiteX1" fmla="*/ 1752600 w 7610475"/>
              <a:gd name="connsiteY1" fmla="*/ 0 h 2924175"/>
              <a:gd name="connsiteX2" fmla="*/ 7610475 w 7610475"/>
              <a:gd name="connsiteY2" fmla="*/ 2924175 h 2924175"/>
              <a:gd name="connsiteX3" fmla="*/ 9525 w 7610475"/>
              <a:gd name="connsiteY3" fmla="*/ 2924175 h 2924175"/>
              <a:gd name="connsiteX4" fmla="*/ 0 w 7610475"/>
              <a:gd name="connsiteY4" fmla="*/ 1447800 h 2924175"/>
              <a:gd name="connsiteX0" fmla="*/ 0 w 7610475"/>
              <a:gd name="connsiteY0" fmla="*/ 981075 h 2457450"/>
              <a:gd name="connsiteX1" fmla="*/ 2019300 w 7610475"/>
              <a:gd name="connsiteY1" fmla="*/ 0 h 2457450"/>
              <a:gd name="connsiteX2" fmla="*/ 7610475 w 7610475"/>
              <a:gd name="connsiteY2" fmla="*/ 2457450 h 2457450"/>
              <a:gd name="connsiteX3" fmla="*/ 9525 w 7610475"/>
              <a:gd name="connsiteY3" fmla="*/ 2457450 h 2457450"/>
              <a:gd name="connsiteX4" fmla="*/ 0 w 7610475"/>
              <a:gd name="connsiteY4" fmla="*/ 981075 h 2457450"/>
              <a:gd name="connsiteX0" fmla="*/ 0 w 8486775"/>
              <a:gd name="connsiteY0" fmla="*/ 981075 h 2476500"/>
              <a:gd name="connsiteX1" fmla="*/ 2019300 w 8486775"/>
              <a:gd name="connsiteY1" fmla="*/ 0 h 2476500"/>
              <a:gd name="connsiteX2" fmla="*/ 8486775 w 8486775"/>
              <a:gd name="connsiteY2" fmla="*/ 2476500 h 2476500"/>
              <a:gd name="connsiteX3" fmla="*/ 9525 w 8486775"/>
              <a:gd name="connsiteY3" fmla="*/ 2457450 h 2476500"/>
              <a:gd name="connsiteX4" fmla="*/ 0 w 8486775"/>
              <a:gd name="connsiteY4" fmla="*/ 981075 h 2476500"/>
              <a:gd name="connsiteX0" fmla="*/ 0 w 8486775"/>
              <a:gd name="connsiteY0" fmla="*/ 1992799 h 3488224"/>
              <a:gd name="connsiteX1" fmla="*/ 1709930 w 8486775"/>
              <a:gd name="connsiteY1" fmla="*/ 0 h 3488224"/>
              <a:gd name="connsiteX2" fmla="*/ 8486775 w 8486775"/>
              <a:gd name="connsiteY2" fmla="*/ 3488224 h 3488224"/>
              <a:gd name="connsiteX3" fmla="*/ 9525 w 8486775"/>
              <a:gd name="connsiteY3" fmla="*/ 3469174 h 3488224"/>
              <a:gd name="connsiteX4" fmla="*/ 0 w 8486775"/>
              <a:gd name="connsiteY4" fmla="*/ 1992799 h 3488224"/>
              <a:gd name="connsiteX0" fmla="*/ 0 w 6638916"/>
              <a:gd name="connsiteY0" fmla="*/ 1992799 h 3479863"/>
              <a:gd name="connsiteX1" fmla="*/ 1709930 w 6638916"/>
              <a:gd name="connsiteY1" fmla="*/ 0 h 3479863"/>
              <a:gd name="connsiteX2" fmla="*/ 6638916 w 6638916"/>
              <a:gd name="connsiteY2" fmla="*/ 3479863 h 3479863"/>
              <a:gd name="connsiteX3" fmla="*/ 9525 w 6638916"/>
              <a:gd name="connsiteY3" fmla="*/ 3469174 h 3479863"/>
              <a:gd name="connsiteX4" fmla="*/ 0 w 6638916"/>
              <a:gd name="connsiteY4" fmla="*/ 1992799 h 3479863"/>
              <a:gd name="connsiteX0" fmla="*/ 0 w 6638916"/>
              <a:gd name="connsiteY0" fmla="*/ 2670069 h 4157133"/>
              <a:gd name="connsiteX1" fmla="*/ 1492535 w 6638916"/>
              <a:gd name="connsiteY1" fmla="*/ 0 h 4157133"/>
              <a:gd name="connsiteX2" fmla="*/ 6638916 w 6638916"/>
              <a:gd name="connsiteY2" fmla="*/ 4157133 h 4157133"/>
              <a:gd name="connsiteX3" fmla="*/ 9525 w 6638916"/>
              <a:gd name="connsiteY3" fmla="*/ 4146444 h 4157133"/>
              <a:gd name="connsiteX4" fmla="*/ 0 w 6638916"/>
              <a:gd name="connsiteY4" fmla="*/ 2670069 h 4157133"/>
              <a:gd name="connsiteX0" fmla="*/ 0 w 6638916"/>
              <a:gd name="connsiteY0" fmla="*/ 872378 h 4157133"/>
              <a:gd name="connsiteX1" fmla="*/ 1492535 w 6638916"/>
              <a:gd name="connsiteY1" fmla="*/ 0 h 4157133"/>
              <a:gd name="connsiteX2" fmla="*/ 6638916 w 6638916"/>
              <a:gd name="connsiteY2" fmla="*/ 4157133 h 4157133"/>
              <a:gd name="connsiteX3" fmla="*/ 9525 w 6638916"/>
              <a:gd name="connsiteY3" fmla="*/ 4146444 h 4157133"/>
              <a:gd name="connsiteX4" fmla="*/ 0 w 6638916"/>
              <a:gd name="connsiteY4" fmla="*/ 872378 h 4157133"/>
              <a:gd name="connsiteX0" fmla="*/ 0 w 6638916"/>
              <a:gd name="connsiteY0" fmla="*/ 1081412 h 4366167"/>
              <a:gd name="connsiteX1" fmla="*/ 1810266 w 6638916"/>
              <a:gd name="connsiteY1" fmla="*/ 0 h 4366167"/>
              <a:gd name="connsiteX2" fmla="*/ 6638916 w 6638916"/>
              <a:gd name="connsiteY2" fmla="*/ 4366167 h 4366167"/>
              <a:gd name="connsiteX3" fmla="*/ 9525 w 6638916"/>
              <a:gd name="connsiteY3" fmla="*/ 4355478 h 4366167"/>
              <a:gd name="connsiteX4" fmla="*/ 0 w 6638916"/>
              <a:gd name="connsiteY4" fmla="*/ 1081412 h 4366167"/>
              <a:gd name="connsiteX0" fmla="*/ 0 w 7401890"/>
              <a:gd name="connsiteY0" fmla="*/ 1520383 h 4366167"/>
              <a:gd name="connsiteX1" fmla="*/ 2573240 w 7401890"/>
              <a:gd name="connsiteY1" fmla="*/ 0 h 4366167"/>
              <a:gd name="connsiteX2" fmla="*/ 7401890 w 7401890"/>
              <a:gd name="connsiteY2" fmla="*/ 4366167 h 4366167"/>
              <a:gd name="connsiteX3" fmla="*/ 772499 w 7401890"/>
              <a:gd name="connsiteY3" fmla="*/ 4355478 h 4366167"/>
              <a:gd name="connsiteX4" fmla="*/ 0 w 7401890"/>
              <a:gd name="connsiteY4" fmla="*/ 1520383 h 4366167"/>
              <a:gd name="connsiteX0" fmla="*/ 0 w 7401890"/>
              <a:gd name="connsiteY0" fmla="*/ 1520383 h 4366167"/>
              <a:gd name="connsiteX1" fmla="*/ 2573240 w 7401890"/>
              <a:gd name="connsiteY1" fmla="*/ 0 h 4366167"/>
              <a:gd name="connsiteX2" fmla="*/ 7401890 w 7401890"/>
              <a:gd name="connsiteY2" fmla="*/ 4366167 h 4366167"/>
              <a:gd name="connsiteX3" fmla="*/ 239463 w 7401890"/>
              <a:gd name="connsiteY3" fmla="*/ 4303220 h 4366167"/>
              <a:gd name="connsiteX4" fmla="*/ 0 w 7401890"/>
              <a:gd name="connsiteY4" fmla="*/ 1520383 h 4366167"/>
              <a:gd name="connsiteX0" fmla="*/ 0 w 7192856"/>
              <a:gd name="connsiteY0" fmla="*/ 1509931 h 4366167"/>
              <a:gd name="connsiteX1" fmla="*/ 2364206 w 7192856"/>
              <a:gd name="connsiteY1" fmla="*/ 0 h 4366167"/>
              <a:gd name="connsiteX2" fmla="*/ 7192856 w 7192856"/>
              <a:gd name="connsiteY2" fmla="*/ 4366167 h 4366167"/>
              <a:gd name="connsiteX3" fmla="*/ 30429 w 7192856"/>
              <a:gd name="connsiteY3" fmla="*/ 4303220 h 4366167"/>
              <a:gd name="connsiteX4" fmla="*/ 0 w 7192856"/>
              <a:gd name="connsiteY4" fmla="*/ 1509931 h 4366167"/>
              <a:gd name="connsiteX0" fmla="*/ 0 w 7192856"/>
              <a:gd name="connsiteY0" fmla="*/ 1509931 h 4313909"/>
              <a:gd name="connsiteX1" fmla="*/ 2364206 w 7192856"/>
              <a:gd name="connsiteY1" fmla="*/ 0 h 4313909"/>
              <a:gd name="connsiteX2" fmla="*/ 7192856 w 7192856"/>
              <a:gd name="connsiteY2" fmla="*/ 4313909 h 4313909"/>
              <a:gd name="connsiteX3" fmla="*/ 30429 w 7192856"/>
              <a:gd name="connsiteY3" fmla="*/ 4303220 h 4313909"/>
              <a:gd name="connsiteX4" fmla="*/ 0 w 7192856"/>
              <a:gd name="connsiteY4" fmla="*/ 1509931 h 4313909"/>
              <a:gd name="connsiteX0" fmla="*/ 0 w 6450786"/>
              <a:gd name="connsiteY0" fmla="*/ 1509931 h 4303220"/>
              <a:gd name="connsiteX1" fmla="*/ 2364206 w 6450786"/>
              <a:gd name="connsiteY1" fmla="*/ 0 h 4303220"/>
              <a:gd name="connsiteX2" fmla="*/ 6450786 w 6450786"/>
              <a:gd name="connsiteY2" fmla="*/ 3665904 h 4303220"/>
              <a:gd name="connsiteX3" fmla="*/ 30429 w 6450786"/>
              <a:gd name="connsiteY3" fmla="*/ 4303220 h 4303220"/>
              <a:gd name="connsiteX4" fmla="*/ 0 w 6450786"/>
              <a:gd name="connsiteY4" fmla="*/ 1509931 h 4303220"/>
              <a:gd name="connsiteX0" fmla="*/ 0 w 6450786"/>
              <a:gd name="connsiteY0" fmla="*/ 1509931 h 3665904"/>
              <a:gd name="connsiteX1" fmla="*/ 2364206 w 6450786"/>
              <a:gd name="connsiteY1" fmla="*/ 0 h 3665904"/>
              <a:gd name="connsiteX2" fmla="*/ 6450786 w 6450786"/>
              <a:gd name="connsiteY2" fmla="*/ 3665904 h 3665904"/>
              <a:gd name="connsiteX3" fmla="*/ 19977 w 6450786"/>
              <a:gd name="connsiteY3" fmla="*/ 3383471 h 3665904"/>
              <a:gd name="connsiteX4" fmla="*/ 0 w 6450786"/>
              <a:gd name="connsiteY4" fmla="*/ 1509931 h 3665904"/>
              <a:gd name="connsiteX0" fmla="*/ 926 w 6451712"/>
              <a:gd name="connsiteY0" fmla="*/ 1509931 h 3686570"/>
              <a:gd name="connsiteX1" fmla="*/ 2365132 w 6451712"/>
              <a:gd name="connsiteY1" fmla="*/ 0 h 3686570"/>
              <a:gd name="connsiteX2" fmla="*/ 6451712 w 6451712"/>
              <a:gd name="connsiteY2" fmla="*/ 3665904 h 3686570"/>
              <a:gd name="connsiteX3" fmla="*/ 0 w 6451712"/>
              <a:gd name="connsiteY3" fmla="*/ 3686570 h 3686570"/>
              <a:gd name="connsiteX4" fmla="*/ 926 w 6451712"/>
              <a:gd name="connsiteY4" fmla="*/ 1509931 h 3686570"/>
              <a:gd name="connsiteX0" fmla="*/ 926 w 6451712"/>
              <a:gd name="connsiteY0" fmla="*/ 1050056 h 3226695"/>
              <a:gd name="connsiteX1" fmla="*/ 2887717 w 6451712"/>
              <a:gd name="connsiteY1" fmla="*/ 0 h 3226695"/>
              <a:gd name="connsiteX2" fmla="*/ 6451712 w 6451712"/>
              <a:gd name="connsiteY2" fmla="*/ 3206029 h 3226695"/>
              <a:gd name="connsiteX3" fmla="*/ 0 w 6451712"/>
              <a:gd name="connsiteY3" fmla="*/ 3226695 h 3226695"/>
              <a:gd name="connsiteX4" fmla="*/ 926 w 6451712"/>
              <a:gd name="connsiteY4" fmla="*/ 1050056 h 3226695"/>
              <a:gd name="connsiteX0" fmla="*/ 6 w 6461244"/>
              <a:gd name="connsiteY0" fmla="*/ 1353155 h 3226695"/>
              <a:gd name="connsiteX1" fmla="*/ 2897249 w 6461244"/>
              <a:gd name="connsiteY1" fmla="*/ 0 h 3226695"/>
              <a:gd name="connsiteX2" fmla="*/ 6461244 w 6461244"/>
              <a:gd name="connsiteY2" fmla="*/ 3206029 h 3226695"/>
              <a:gd name="connsiteX3" fmla="*/ 9532 w 6461244"/>
              <a:gd name="connsiteY3" fmla="*/ 3226695 h 3226695"/>
              <a:gd name="connsiteX4" fmla="*/ 6 w 6461244"/>
              <a:gd name="connsiteY4" fmla="*/ 1353155 h 322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244" h="3226695">
                <a:moveTo>
                  <a:pt x="6" y="1353155"/>
                </a:moveTo>
                <a:lnTo>
                  <a:pt x="2897249" y="0"/>
                </a:lnTo>
                <a:lnTo>
                  <a:pt x="6461244" y="3206029"/>
                </a:lnTo>
                <a:lnTo>
                  <a:pt x="9532" y="3226695"/>
                </a:lnTo>
                <a:cubicBezTo>
                  <a:pt x="9841" y="2501149"/>
                  <a:pt x="-303" y="2078701"/>
                  <a:pt x="6" y="1353155"/>
                </a:cubicBezTo>
                <a:close/>
              </a:path>
            </a:pathLst>
          </a:cu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0" name="Freihandform: Form 29">
            <a:extLst>
              <a:ext uri="{FF2B5EF4-FFF2-40B4-BE49-F238E27FC236}">
                <a16:creationId xmlns:a16="http://schemas.microsoft.com/office/drawing/2014/main" id="{91C59F6D-84AB-4C88-B1CF-810067F0724A}"/>
              </a:ext>
            </a:extLst>
          </p:cNvPr>
          <p:cNvSpPr/>
          <p:nvPr/>
        </p:nvSpPr>
        <p:spPr>
          <a:xfrm>
            <a:off x="23473" y="4078252"/>
            <a:ext cx="6161463" cy="2821722"/>
          </a:xfrm>
          <a:custGeom>
            <a:avLst/>
            <a:gdLst>
              <a:gd name="connsiteX0" fmla="*/ 2895600 w 12242800"/>
              <a:gd name="connsiteY0" fmla="*/ 368300 h 3568700"/>
              <a:gd name="connsiteX1" fmla="*/ 0 w 12242800"/>
              <a:gd name="connsiteY1" fmla="*/ 3568700 h 3568700"/>
              <a:gd name="connsiteX2" fmla="*/ 12700 w 12242800"/>
              <a:gd name="connsiteY2" fmla="*/ 2057400 h 3568700"/>
              <a:gd name="connsiteX3" fmla="*/ 2870200 w 12242800"/>
              <a:gd name="connsiteY3" fmla="*/ 0 h 3568700"/>
              <a:gd name="connsiteX4" fmla="*/ 12242800 w 12242800"/>
              <a:gd name="connsiteY4" fmla="*/ 1892300 h 3568700"/>
              <a:gd name="connsiteX5" fmla="*/ 12230100 w 12242800"/>
              <a:gd name="connsiteY5" fmla="*/ 2997200 h 3568700"/>
              <a:gd name="connsiteX6" fmla="*/ 2895600 w 12242800"/>
              <a:gd name="connsiteY6" fmla="*/ 368300 h 3568700"/>
              <a:gd name="connsiteX0" fmla="*/ 2895600 w 12242800"/>
              <a:gd name="connsiteY0" fmla="*/ 368300 h 3591166"/>
              <a:gd name="connsiteX1" fmla="*/ 0 w 12242800"/>
              <a:gd name="connsiteY1" fmla="*/ 3568700 h 3591166"/>
              <a:gd name="connsiteX2" fmla="*/ 12700 w 12242800"/>
              <a:gd name="connsiteY2" fmla="*/ 2057400 h 3591166"/>
              <a:gd name="connsiteX3" fmla="*/ 2870200 w 12242800"/>
              <a:gd name="connsiteY3" fmla="*/ 0 h 3591166"/>
              <a:gd name="connsiteX4" fmla="*/ 12242800 w 12242800"/>
              <a:gd name="connsiteY4" fmla="*/ 1892300 h 3591166"/>
              <a:gd name="connsiteX5" fmla="*/ 10245803 w 12242800"/>
              <a:gd name="connsiteY5" fmla="*/ 3591166 h 3591166"/>
              <a:gd name="connsiteX6" fmla="*/ 2895600 w 12242800"/>
              <a:gd name="connsiteY6" fmla="*/ 368300 h 3591166"/>
              <a:gd name="connsiteX0" fmla="*/ 2895600 w 13329439"/>
              <a:gd name="connsiteY0" fmla="*/ 368300 h 3591166"/>
              <a:gd name="connsiteX1" fmla="*/ 0 w 13329439"/>
              <a:gd name="connsiteY1" fmla="*/ 3568700 h 3591166"/>
              <a:gd name="connsiteX2" fmla="*/ 12700 w 13329439"/>
              <a:gd name="connsiteY2" fmla="*/ 2057400 h 3591166"/>
              <a:gd name="connsiteX3" fmla="*/ 2870200 w 13329439"/>
              <a:gd name="connsiteY3" fmla="*/ 0 h 3591166"/>
              <a:gd name="connsiteX4" fmla="*/ 13329439 w 13329439"/>
              <a:gd name="connsiteY4" fmla="*/ 3559974 h 3591166"/>
              <a:gd name="connsiteX5" fmla="*/ 10245803 w 13329439"/>
              <a:gd name="connsiteY5" fmla="*/ 3591166 h 3591166"/>
              <a:gd name="connsiteX6" fmla="*/ 2895600 w 13329439"/>
              <a:gd name="connsiteY6" fmla="*/ 368300 h 3591166"/>
              <a:gd name="connsiteX0" fmla="*/ 2122327 w 13329439"/>
              <a:gd name="connsiteY0" fmla="*/ 535570 h 3591166"/>
              <a:gd name="connsiteX1" fmla="*/ 0 w 13329439"/>
              <a:gd name="connsiteY1" fmla="*/ 3568700 h 3591166"/>
              <a:gd name="connsiteX2" fmla="*/ 12700 w 13329439"/>
              <a:gd name="connsiteY2" fmla="*/ 2057400 h 3591166"/>
              <a:gd name="connsiteX3" fmla="*/ 2870200 w 13329439"/>
              <a:gd name="connsiteY3" fmla="*/ 0 h 3591166"/>
              <a:gd name="connsiteX4" fmla="*/ 13329439 w 13329439"/>
              <a:gd name="connsiteY4" fmla="*/ 3559974 h 3591166"/>
              <a:gd name="connsiteX5" fmla="*/ 10245803 w 13329439"/>
              <a:gd name="connsiteY5" fmla="*/ 3591166 h 3591166"/>
              <a:gd name="connsiteX6" fmla="*/ 2122327 w 13329439"/>
              <a:gd name="connsiteY6" fmla="*/ 535570 h 3591166"/>
              <a:gd name="connsiteX0" fmla="*/ 2122327 w 13329439"/>
              <a:gd name="connsiteY0" fmla="*/ 5879 h 3061475"/>
              <a:gd name="connsiteX1" fmla="*/ 0 w 13329439"/>
              <a:gd name="connsiteY1" fmla="*/ 3039009 h 3061475"/>
              <a:gd name="connsiteX2" fmla="*/ 12700 w 13329439"/>
              <a:gd name="connsiteY2" fmla="*/ 1527709 h 3061475"/>
              <a:gd name="connsiteX3" fmla="*/ 2118406 w 13329439"/>
              <a:gd name="connsiteY3" fmla="*/ 0 h 3061475"/>
              <a:gd name="connsiteX4" fmla="*/ 13329439 w 13329439"/>
              <a:gd name="connsiteY4" fmla="*/ 3030283 h 3061475"/>
              <a:gd name="connsiteX5" fmla="*/ 10245803 w 13329439"/>
              <a:gd name="connsiteY5" fmla="*/ 3061475 h 3061475"/>
              <a:gd name="connsiteX6" fmla="*/ 2122327 w 13329439"/>
              <a:gd name="connsiteY6" fmla="*/ 5879 h 3061475"/>
              <a:gd name="connsiteX0" fmla="*/ 2210335 w 13329439"/>
              <a:gd name="connsiteY0" fmla="*/ 150562 h 3061475"/>
              <a:gd name="connsiteX1" fmla="*/ 0 w 13329439"/>
              <a:gd name="connsiteY1" fmla="*/ 3039009 h 3061475"/>
              <a:gd name="connsiteX2" fmla="*/ 12700 w 13329439"/>
              <a:gd name="connsiteY2" fmla="*/ 1527709 h 3061475"/>
              <a:gd name="connsiteX3" fmla="*/ 2118406 w 13329439"/>
              <a:gd name="connsiteY3" fmla="*/ 0 h 3061475"/>
              <a:gd name="connsiteX4" fmla="*/ 13329439 w 13329439"/>
              <a:gd name="connsiteY4" fmla="*/ 3030283 h 3061475"/>
              <a:gd name="connsiteX5" fmla="*/ 10245803 w 13329439"/>
              <a:gd name="connsiteY5" fmla="*/ 3061475 h 3061475"/>
              <a:gd name="connsiteX6" fmla="*/ 2210335 w 13329439"/>
              <a:gd name="connsiteY6" fmla="*/ 150562 h 3061475"/>
              <a:gd name="connsiteX0" fmla="*/ 2210335 w 13329439"/>
              <a:gd name="connsiteY0" fmla="*/ 184829 h 3095742"/>
              <a:gd name="connsiteX1" fmla="*/ 0 w 13329439"/>
              <a:gd name="connsiteY1" fmla="*/ 3073276 h 3095742"/>
              <a:gd name="connsiteX2" fmla="*/ 12700 w 13329439"/>
              <a:gd name="connsiteY2" fmla="*/ 1561976 h 3095742"/>
              <a:gd name="connsiteX3" fmla="*/ 2144809 w 13329439"/>
              <a:gd name="connsiteY3" fmla="*/ 0 h 3095742"/>
              <a:gd name="connsiteX4" fmla="*/ 13329439 w 13329439"/>
              <a:gd name="connsiteY4" fmla="*/ 3064550 h 3095742"/>
              <a:gd name="connsiteX5" fmla="*/ 10245803 w 13329439"/>
              <a:gd name="connsiteY5" fmla="*/ 3095742 h 3095742"/>
              <a:gd name="connsiteX6" fmla="*/ 2210335 w 13329439"/>
              <a:gd name="connsiteY6" fmla="*/ 184829 h 3095742"/>
              <a:gd name="connsiteX0" fmla="*/ 2139929 w 13329439"/>
              <a:gd name="connsiteY0" fmla="*/ 0 h 3101287"/>
              <a:gd name="connsiteX1" fmla="*/ 0 w 13329439"/>
              <a:gd name="connsiteY1" fmla="*/ 3078821 h 3101287"/>
              <a:gd name="connsiteX2" fmla="*/ 12700 w 13329439"/>
              <a:gd name="connsiteY2" fmla="*/ 1567521 h 3101287"/>
              <a:gd name="connsiteX3" fmla="*/ 2144809 w 13329439"/>
              <a:gd name="connsiteY3" fmla="*/ 5545 h 3101287"/>
              <a:gd name="connsiteX4" fmla="*/ 13329439 w 13329439"/>
              <a:gd name="connsiteY4" fmla="*/ 3070095 h 3101287"/>
              <a:gd name="connsiteX5" fmla="*/ 10245803 w 13329439"/>
              <a:gd name="connsiteY5" fmla="*/ 3101287 h 3101287"/>
              <a:gd name="connsiteX6" fmla="*/ 2139929 w 13329439"/>
              <a:gd name="connsiteY6" fmla="*/ 0 h 3101287"/>
              <a:gd name="connsiteX0" fmla="*/ 2139929 w 13329439"/>
              <a:gd name="connsiteY0" fmla="*/ 0 h 3101287"/>
              <a:gd name="connsiteX1" fmla="*/ 0 w 13329439"/>
              <a:gd name="connsiteY1" fmla="*/ 2549130 h 3101287"/>
              <a:gd name="connsiteX2" fmla="*/ 12700 w 13329439"/>
              <a:gd name="connsiteY2" fmla="*/ 1567521 h 3101287"/>
              <a:gd name="connsiteX3" fmla="*/ 2144809 w 13329439"/>
              <a:gd name="connsiteY3" fmla="*/ 5545 h 3101287"/>
              <a:gd name="connsiteX4" fmla="*/ 13329439 w 13329439"/>
              <a:gd name="connsiteY4" fmla="*/ 3070095 h 3101287"/>
              <a:gd name="connsiteX5" fmla="*/ 10245803 w 13329439"/>
              <a:gd name="connsiteY5" fmla="*/ 3101287 h 3101287"/>
              <a:gd name="connsiteX6" fmla="*/ 2139929 w 13329439"/>
              <a:gd name="connsiteY6" fmla="*/ 0 h 3101287"/>
              <a:gd name="connsiteX0" fmla="*/ 2139929 w 13329439"/>
              <a:gd name="connsiteY0" fmla="*/ 0 h 3101287"/>
              <a:gd name="connsiteX1" fmla="*/ 0 w 13329439"/>
              <a:gd name="connsiteY1" fmla="*/ 2549130 h 3101287"/>
              <a:gd name="connsiteX2" fmla="*/ 29443 w 13329439"/>
              <a:gd name="connsiteY2" fmla="*/ 303698 h 3101287"/>
              <a:gd name="connsiteX3" fmla="*/ 2144809 w 13329439"/>
              <a:gd name="connsiteY3" fmla="*/ 5545 h 3101287"/>
              <a:gd name="connsiteX4" fmla="*/ 13329439 w 13329439"/>
              <a:gd name="connsiteY4" fmla="*/ 3070095 h 3101287"/>
              <a:gd name="connsiteX5" fmla="*/ 10245803 w 13329439"/>
              <a:gd name="connsiteY5" fmla="*/ 3101287 h 3101287"/>
              <a:gd name="connsiteX6" fmla="*/ 2139929 w 13329439"/>
              <a:gd name="connsiteY6" fmla="*/ 0 h 3101287"/>
              <a:gd name="connsiteX0" fmla="*/ 2123186 w 13312696"/>
              <a:gd name="connsiteY0" fmla="*/ 0 h 3101287"/>
              <a:gd name="connsiteX1" fmla="*/ 0 w 13312696"/>
              <a:gd name="connsiteY1" fmla="*/ 1926512 h 3101287"/>
              <a:gd name="connsiteX2" fmla="*/ 12700 w 13312696"/>
              <a:gd name="connsiteY2" fmla="*/ 303698 h 3101287"/>
              <a:gd name="connsiteX3" fmla="*/ 2128066 w 13312696"/>
              <a:gd name="connsiteY3" fmla="*/ 5545 h 3101287"/>
              <a:gd name="connsiteX4" fmla="*/ 13312696 w 13312696"/>
              <a:gd name="connsiteY4" fmla="*/ 3070095 h 3101287"/>
              <a:gd name="connsiteX5" fmla="*/ 10229060 w 13312696"/>
              <a:gd name="connsiteY5" fmla="*/ 3101287 h 3101287"/>
              <a:gd name="connsiteX6" fmla="*/ 2123186 w 13312696"/>
              <a:gd name="connsiteY6" fmla="*/ 0 h 3101287"/>
              <a:gd name="connsiteX0" fmla="*/ 2759425 w 13312696"/>
              <a:gd name="connsiteY0" fmla="*/ 988786 h 3095742"/>
              <a:gd name="connsiteX1" fmla="*/ 0 w 13312696"/>
              <a:gd name="connsiteY1" fmla="*/ 1920967 h 3095742"/>
              <a:gd name="connsiteX2" fmla="*/ 12700 w 13312696"/>
              <a:gd name="connsiteY2" fmla="*/ 298153 h 3095742"/>
              <a:gd name="connsiteX3" fmla="*/ 2128066 w 13312696"/>
              <a:gd name="connsiteY3" fmla="*/ 0 h 3095742"/>
              <a:gd name="connsiteX4" fmla="*/ 13312696 w 13312696"/>
              <a:gd name="connsiteY4" fmla="*/ 3064550 h 3095742"/>
              <a:gd name="connsiteX5" fmla="*/ 10229060 w 13312696"/>
              <a:gd name="connsiteY5" fmla="*/ 3095742 h 3095742"/>
              <a:gd name="connsiteX6" fmla="*/ 2759425 w 13312696"/>
              <a:gd name="connsiteY6" fmla="*/ 988786 h 3095742"/>
              <a:gd name="connsiteX0" fmla="*/ 2759425 w 13312696"/>
              <a:gd name="connsiteY0" fmla="*/ 1276864 h 3383820"/>
              <a:gd name="connsiteX1" fmla="*/ 0 w 13312696"/>
              <a:gd name="connsiteY1" fmla="*/ 2209045 h 3383820"/>
              <a:gd name="connsiteX2" fmla="*/ 12700 w 13312696"/>
              <a:gd name="connsiteY2" fmla="*/ 586231 h 3383820"/>
              <a:gd name="connsiteX3" fmla="*/ 5376229 w 13312696"/>
              <a:gd name="connsiteY3" fmla="*/ 0 h 3383820"/>
              <a:gd name="connsiteX4" fmla="*/ 13312696 w 13312696"/>
              <a:gd name="connsiteY4" fmla="*/ 3352628 h 3383820"/>
              <a:gd name="connsiteX5" fmla="*/ 10229060 w 13312696"/>
              <a:gd name="connsiteY5" fmla="*/ 3383820 h 3383820"/>
              <a:gd name="connsiteX6" fmla="*/ 2759425 w 13312696"/>
              <a:gd name="connsiteY6" fmla="*/ 1276864 h 3383820"/>
              <a:gd name="connsiteX0" fmla="*/ 5337867 w 13312696"/>
              <a:gd name="connsiteY0" fmla="*/ 78092 h 3383820"/>
              <a:gd name="connsiteX1" fmla="*/ 0 w 13312696"/>
              <a:gd name="connsiteY1" fmla="*/ 2209045 h 3383820"/>
              <a:gd name="connsiteX2" fmla="*/ 12700 w 13312696"/>
              <a:gd name="connsiteY2" fmla="*/ 586231 h 3383820"/>
              <a:gd name="connsiteX3" fmla="*/ 5376229 w 13312696"/>
              <a:gd name="connsiteY3" fmla="*/ 0 h 3383820"/>
              <a:gd name="connsiteX4" fmla="*/ 13312696 w 13312696"/>
              <a:gd name="connsiteY4" fmla="*/ 3352628 h 3383820"/>
              <a:gd name="connsiteX5" fmla="*/ 10229060 w 13312696"/>
              <a:gd name="connsiteY5" fmla="*/ 3383820 h 3383820"/>
              <a:gd name="connsiteX6" fmla="*/ 5337867 w 13312696"/>
              <a:gd name="connsiteY6" fmla="*/ 78092 h 338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12696" h="3383820">
                <a:moveTo>
                  <a:pt x="5337867" y="78092"/>
                </a:moveTo>
                <a:lnTo>
                  <a:pt x="0" y="2209045"/>
                </a:lnTo>
                <a:cubicBezTo>
                  <a:pt x="4233" y="1668107"/>
                  <a:pt x="8467" y="1127169"/>
                  <a:pt x="12700" y="586231"/>
                </a:cubicBezTo>
                <a:lnTo>
                  <a:pt x="5376229" y="0"/>
                </a:lnTo>
                <a:lnTo>
                  <a:pt x="13312696" y="3352628"/>
                </a:lnTo>
                <a:lnTo>
                  <a:pt x="10229060" y="3383820"/>
                </a:lnTo>
                <a:lnTo>
                  <a:pt x="5337867" y="78092"/>
                </a:lnTo>
                <a:close/>
              </a:path>
            </a:pathLst>
          </a:cu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52" name="Titel 2">
            <a:extLst>
              <a:ext uri="{FF2B5EF4-FFF2-40B4-BE49-F238E27FC236}">
                <a16:creationId xmlns:a16="http://schemas.microsoft.com/office/drawing/2014/main" id="{FD9FD002-D82E-40AA-85C2-BCF5FB951EAD}"/>
              </a:ext>
            </a:extLst>
          </p:cNvPr>
          <p:cNvSpPr txBox="1">
            <a:spLocks/>
          </p:cNvSpPr>
          <p:nvPr/>
        </p:nvSpPr>
        <p:spPr>
          <a:xfrm>
            <a:off x="615384" y="93854"/>
            <a:ext cx="10565113" cy="4801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C00000"/>
                </a:solidFill>
              </a:rPr>
              <a:t>¿Cómo podemos trabajar en conjunto?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E55586F-4A07-3247-B521-0466B39059E7}"/>
              </a:ext>
            </a:extLst>
          </p:cNvPr>
          <p:cNvSpPr txBox="1"/>
          <p:nvPr/>
        </p:nvSpPr>
        <p:spPr>
          <a:xfrm>
            <a:off x="504106" y="985698"/>
            <a:ext cx="104261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400" b="1" dirty="0" err="1"/>
              <a:t>WaCCliM</a:t>
            </a:r>
            <a:r>
              <a:rPr lang="es-ES" sz="2400" dirty="0"/>
              <a:t> – Organismos operadores de agua, tratamiento de aguas residuales – Suministro de agua potable hasta su tratamiento final usando una herramienta ECAM para hacer el calculo de emisiones de GEI de las PTAR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400" b="1" dirty="0"/>
              <a:t>Huella Climática (México, Brasil y Sudáfrica) </a:t>
            </a:r>
            <a:r>
              <a:rPr lang="es-ES" sz="2400" dirty="0"/>
              <a:t>– Seguimiento para reducción de emisiones con una alineación vertical con esfuerzos nacionales y locales. En México con actualización de sus inventarios GEI y capacitaciones hacia construcción de sistemas MRV.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400" b="1" dirty="0"/>
              <a:t>SICEM</a:t>
            </a:r>
            <a:r>
              <a:rPr lang="es-ES" sz="2400" dirty="0"/>
              <a:t> – Capacitaciones en verificación para armonizar con los verificadores la forma de realizarlo.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400" b="1" dirty="0"/>
              <a:t>ALIANZA CC </a:t>
            </a:r>
            <a:r>
              <a:rPr lang="es-ES" sz="2400" dirty="0"/>
              <a:t>– Elaboración de un MRV y M&amp;E en donde las 32 entidades federativas puedan incorporar sus avances en el cumplimiento de la NDC. </a:t>
            </a:r>
            <a:endParaRPr lang="es-MX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BBF42B3-5FC9-214D-A6CF-34BE92EBCF11}"/>
              </a:ext>
            </a:extLst>
          </p:cNvPr>
          <p:cNvSpPr txBox="1"/>
          <p:nvPr/>
        </p:nvSpPr>
        <p:spPr>
          <a:xfrm>
            <a:off x="8682856" y="5613289"/>
            <a:ext cx="3706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000" i="1" dirty="0"/>
              <a:t>*P. ej. Formar un grupo de trabajo para…</a:t>
            </a:r>
            <a:endParaRPr lang="es-MX" sz="2000" i="1" dirty="0"/>
          </a:p>
        </p:txBody>
      </p:sp>
    </p:spTree>
    <p:extLst>
      <p:ext uri="{BB962C8B-B14F-4D97-AF65-F5344CB8AC3E}">
        <p14:creationId xmlns:p14="http://schemas.microsoft.com/office/powerpoint/2010/main" val="241667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B6ECE02-0391-4711-99FA-20B7E0B9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POSIBLE COLABORACIÓN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2CBCB92-1579-49B0-A8EC-ECA1948E2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8549-0986-42C7-A366-101B75875FB5}" type="datetime1">
              <a:rPr lang="es-ES" smtClean="0"/>
              <a:t>19/03/2020</a:t>
            </a:fld>
            <a:endParaRPr lang="de-DE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73936FB-5267-4B3C-AA1B-E8B2C337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Presentación empresarial de la GIZ</a:t>
            </a:r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148A193-6DD5-4D7D-8035-6043319495CE}"/>
              </a:ext>
            </a:extLst>
          </p:cNvPr>
          <p:cNvSpPr txBox="1"/>
          <p:nvPr/>
        </p:nvSpPr>
        <p:spPr>
          <a:xfrm>
            <a:off x="849087" y="1371600"/>
            <a:ext cx="10697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err="1">
                <a:solidFill>
                  <a:srgbClr val="FF0000"/>
                </a:solidFill>
              </a:rPr>
              <a:t>WaCCliM</a:t>
            </a:r>
            <a:r>
              <a:rPr lang="es-MX" sz="2400" dirty="0"/>
              <a:t>/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</a:rPr>
              <a:t>ALIANZA</a:t>
            </a:r>
            <a:r>
              <a:rPr lang="es-MX" sz="2400" dirty="0"/>
              <a:t> medidas de mitigación del sector hídrico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err="1">
                <a:solidFill>
                  <a:srgbClr val="FF0000"/>
                </a:solidFill>
              </a:rPr>
              <a:t>WaCCliM</a:t>
            </a:r>
            <a:r>
              <a:rPr lang="es-MX" sz="2400" dirty="0"/>
              <a:t>/</a:t>
            </a:r>
            <a:r>
              <a:rPr lang="es-MX" sz="2400" dirty="0">
                <a:solidFill>
                  <a:schemeClr val="accent6">
                    <a:lumMod val="75000"/>
                  </a:schemeClr>
                </a:solidFill>
              </a:rPr>
              <a:t>Huella climática </a:t>
            </a:r>
            <a:r>
              <a:rPr lang="es-MX" sz="2400" dirty="0"/>
              <a:t>participación en capacitación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accent6">
                    <a:lumMod val="75000"/>
                  </a:schemeClr>
                </a:solidFill>
              </a:rPr>
              <a:t>Huella climática</a:t>
            </a:r>
            <a:r>
              <a:rPr lang="es-MX" sz="2400" dirty="0"/>
              <a:t>/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</a:rPr>
              <a:t>ALIANZA</a:t>
            </a:r>
            <a:r>
              <a:rPr lang="es-MX" sz="2400" dirty="0"/>
              <a:t> preparación de los estados pilotos de huella climática para que después puedan reportar las acciones que estén en el sistema de subnacionales de la Alianza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accent6">
                    <a:lumMod val="75000"/>
                  </a:schemeClr>
                </a:solidFill>
              </a:rPr>
              <a:t>Huella climática </a:t>
            </a:r>
            <a:r>
              <a:rPr lang="es-MX" sz="2400" dirty="0"/>
              <a:t>con el resto de los proyectos compartir experiencia con estados adicionales del Under2 </a:t>
            </a:r>
            <a:r>
              <a:rPr lang="es-MX" sz="2400" dirty="0" err="1"/>
              <a:t>Coalition</a:t>
            </a:r>
            <a:r>
              <a:rPr lang="es-MX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accent3">
                    <a:lumMod val="75000"/>
                  </a:schemeClr>
                </a:solidFill>
              </a:rPr>
              <a:t>SICEM</a:t>
            </a:r>
            <a:r>
              <a:rPr lang="es-MX" sz="2400" dirty="0"/>
              <a:t> compartir experiencias de capacitación a verificadores </a:t>
            </a:r>
          </a:p>
          <a:p>
            <a:endParaRPr lang="es-MX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050359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hteck 1">
            <a:extLst>
              <a:ext uri="{FF2B5EF4-FFF2-40B4-BE49-F238E27FC236}">
                <a16:creationId xmlns:a16="http://schemas.microsoft.com/office/drawing/2014/main" id="{6A8BE3D9-564A-4F96-87A0-91FF94F69323}"/>
              </a:ext>
            </a:extLst>
          </p:cNvPr>
          <p:cNvSpPr/>
          <p:nvPr/>
        </p:nvSpPr>
        <p:spPr>
          <a:xfrm flipH="1">
            <a:off x="9873464" y="5784351"/>
            <a:ext cx="2318535" cy="1073649"/>
          </a:xfrm>
          <a:custGeom>
            <a:avLst/>
            <a:gdLst>
              <a:gd name="connsiteX0" fmla="*/ 0 w 7600950"/>
              <a:gd name="connsiteY0" fmla="*/ 0 h 3676650"/>
              <a:gd name="connsiteX1" fmla="*/ 7600950 w 7600950"/>
              <a:gd name="connsiteY1" fmla="*/ 0 h 3676650"/>
              <a:gd name="connsiteX2" fmla="*/ 7600950 w 7600950"/>
              <a:gd name="connsiteY2" fmla="*/ 3676650 h 3676650"/>
              <a:gd name="connsiteX3" fmla="*/ 0 w 7600950"/>
              <a:gd name="connsiteY3" fmla="*/ 3676650 h 3676650"/>
              <a:gd name="connsiteX4" fmla="*/ 0 w 7600950"/>
              <a:gd name="connsiteY4" fmla="*/ 0 h 3676650"/>
              <a:gd name="connsiteX0" fmla="*/ 0 w 7600950"/>
              <a:gd name="connsiteY0" fmla="*/ 0 h 3676650"/>
              <a:gd name="connsiteX1" fmla="*/ 3448050 w 7600950"/>
              <a:gd name="connsiteY1" fmla="*/ 876300 h 3676650"/>
              <a:gd name="connsiteX2" fmla="*/ 7600950 w 7600950"/>
              <a:gd name="connsiteY2" fmla="*/ 3676650 h 3676650"/>
              <a:gd name="connsiteX3" fmla="*/ 0 w 7600950"/>
              <a:gd name="connsiteY3" fmla="*/ 3676650 h 3676650"/>
              <a:gd name="connsiteX4" fmla="*/ 0 w 7600950"/>
              <a:gd name="connsiteY4" fmla="*/ 0 h 3676650"/>
              <a:gd name="connsiteX0" fmla="*/ 0 w 7610475"/>
              <a:gd name="connsiteY0" fmla="*/ 647700 h 2800350"/>
              <a:gd name="connsiteX1" fmla="*/ 3457575 w 7610475"/>
              <a:gd name="connsiteY1" fmla="*/ 0 h 2800350"/>
              <a:gd name="connsiteX2" fmla="*/ 7610475 w 7610475"/>
              <a:gd name="connsiteY2" fmla="*/ 2800350 h 2800350"/>
              <a:gd name="connsiteX3" fmla="*/ 9525 w 7610475"/>
              <a:gd name="connsiteY3" fmla="*/ 2800350 h 2800350"/>
              <a:gd name="connsiteX4" fmla="*/ 0 w 7610475"/>
              <a:gd name="connsiteY4" fmla="*/ 647700 h 2800350"/>
              <a:gd name="connsiteX0" fmla="*/ 0 w 7610475"/>
              <a:gd name="connsiteY0" fmla="*/ 857250 h 3009900"/>
              <a:gd name="connsiteX1" fmla="*/ 2095500 w 7610475"/>
              <a:gd name="connsiteY1" fmla="*/ 0 h 3009900"/>
              <a:gd name="connsiteX2" fmla="*/ 7610475 w 7610475"/>
              <a:gd name="connsiteY2" fmla="*/ 3009900 h 3009900"/>
              <a:gd name="connsiteX3" fmla="*/ 9525 w 7610475"/>
              <a:gd name="connsiteY3" fmla="*/ 3009900 h 3009900"/>
              <a:gd name="connsiteX4" fmla="*/ 0 w 7610475"/>
              <a:gd name="connsiteY4" fmla="*/ 857250 h 3009900"/>
              <a:gd name="connsiteX0" fmla="*/ 0 w 7610475"/>
              <a:gd name="connsiteY0" fmla="*/ 771525 h 2924175"/>
              <a:gd name="connsiteX1" fmla="*/ 1752600 w 7610475"/>
              <a:gd name="connsiteY1" fmla="*/ 0 h 2924175"/>
              <a:gd name="connsiteX2" fmla="*/ 7610475 w 7610475"/>
              <a:gd name="connsiteY2" fmla="*/ 2924175 h 2924175"/>
              <a:gd name="connsiteX3" fmla="*/ 9525 w 7610475"/>
              <a:gd name="connsiteY3" fmla="*/ 2924175 h 2924175"/>
              <a:gd name="connsiteX4" fmla="*/ 0 w 7610475"/>
              <a:gd name="connsiteY4" fmla="*/ 771525 h 2924175"/>
              <a:gd name="connsiteX0" fmla="*/ 0 w 7610475"/>
              <a:gd name="connsiteY0" fmla="*/ 1447800 h 2924175"/>
              <a:gd name="connsiteX1" fmla="*/ 1752600 w 7610475"/>
              <a:gd name="connsiteY1" fmla="*/ 0 h 2924175"/>
              <a:gd name="connsiteX2" fmla="*/ 7610475 w 7610475"/>
              <a:gd name="connsiteY2" fmla="*/ 2924175 h 2924175"/>
              <a:gd name="connsiteX3" fmla="*/ 9525 w 7610475"/>
              <a:gd name="connsiteY3" fmla="*/ 2924175 h 2924175"/>
              <a:gd name="connsiteX4" fmla="*/ 0 w 7610475"/>
              <a:gd name="connsiteY4" fmla="*/ 1447800 h 2924175"/>
              <a:gd name="connsiteX0" fmla="*/ 0 w 7610475"/>
              <a:gd name="connsiteY0" fmla="*/ 981075 h 2457450"/>
              <a:gd name="connsiteX1" fmla="*/ 2019300 w 7610475"/>
              <a:gd name="connsiteY1" fmla="*/ 0 h 2457450"/>
              <a:gd name="connsiteX2" fmla="*/ 7610475 w 7610475"/>
              <a:gd name="connsiteY2" fmla="*/ 2457450 h 2457450"/>
              <a:gd name="connsiteX3" fmla="*/ 9525 w 7610475"/>
              <a:gd name="connsiteY3" fmla="*/ 2457450 h 2457450"/>
              <a:gd name="connsiteX4" fmla="*/ 0 w 7610475"/>
              <a:gd name="connsiteY4" fmla="*/ 981075 h 2457450"/>
              <a:gd name="connsiteX0" fmla="*/ 0 w 8486775"/>
              <a:gd name="connsiteY0" fmla="*/ 981075 h 2476500"/>
              <a:gd name="connsiteX1" fmla="*/ 2019300 w 8486775"/>
              <a:gd name="connsiteY1" fmla="*/ 0 h 2476500"/>
              <a:gd name="connsiteX2" fmla="*/ 8486775 w 8486775"/>
              <a:gd name="connsiteY2" fmla="*/ 2476500 h 2476500"/>
              <a:gd name="connsiteX3" fmla="*/ 9525 w 8486775"/>
              <a:gd name="connsiteY3" fmla="*/ 2457450 h 2476500"/>
              <a:gd name="connsiteX4" fmla="*/ 0 w 8486775"/>
              <a:gd name="connsiteY4" fmla="*/ 981075 h 2476500"/>
              <a:gd name="connsiteX0" fmla="*/ 0 w 8486775"/>
              <a:gd name="connsiteY0" fmla="*/ 1992799 h 3488224"/>
              <a:gd name="connsiteX1" fmla="*/ 1709930 w 8486775"/>
              <a:gd name="connsiteY1" fmla="*/ 0 h 3488224"/>
              <a:gd name="connsiteX2" fmla="*/ 8486775 w 8486775"/>
              <a:gd name="connsiteY2" fmla="*/ 3488224 h 3488224"/>
              <a:gd name="connsiteX3" fmla="*/ 9525 w 8486775"/>
              <a:gd name="connsiteY3" fmla="*/ 3469174 h 3488224"/>
              <a:gd name="connsiteX4" fmla="*/ 0 w 8486775"/>
              <a:gd name="connsiteY4" fmla="*/ 1992799 h 3488224"/>
              <a:gd name="connsiteX0" fmla="*/ 0 w 6638916"/>
              <a:gd name="connsiteY0" fmla="*/ 1992799 h 3479863"/>
              <a:gd name="connsiteX1" fmla="*/ 1709930 w 6638916"/>
              <a:gd name="connsiteY1" fmla="*/ 0 h 3479863"/>
              <a:gd name="connsiteX2" fmla="*/ 6638916 w 6638916"/>
              <a:gd name="connsiteY2" fmla="*/ 3479863 h 3479863"/>
              <a:gd name="connsiteX3" fmla="*/ 9525 w 6638916"/>
              <a:gd name="connsiteY3" fmla="*/ 3469174 h 3479863"/>
              <a:gd name="connsiteX4" fmla="*/ 0 w 6638916"/>
              <a:gd name="connsiteY4" fmla="*/ 1992799 h 3479863"/>
              <a:gd name="connsiteX0" fmla="*/ 0 w 6638916"/>
              <a:gd name="connsiteY0" fmla="*/ 2670069 h 4157133"/>
              <a:gd name="connsiteX1" fmla="*/ 1492535 w 6638916"/>
              <a:gd name="connsiteY1" fmla="*/ 0 h 4157133"/>
              <a:gd name="connsiteX2" fmla="*/ 6638916 w 6638916"/>
              <a:gd name="connsiteY2" fmla="*/ 4157133 h 4157133"/>
              <a:gd name="connsiteX3" fmla="*/ 9525 w 6638916"/>
              <a:gd name="connsiteY3" fmla="*/ 4146444 h 4157133"/>
              <a:gd name="connsiteX4" fmla="*/ 0 w 6638916"/>
              <a:gd name="connsiteY4" fmla="*/ 2670069 h 4157133"/>
              <a:gd name="connsiteX0" fmla="*/ 0 w 6638916"/>
              <a:gd name="connsiteY0" fmla="*/ 872378 h 4157133"/>
              <a:gd name="connsiteX1" fmla="*/ 1492535 w 6638916"/>
              <a:gd name="connsiteY1" fmla="*/ 0 h 4157133"/>
              <a:gd name="connsiteX2" fmla="*/ 6638916 w 6638916"/>
              <a:gd name="connsiteY2" fmla="*/ 4157133 h 4157133"/>
              <a:gd name="connsiteX3" fmla="*/ 9525 w 6638916"/>
              <a:gd name="connsiteY3" fmla="*/ 4146444 h 4157133"/>
              <a:gd name="connsiteX4" fmla="*/ 0 w 6638916"/>
              <a:gd name="connsiteY4" fmla="*/ 872378 h 4157133"/>
              <a:gd name="connsiteX0" fmla="*/ 0 w 6638916"/>
              <a:gd name="connsiteY0" fmla="*/ 1081412 h 4366167"/>
              <a:gd name="connsiteX1" fmla="*/ 1810266 w 6638916"/>
              <a:gd name="connsiteY1" fmla="*/ 0 h 4366167"/>
              <a:gd name="connsiteX2" fmla="*/ 6638916 w 6638916"/>
              <a:gd name="connsiteY2" fmla="*/ 4366167 h 4366167"/>
              <a:gd name="connsiteX3" fmla="*/ 9525 w 6638916"/>
              <a:gd name="connsiteY3" fmla="*/ 4355478 h 4366167"/>
              <a:gd name="connsiteX4" fmla="*/ 0 w 6638916"/>
              <a:gd name="connsiteY4" fmla="*/ 1081412 h 4366167"/>
              <a:gd name="connsiteX0" fmla="*/ 0 w 7401890"/>
              <a:gd name="connsiteY0" fmla="*/ 1520383 h 4366167"/>
              <a:gd name="connsiteX1" fmla="*/ 2573240 w 7401890"/>
              <a:gd name="connsiteY1" fmla="*/ 0 h 4366167"/>
              <a:gd name="connsiteX2" fmla="*/ 7401890 w 7401890"/>
              <a:gd name="connsiteY2" fmla="*/ 4366167 h 4366167"/>
              <a:gd name="connsiteX3" fmla="*/ 772499 w 7401890"/>
              <a:gd name="connsiteY3" fmla="*/ 4355478 h 4366167"/>
              <a:gd name="connsiteX4" fmla="*/ 0 w 7401890"/>
              <a:gd name="connsiteY4" fmla="*/ 1520383 h 4366167"/>
              <a:gd name="connsiteX0" fmla="*/ 0 w 7401890"/>
              <a:gd name="connsiteY0" fmla="*/ 1520383 h 4366167"/>
              <a:gd name="connsiteX1" fmla="*/ 2573240 w 7401890"/>
              <a:gd name="connsiteY1" fmla="*/ 0 h 4366167"/>
              <a:gd name="connsiteX2" fmla="*/ 7401890 w 7401890"/>
              <a:gd name="connsiteY2" fmla="*/ 4366167 h 4366167"/>
              <a:gd name="connsiteX3" fmla="*/ 239463 w 7401890"/>
              <a:gd name="connsiteY3" fmla="*/ 4303220 h 4366167"/>
              <a:gd name="connsiteX4" fmla="*/ 0 w 7401890"/>
              <a:gd name="connsiteY4" fmla="*/ 1520383 h 4366167"/>
              <a:gd name="connsiteX0" fmla="*/ 0 w 7192856"/>
              <a:gd name="connsiteY0" fmla="*/ 1509931 h 4366167"/>
              <a:gd name="connsiteX1" fmla="*/ 2364206 w 7192856"/>
              <a:gd name="connsiteY1" fmla="*/ 0 h 4366167"/>
              <a:gd name="connsiteX2" fmla="*/ 7192856 w 7192856"/>
              <a:gd name="connsiteY2" fmla="*/ 4366167 h 4366167"/>
              <a:gd name="connsiteX3" fmla="*/ 30429 w 7192856"/>
              <a:gd name="connsiteY3" fmla="*/ 4303220 h 4366167"/>
              <a:gd name="connsiteX4" fmla="*/ 0 w 7192856"/>
              <a:gd name="connsiteY4" fmla="*/ 1509931 h 4366167"/>
              <a:gd name="connsiteX0" fmla="*/ 0 w 7192856"/>
              <a:gd name="connsiteY0" fmla="*/ 1509931 h 4313909"/>
              <a:gd name="connsiteX1" fmla="*/ 2364206 w 7192856"/>
              <a:gd name="connsiteY1" fmla="*/ 0 h 4313909"/>
              <a:gd name="connsiteX2" fmla="*/ 7192856 w 7192856"/>
              <a:gd name="connsiteY2" fmla="*/ 4313909 h 4313909"/>
              <a:gd name="connsiteX3" fmla="*/ 30429 w 7192856"/>
              <a:gd name="connsiteY3" fmla="*/ 4303220 h 4313909"/>
              <a:gd name="connsiteX4" fmla="*/ 0 w 7192856"/>
              <a:gd name="connsiteY4" fmla="*/ 1509931 h 4313909"/>
              <a:gd name="connsiteX0" fmla="*/ 0 w 6450786"/>
              <a:gd name="connsiteY0" fmla="*/ 1509931 h 4303220"/>
              <a:gd name="connsiteX1" fmla="*/ 2364206 w 6450786"/>
              <a:gd name="connsiteY1" fmla="*/ 0 h 4303220"/>
              <a:gd name="connsiteX2" fmla="*/ 6450786 w 6450786"/>
              <a:gd name="connsiteY2" fmla="*/ 3665904 h 4303220"/>
              <a:gd name="connsiteX3" fmla="*/ 30429 w 6450786"/>
              <a:gd name="connsiteY3" fmla="*/ 4303220 h 4303220"/>
              <a:gd name="connsiteX4" fmla="*/ 0 w 6450786"/>
              <a:gd name="connsiteY4" fmla="*/ 1509931 h 4303220"/>
              <a:gd name="connsiteX0" fmla="*/ 0 w 6450786"/>
              <a:gd name="connsiteY0" fmla="*/ 1509931 h 3665904"/>
              <a:gd name="connsiteX1" fmla="*/ 2364206 w 6450786"/>
              <a:gd name="connsiteY1" fmla="*/ 0 h 3665904"/>
              <a:gd name="connsiteX2" fmla="*/ 6450786 w 6450786"/>
              <a:gd name="connsiteY2" fmla="*/ 3665904 h 3665904"/>
              <a:gd name="connsiteX3" fmla="*/ 19977 w 6450786"/>
              <a:gd name="connsiteY3" fmla="*/ 3383471 h 3665904"/>
              <a:gd name="connsiteX4" fmla="*/ 0 w 6450786"/>
              <a:gd name="connsiteY4" fmla="*/ 1509931 h 3665904"/>
              <a:gd name="connsiteX0" fmla="*/ 926 w 6451712"/>
              <a:gd name="connsiteY0" fmla="*/ 1509931 h 3686570"/>
              <a:gd name="connsiteX1" fmla="*/ 2365132 w 6451712"/>
              <a:gd name="connsiteY1" fmla="*/ 0 h 3686570"/>
              <a:gd name="connsiteX2" fmla="*/ 6451712 w 6451712"/>
              <a:gd name="connsiteY2" fmla="*/ 3665904 h 3686570"/>
              <a:gd name="connsiteX3" fmla="*/ 0 w 6451712"/>
              <a:gd name="connsiteY3" fmla="*/ 3686570 h 3686570"/>
              <a:gd name="connsiteX4" fmla="*/ 926 w 6451712"/>
              <a:gd name="connsiteY4" fmla="*/ 1509931 h 3686570"/>
              <a:gd name="connsiteX0" fmla="*/ 926 w 6451712"/>
              <a:gd name="connsiteY0" fmla="*/ 1050056 h 3226695"/>
              <a:gd name="connsiteX1" fmla="*/ 2887717 w 6451712"/>
              <a:gd name="connsiteY1" fmla="*/ 0 h 3226695"/>
              <a:gd name="connsiteX2" fmla="*/ 6451712 w 6451712"/>
              <a:gd name="connsiteY2" fmla="*/ 3206029 h 3226695"/>
              <a:gd name="connsiteX3" fmla="*/ 0 w 6451712"/>
              <a:gd name="connsiteY3" fmla="*/ 3226695 h 3226695"/>
              <a:gd name="connsiteX4" fmla="*/ 926 w 6451712"/>
              <a:gd name="connsiteY4" fmla="*/ 1050056 h 3226695"/>
              <a:gd name="connsiteX0" fmla="*/ 6 w 6461244"/>
              <a:gd name="connsiteY0" fmla="*/ 1353155 h 3226695"/>
              <a:gd name="connsiteX1" fmla="*/ 2897249 w 6461244"/>
              <a:gd name="connsiteY1" fmla="*/ 0 h 3226695"/>
              <a:gd name="connsiteX2" fmla="*/ 6461244 w 6461244"/>
              <a:gd name="connsiteY2" fmla="*/ 3206029 h 3226695"/>
              <a:gd name="connsiteX3" fmla="*/ 9532 w 6461244"/>
              <a:gd name="connsiteY3" fmla="*/ 3226695 h 3226695"/>
              <a:gd name="connsiteX4" fmla="*/ 6 w 6461244"/>
              <a:gd name="connsiteY4" fmla="*/ 1353155 h 322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244" h="3226695">
                <a:moveTo>
                  <a:pt x="6" y="1353155"/>
                </a:moveTo>
                <a:lnTo>
                  <a:pt x="2897249" y="0"/>
                </a:lnTo>
                <a:lnTo>
                  <a:pt x="6461244" y="3206029"/>
                </a:lnTo>
                <a:lnTo>
                  <a:pt x="9532" y="3226695"/>
                </a:lnTo>
                <a:cubicBezTo>
                  <a:pt x="9841" y="2501149"/>
                  <a:pt x="-303" y="2078701"/>
                  <a:pt x="6" y="1353155"/>
                </a:cubicBezTo>
                <a:close/>
              </a:path>
            </a:pathLst>
          </a:cu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0" name="Freihandform: Form 29">
            <a:extLst>
              <a:ext uri="{FF2B5EF4-FFF2-40B4-BE49-F238E27FC236}">
                <a16:creationId xmlns:a16="http://schemas.microsoft.com/office/drawing/2014/main" id="{91C59F6D-84AB-4C88-B1CF-810067F0724A}"/>
              </a:ext>
            </a:extLst>
          </p:cNvPr>
          <p:cNvSpPr/>
          <p:nvPr/>
        </p:nvSpPr>
        <p:spPr>
          <a:xfrm>
            <a:off x="23473" y="4078252"/>
            <a:ext cx="6161463" cy="2821722"/>
          </a:xfrm>
          <a:custGeom>
            <a:avLst/>
            <a:gdLst>
              <a:gd name="connsiteX0" fmla="*/ 2895600 w 12242800"/>
              <a:gd name="connsiteY0" fmla="*/ 368300 h 3568700"/>
              <a:gd name="connsiteX1" fmla="*/ 0 w 12242800"/>
              <a:gd name="connsiteY1" fmla="*/ 3568700 h 3568700"/>
              <a:gd name="connsiteX2" fmla="*/ 12700 w 12242800"/>
              <a:gd name="connsiteY2" fmla="*/ 2057400 h 3568700"/>
              <a:gd name="connsiteX3" fmla="*/ 2870200 w 12242800"/>
              <a:gd name="connsiteY3" fmla="*/ 0 h 3568700"/>
              <a:gd name="connsiteX4" fmla="*/ 12242800 w 12242800"/>
              <a:gd name="connsiteY4" fmla="*/ 1892300 h 3568700"/>
              <a:gd name="connsiteX5" fmla="*/ 12230100 w 12242800"/>
              <a:gd name="connsiteY5" fmla="*/ 2997200 h 3568700"/>
              <a:gd name="connsiteX6" fmla="*/ 2895600 w 12242800"/>
              <a:gd name="connsiteY6" fmla="*/ 368300 h 3568700"/>
              <a:gd name="connsiteX0" fmla="*/ 2895600 w 12242800"/>
              <a:gd name="connsiteY0" fmla="*/ 368300 h 3591166"/>
              <a:gd name="connsiteX1" fmla="*/ 0 w 12242800"/>
              <a:gd name="connsiteY1" fmla="*/ 3568700 h 3591166"/>
              <a:gd name="connsiteX2" fmla="*/ 12700 w 12242800"/>
              <a:gd name="connsiteY2" fmla="*/ 2057400 h 3591166"/>
              <a:gd name="connsiteX3" fmla="*/ 2870200 w 12242800"/>
              <a:gd name="connsiteY3" fmla="*/ 0 h 3591166"/>
              <a:gd name="connsiteX4" fmla="*/ 12242800 w 12242800"/>
              <a:gd name="connsiteY4" fmla="*/ 1892300 h 3591166"/>
              <a:gd name="connsiteX5" fmla="*/ 10245803 w 12242800"/>
              <a:gd name="connsiteY5" fmla="*/ 3591166 h 3591166"/>
              <a:gd name="connsiteX6" fmla="*/ 2895600 w 12242800"/>
              <a:gd name="connsiteY6" fmla="*/ 368300 h 3591166"/>
              <a:gd name="connsiteX0" fmla="*/ 2895600 w 13329439"/>
              <a:gd name="connsiteY0" fmla="*/ 368300 h 3591166"/>
              <a:gd name="connsiteX1" fmla="*/ 0 w 13329439"/>
              <a:gd name="connsiteY1" fmla="*/ 3568700 h 3591166"/>
              <a:gd name="connsiteX2" fmla="*/ 12700 w 13329439"/>
              <a:gd name="connsiteY2" fmla="*/ 2057400 h 3591166"/>
              <a:gd name="connsiteX3" fmla="*/ 2870200 w 13329439"/>
              <a:gd name="connsiteY3" fmla="*/ 0 h 3591166"/>
              <a:gd name="connsiteX4" fmla="*/ 13329439 w 13329439"/>
              <a:gd name="connsiteY4" fmla="*/ 3559974 h 3591166"/>
              <a:gd name="connsiteX5" fmla="*/ 10245803 w 13329439"/>
              <a:gd name="connsiteY5" fmla="*/ 3591166 h 3591166"/>
              <a:gd name="connsiteX6" fmla="*/ 2895600 w 13329439"/>
              <a:gd name="connsiteY6" fmla="*/ 368300 h 3591166"/>
              <a:gd name="connsiteX0" fmla="*/ 2122327 w 13329439"/>
              <a:gd name="connsiteY0" fmla="*/ 535570 h 3591166"/>
              <a:gd name="connsiteX1" fmla="*/ 0 w 13329439"/>
              <a:gd name="connsiteY1" fmla="*/ 3568700 h 3591166"/>
              <a:gd name="connsiteX2" fmla="*/ 12700 w 13329439"/>
              <a:gd name="connsiteY2" fmla="*/ 2057400 h 3591166"/>
              <a:gd name="connsiteX3" fmla="*/ 2870200 w 13329439"/>
              <a:gd name="connsiteY3" fmla="*/ 0 h 3591166"/>
              <a:gd name="connsiteX4" fmla="*/ 13329439 w 13329439"/>
              <a:gd name="connsiteY4" fmla="*/ 3559974 h 3591166"/>
              <a:gd name="connsiteX5" fmla="*/ 10245803 w 13329439"/>
              <a:gd name="connsiteY5" fmla="*/ 3591166 h 3591166"/>
              <a:gd name="connsiteX6" fmla="*/ 2122327 w 13329439"/>
              <a:gd name="connsiteY6" fmla="*/ 535570 h 3591166"/>
              <a:gd name="connsiteX0" fmla="*/ 2122327 w 13329439"/>
              <a:gd name="connsiteY0" fmla="*/ 5879 h 3061475"/>
              <a:gd name="connsiteX1" fmla="*/ 0 w 13329439"/>
              <a:gd name="connsiteY1" fmla="*/ 3039009 h 3061475"/>
              <a:gd name="connsiteX2" fmla="*/ 12700 w 13329439"/>
              <a:gd name="connsiteY2" fmla="*/ 1527709 h 3061475"/>
              <a:gd name="connsiteX3" fmla="*/ 2118406 w 13329439"/>
              <a:gd name="connsiteY3" fmla="*/ 0 h 3061475"/>
              <a:gd name="connsiteX4" fmla="*/ 13329439 w 13329439"/>
              <a:gd name="connsiteY4" fmla="*/ 3030283 h 3061475"/>
              <a:gd name="connsiteX5" fmla="*/ 10245803 w 13329439"/>
              <a:gd name="connsiteY5" fmla="*/ 3061475 h 3061475"/>
              <a:gd name="connsiteX6" fmla="*/ 2122327 w 13329439"/>
              <a:gd name="connsiteY6" fmla="*/ 5879 h 3061475"/>
              <a:gd name="connsiteX0" fmla="*/ 2210335 w 13329439"/>
              <a:gd name="connsiteY0" fmla="*/ 150562 h 3061475"/>
              <a:gd name="connsiteX1" fmla="*/ 0 w 13329439"/>
              <a:gd name="connsiteY1" fmla="*/ 3039009 h 3061475"/>
              <a:gd name="connsiteX2" fmla="*/ 12700 w 13329439"/>
              <a:gd name="connsiteY2" fmla="*/ 1527709 h 3061475"/>
              <a:gd name="connsiteX3" fmla="*/ 2118406 w 13329439"/>
              <a:gd name="connsiteY3" fmla="*/ 0 h 3061475"/>
              <a:gd name="connsiteX4" fmla="*/ 13329439 w 13329439"/>
              <a:gd name="connsiteY4" fmla="*/ 3030283 h 3061475"/>
              <a:gd name="connsiteX5" fmla="*/ 10245803 w 13329439"/>
              <a:gd name="connsiteY5" fmla="*/ 3061475 h 3061475"/>
              <a:gd name="connsiteX6" fmla="*/ 2210335 w 13329439"/>
              <a:gd name="connsiteY6" fmla="*/ 150562 h 3061475"/>
              <a:gd name="connsiteX0" fmla="*/ 2210335 w 13329439"/>
              <a:gd name="connsiteY0" fmla="*/ 184829 h 3095742"/>
              <a:gd name="connsiteX1" fmla="*/ 0 w 13329439"/>
              <a:gd name="connsiteY1" fmla="*/ 3073276 h 3095742"/>
              <a:gd name="connsiteX2" fmla="*/ 12700 w 13329439"/>
              <a:gd name="connsiteY2" fmla="*/ 1561976 h 3095742"/>
              <a:gd name="connsiteX3" fmla="*/ 2144809 w 13329439"/>
              <a:gd name="connsiteY3" fmla="*/ 0 h 3095742"/>
              <a:gd name="connsiteX4" fmla="*/ 13329439 w 13329439"/>
              <a:gd name="connsiteY4" fmla="*/ 3064550 h 3095742"/>
              <a:gd name="connsiteX5" fmla="*/ 10245803 w 13329439"/>
              <a:gd name="connsiteY5" fmla="*/ 3095742 h 3095742"/>
              <a:gd name="connsiteX6" fmla="*/ 2210335 w 13329439"/>
              <a:gd name="connsiteY6" fmla="*/ 184829 h 3095742"/>
              <a:gd name="connsiteX0" fmla="*/ 2139929 w 13329439"/>
              <a:gd name="connsiteY0" fmla="*/ 0 h 3101287"/>
              <a:gd name="connsiteX1" fmla="*/ 0 w 13329439"/>
              <a:gd name="connsiteY1" fmla="*/ 3078821 h 3101287"/>
              <a:gd name="connsiteX2" fmla="*/ 12700 w 13329439"/>
              <a:gd name="connsiteY2" fmla="*/ 1567521 h 3101287"/>
              <a:gd name="connsiteX3" fmla="*/ 2144809 w 13329439"/>
              <a:gd name="connsiteY3" fmla="*/ 5545 h 3101287"/>
              <a:gd name="connsiteX4" fmla="*/ 13329439 w 13329439"/>
              <a:gd name="connsiteY4" fmla="*/ 3070095 h 3101287"/>
              <a:gd name="connsiteX5" fmla="*/ 10245803 w 13329439"/>
              <a:gd name="connsiteY5" fmla="*/ 3101287 h 3101287"/>
              <a:gd name="connsiteX6" fmla="*/ 2139929 w 13329439"/>
              <a:gd name="connsiteY6" fmla="*/ 0 h 3101287"/>
              <a:gd name="connsiteX0" fmla="*/ 2139929 w 13329439"/>
              <a:gd name="connsiteY0" fmla="*/ 0 h 3101287"/>
              <a:gd name="connsiteX1" fmla="*/ 0 w 13329439"/>
              <a:gd name="connsiteY1" fmla="*/ 2549130 h 3101287"/>
              <a:gd name="connsiteX2" fmla="*/ 12700 w 13329439"/>
              <a:gd name="connsiteY2" fmla="*/ 1567521 h 3101287"/>
              <a:gd name="connsiteX3" fmla="*/ 2144809 w 13329439"/>
              <a:gd name="connsiteY3" fmla="*/ 5545 h 3101287"/>
              <a:gd name="connsiteX4" fmla="*/ 13329439 w 13329439"/>
              <a:gd name="connsiteY4" fmla="*/ 3070095 h 3101287"/>
              <a:gd name="connsiteX5" fmla="*/ 10245803 w 13329439"/>
              <a:gd name="connsiteY5" fmla="*/ 3101287 h 3101287"/>
              <a:gd name="connsiteX6" fmla="*/ 2139929 w 13329439"/>
              <a:gd name="connsiteY6" fmla="*/ 0 h 3101287"/>
              <a:gd name="connsiteX0" fmla="*/ 2139929 w 13329439"/>
              <a:gd name="connsiteY0" fmla="*/ 0 h 3101287"/>
              <a:gd name="connsiteX1" fmla="*/ 0 w 13329439"/>
              <a:gd name="connsiteY1" fmla="*/ 2549130 h 3101287"/>
              <a:gd name="connsiteX2" fmla="*/ 29443 w 13329439"/>
              <a:gd name="connsiteY2" fmla="*/ 303698 h 3101287"/>
              <a:gd name="connsiteX3" fmla="*/ 2144809 w 13329439"/>
              <a:gd name="connsiteY3" fmla="*/ 5545 h 3101287"/>
              <a:gd name="connsiteX4" fmla="*/ 13329439 w 13329439"/>
              <a:gd name="connsiteY4" fmla="*/ 3070095 h 3101287"/>
              <a:gd name="connsiteX5" fmla="*/ 10245803 w 13329439"/>
              <a:gd name="connsiteY5" fmla="*/ 3101287 h 3101287"/>
              <a:gd name="connsiteX6" fmla="*/ 2139929 w 13329439"/>
              <a:gd name="connsiteY6" fmla="*/ 0 h 3101287"/>
              <a:gd name="connsiteX0" fmla="*/ 2123186 w 13312696"/>
              <a:gd name="connsiteY0" fmla="*/ 0 h 3101287"/>
              <a:gd name="connsiteX1" fmla="*/ 0 w 13312696"/>
              <a:gd name="connsiteY1" fmla="*/ 1926512 h 3101287"/>
              <a:gd name="connsiteX2" fmla="*/ 12700 w 13312696"/>
              <a:gd name="connsiteY2" fmla="*/ 303698 h 3101287"/>
              <a:gd name="connsiteX3" fmla="*/ 2128066 w 13312696"/>
              <a:gd name="connsiteY3" fmla="*/ 5545 h 3101287"/>
              <a:gd name="connsiteX4" fmla="*/ 13312696 w 13312696"/>
              <a:gd name="connsiteY4" fmla="*/ 3070095 h 3101287"/>
              <a:gd name="connsiteX5" fmla="*/ 10229060 w 13312696"/>
              <a:gd name="connsiteY5" fmla="*/ 3101287 h 3101287"/>
              <a:gd name="connsiteX6" fmla="*/ 2123186 w 13312696"/>
              <a:gd name="connsiteY6" fmla="*/ 0 h 3101287"/>
              <a:gd name="connsiteX0" fmla="*/ 2759425 w 13312696"/>
              <a:gd name="connsiteY0" fmla="*/ 988786 h 3095742"/>
              <a:gd name="connsiteX1" fmla="*/ 0 w 13312696"/>
              <a:gd name="connsiteY1" fmla="*/ 1920967 h 3095742"/>
              <a:gd name="connsiteX2" fmla="*/ 12700 w 13312696"/>
              <a:gd name="connsiteY2" fmla="*/ 298153 h 3095742"/>
              <a:gd name="connsiteX3" fmla="*/ 2128066 w 13312696"/>
              <a:gd name="connsiteY3" fmla="*/ 0 h 3095742"/>
              <a:gd name="connsiteX4" fmla="*/ 13312696 w 13312696"/>
              <a:gd name="connsiteY4" fmla="*/ 3064550 h 3095742"/>
              <a:gd name="connsiteX5" fmla="*/ 10229060 w 13312696"/>
              <a:gd name="connsiteY5" fmla="*/ 3095742 h 3095742"/>
              <a:gd name="connsiteX6" fmla="*/ 2759425 w 13312696"/>
              <a:gd name="connsiteY6" fmla="*/ 988786 h 3095742"/>
              <a:gd name="connsiteX0" fmla="*/ 2759425 w 13312696"/>
              <a:gd name="connsiteY0" fmla="*/ 1276864 h 3383820"/>
              <a:gd name="connsiteX1" fmla="*/ 0 w 13312696"/>
              <a:gd name="connsiteY1" fmla="*/ 2209045 h 3383820"/>
              <a:gd name="connsiteX2" fmla="*/ 12700 w 13312696"/>
              <a:gd name="connsiteY2" fmla="*/ 586231 h 3383820"/>
              <a:gd name="connsiteX3" fmla="*/ 5376229 w 13312696"/>
              <a:gd name="connsiteY3" fmla="*/ 0 h 3383820"/>
              <a:gd name="connsiteX4" fmla="*/ 13312696 w 13312696"/>
              <a:gd name="connsiteY4" fmla="*/ 3352628 h 3383820"/>
              <a:gd name="connsiteX5" fmla="*/ 10229060 w 13312696"/>
              <a:gd name="connsiteY5" fmla="*/ 3383820 h 3383820"/>
              <a:gd name="connsiteX6" fmla="*/ 2759425 w 13312696"/>
              <a:gd name="connsiteY6" fmla="*/ 1276864 h 3383820"/>
              <a:gd name="connsiteX0" fmla="*/ 5337867 w 13312696"/>
              <a:gd name="connsiteY0" fmla="*/ 78092 h 3383820"/>
              <a:gd name="connsiteX1" fmla="*/ 0 w 13312696"/>
              <a:gd name="connsiteY1" fmla="*/ 2209045 h 3383820"/>
              <a:gd name="connsiteX2" fmla="*/ 12700 w 13312696"/>
              <a:gd name="connsiteY2" fmla="*/ 586231 h 3383820"/>
              <a:gd name="connsiteX3" fmla="*/ 5376229 w 13312696"/>
              <a:gd name="connsiteY3" fmla="*/ 0 h 3383820"/>
              <a:gd name="connsiteX4" fmla="*/ 13312696 w 13312696"/>
              <a:gd name="connsiteY4" fmla="*/ 3352628 h 3383820"/>
              <a:gd name="connsiteX5" fmla="*/ 10229060 w 13312696"/>
              <a:gd name="connsiteY5" fmla="*/ 3383820 h 3383820"/>
              <a:gd name="connsiteX6" fmla="*/ 5337867 w 13312696"/>
              <a:gd name="connsiteY6" fmla="*/ 78092 h 338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12696" h="3383820">
                <a:moveTo>
                  <a:pt x="5337867" y="78092"/>
                </a:moveTo>
                <a:lnTo>
                  <a:pt x="0" y="2209045"/>
                </a:lnTo>
                <a:cubicBezTo>
                  <a:pt x="4233" y="1668107"/>
                  <a:pt x="8467" y="1127169"/>
                  <a:pt x="12700" y="586231"/>
                </a:cubicBezTo>
                <a:lnTo>
                  <a:pt x="5376229" y="0"/>
                </a:lnTo>
                <a:lnTo>
                  <a:pt x="13312696" y="3352628"/>
                </a:lnTo>
                <a:lnTo>
                  <a:pt x="10229060" y="3383820"/>
                </a:lnTo>
                <a:lnTo>
                  <a:pt x="5337867" y="78092"/>
                </a:lnTo>
                <a:close/>
              </a:path>
            </a:pathLst>
          </a:cu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52" name="Titel 2">
            <a:extLst>
              <a:ext uri="{FF2B5EF4-FFF2-40B4-BE49-F238E27FC236}">
                <a16:creationId xmlns:a16="http://schemas.microsoft.com/office/drawing/2014/main" id="{FD9FD002-D82E-40AA-85C2-BCF5FB951EAD}"/>
              </a:ext>
            </a:extLst>
          </p:cNvPr>
          <p:cNvSpPr txBox="1">
            <a:spLocks/>
          </p:cNvSpPr>
          <p:nvPr/>
        </p:nvSpPr>
        <p:spPr>
          <a:xfrm>
            <a:off x="733205" y="635669"/>
            <a:ext cx="10565113" cy="4801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C00000"/>
                </a:solidFill>
              </a:rPr>
              <a:t>¿A qué acuerdos llegamos?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4E40F21-E671-FD47-ADD2-7E594F2161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537352"/>
              </p:ext>
            </p:extLst>
          </p:nvPr>
        </p:nvGraphicFramePr>
        <p:xfrm>
          <a:off x="745626" y="1667227"/>
          <a:ext cx="10844691" cy="31003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05200">
                  <a:extLst>
                    <a:ext uri="{9D8B030D-6E8A-4147-A177-3AD203B41FA5}">
                      <a16:colId xmlns:a16="http://schemas.microsoft.com/office/drawing/2014/main" val="3173822053"/>
                    </a:ext>
                  </a:extLst>
                </a:gridCol>
                <a:gridCol w="2196935">
                  <a:extLst>
                    <a:ext uri="{9D8B030D-6E8A-4147-A177-3AD203B41FA5}">
                      <a16:colId xmlns:a16="http://schemas.microsoft.com/office/drawing/2014/main" val="3934727343"/>
                    </a:ext>
                  </a:extLst>
                </a:gridCol>
                <a:gridCol w="2042556">
                  <a:extLst>
                    <a:ext uri="{9D8B030D-6E8A-4147-A177-3AD203B41FA5}">
                      <a16:colId xmlns:a16="http://schemas.microsoft.com/office/drawing/2014/main" val="3255168757"/>
                    </a:ext>
                  </a:extLst>
                </a:gridCol>
              </a:tblGrid>
              <a:tr h="492046">
                <a:tc>
                  <a:txBody>
                    <a:bodyPr/>
                    <a:lstStyle/>
                    <a:p>
                      <a:r>
                        <a:rPr lang="es-ES_tradnl" dirty="0"/>
                        <a:t>Acuerdo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Fecha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Responsable(s)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399056"/>
                  </a:ext>
                </a:extLst>
              </a:tr>
              <a:tr h="492046">
                <a:tc>
                  <a:txBody>
                    <a:bodyPr/>
                    <a:lstStyle/>
                    <a:p>
                      <a:r>
                        <a:rPr lang="es-ES_tradnl" dirty="0"/>
                        <a:t>Llamada trimestral con todos los proyectos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Junio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Bianca </a:t>
                      </a:r>
                      <a:r>
                        <a:rPr lang="es-ES_tradnl" dirty="0" err="1"/>
                        <a:t>WaCCliM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689864"/>
                  </a:ext>
                </a:extLst>
              </a:tr>
              <a:tr h="492046">
                <a:tc>
                  <a:txBody>
                    <a:bodyPr/>
                    <a:lstStyle/>
                    <a:p>
                      <a:r>
                        <a:rPr lang="es-ES_tradnl" dirty="0"/>
                        <a:t>Llamadas bilaterales con base a necesidades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Por definir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013840"/>
                  </a:ext>
                </a:extLst>
              </a:tr>
              <a:tr h="492046">
                <a:tc>
                  <a:txBody>
                    <a:bodyPr/>
                    <a:lstStyle/>
                    <a:p>
                      <a:r>
                        <a:rPr lang="es-ES_tradnl" dirty="0"/>
                        <a:t>Compartir resultados e invitaciones a </a:t>
                      </a:r>
                      <a:r>
                        <a:rPr lang="es-ES_tradnl" dirty="0" err="1"/>
                        <a:t>webinars</a:t>
                      </a:r>
                      <a:r>
                        <a:rPr lang="es-ES_tradnl" dirty="0"/>
                        <a:t> (sujeto a interés de proyectos)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Por definir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491787"/>
                  </a:ext>
                </a:extLst>
              </a:tr>
              <a:tr h="492046"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420512"/>
                  </a:ext>
                </a:extLst>
              </a:tr>
              <a:tr h="492046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888068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5894DF0-BAC3-EC47-AD98-44CF04302A21}"/>
              </a:ext>
            </a:extLst>
          </p:cNvPr>
          <p:cNvSpPr txBox="1"/>
          <p:nvPr/>
        </p:nvSpPr>
        <p:spPr>
          <a:xfrm>
            <a:off x="5049079" y="5076465"/>
            <a:ext cx="4673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000" i="1" dirty="0"/>
              <a:t>*P. ej. Crear un grupo virtual en Google, 22 mar 2019, Persona 1…</a:t>
            </a:r>
            <a:endParaRPr lang="es-MX" sz="2000" i="1" dirty="0"/>
          </a:p>
        </p:txBody>
      </p:sp>
    </p:spTree>
    <p:extLst>
      <p:ext uri="{BB962C8B-B14F-4D97-AF65-F5344CB8AC3E}">
        <p14:creationId xmlns:p14="http://schemas.microsoft.com/office/powerpoint/2010/main" val="86364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462</Words>
  <Application>Microsoft Office PowerPoint</Application>
  <PresentationFormat>Panorámica</PresentationFormat>
  <Paragraphs>70</Paragraphs>
  <Slides>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</vt:lpstr>
      <vt:lpstr>Presentación de PowerPoint</vt:lpstr>
      <vt:lpstr>Presentación de PowerPoint</vt:lpstr>
      <vt:lpstr>Presentación de PowerPoint</vt:lpstr>
      <vt:lpstr>Presentación de PowerPoint</vt:lpstr>
      <vt:lpstr>POSIBLE COLABORACIÓN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Arias Hernandez, Edgar Uriel GIZ MX</dc:creator>
  <cp:lastModifiedBy>YURIANA GONZALEZ ULLOA</cp:lastModifiedBy>
  <cp:revision>27</cp:revision>
  <dcterms:created xsi:type="dcterms:W3CDTF">2019-12-06T22:10:31Z</dcterms:created>
  <dcterms:modified xsi:type="dcterms:W3CDTF">2020-03-19T19:46:27Z</dcterms:modified>
</cp:coreProperties>
</file>